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DAE4-041F-420C-A599-6C4558C45AB6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0A85-48E9-43CD-AEF2-285B8FF57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638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DAE4-041F-420C-A599-6C4558C45AB6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0A85-48E9-43CD-AEF2-285B8FF57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0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DAE4-041F-420C-A599-6C4558C45AB6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0A85-48E9-43CD-AEF2-285B8FF57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36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DAE4-041F-420C-A599-6C4558C45AB6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0A85-48E9-43CD-AEF2-285B8FF57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3971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DAE4-041F-420C-A599-6C4558C45AB6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0A85-48E9-43CD-AEF2-285B8FF57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278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DAE4-041F-420C-A599-6C4558C45AB6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0A85-48E9-43CD-AEF2-285B8FF57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625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DAE4-041F-420C-A599-6C4558C45AB6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0A85-48E9-43CD-AEF2-285B8FF57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592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DAE4-041F-420C-A599-6C4558C45AB6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0A85-48E9-43CD-AEF2-285B8FF57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59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DAE4-041F-420C-A599-6C4558C45AB6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0A85-48E9-43CD-AEF2-285B8FF57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400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DAE4-041F-420C-A599-6C4558C45AB6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0A85-48E9-43CD-AEF2-285B8FF57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808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DAE4-041F-420C-A599-6C4558C45AB6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10A85-48E9-43CD-AEF2-285B8FF57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48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4DAE4-041F-420C-A599-6C4558C45AB6}" type="datetimeFigureOut">
              <a:rPr lang="en-US" smtClean="0"/>
              <a:pPr/>
              <a:t>11/15/2013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10A85-48E9-43CD-AEF2-285B8FF576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642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sitter.com/view_news_id_8307.php" TargetMode="External"/><Relationship Id="rId2" Type="http://schemas.openxmlformats.org/officeDocument/2006/relationships/hyperlink" Target="http://joyintruth.com/blog/wp-content/uploads/2013/04/Resurrection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nsshare.com/community/uploads100/8332/velazquez_corronation_of_the_virgin_mary/" TargetMode="External"/><Relationship Id="rId5" Type="http://schemas.openxmlformats.org/officeDocument/2006/relationships/hyperlink" Target="http://buscandomontsalvatge.blogspot.com/2013/09/toledo-convento-de-santo-domingo-el.html" TargetMode="External"/><Relationship Id="rId4" Type="http://schemas.openxmlformats.org/officeDocument/2006/relationships/hyperlink" Target="http://communio.stblogs.org/2013/0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Glorious Mysteries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27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Resurrection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9612" y="1219200"/>
            <a:ext cx="4195988" cy="5379257"/>
          </a:xfrm>
        </p:spPr>
      </p:pic>
    </p:spTree>
    <p:extLst>
      <p:ext uri="{BB962C8B-B14F-4D97-AF65-F5344CB8AC3E}">
        <p14:creationId xmlns:p14="http://schemas.microsoft.com/office/powerpoint/2010/main" xmlns="" val="39495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Ascension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1218177"/>
            <a:ext cx="4114800" cy="5493471"/>
          </a:xfrm>
        </p:spPr>
      </p:pic>
    </p:spTree>
    <p:extLst>
      <p:ext uri="{BB962C8B-B14F-4D97-AF65-F5344CB8AC3E}">
        <p14:creationId xmlns:p14="http://schemas.microsoft.com/office/powerpoint/2010/main" xmlns="" val="23092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Descent of the Holy Spirit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097542"/>
            <a:ext cx="5334000" cy="5693964"/>
          </a:xfrm>
        </p:spPr>
      </p:pic>
    </p:spTree>
    <p:extLst>
      <p:ext uri="{BB962C8B-B14F-4D97-AF65-F5344CB8AC3E}">
        <p14:creationId xmlns:p14="http://schemas.microsoft.com/office/powerpoint/2010/main" xmlns="" val="256780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Assumption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170781"/>
            <a:ext cx="3124200" cy="5519420"/>
          </a:xfrm>
        </p:spPr>
      </p:pic>
    </p:spTree>
    <p:extLst>
      <p:ext uri="{BB962C8B-B14F-4D97-AF65-F5344CB8AC3E}">
        <p14:creationId xmlns:p14="http://schemas.microsoft.com/office/powerpoint/2010/main" xmlns="" val="160686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 Coronation of Mary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0" y="1080895"/>
            <a:ext cx="3962399" cy="5358478"/>
          </a:xfrm>
        </p:spPr>
      </p:pic>
    </p:spTree>
    <p:extLst>
      <p:ext uri="{BB962C8B-B14F-4D97-AF65-F5344CB8AC3E}">
        <p14:creationId xmlns:p14="http://schemas.microsoft.com/office/powerpoint/2010/main" xmlns="" val="314872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“Resurrection” by Carl Heinrich Bloch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joyintruth.com/blog/wp-content/uploads/2013/04/Resurrection.jpg</a:t>
            </a:r>
            <a:endParaRPr lang="en-US" dirty="0" smtClean="0"/>
          </a:p>
          <a:p>
            <a:r>
              <a:rPr lang="en-US" dirty="0" smtClean="0"/>
              <a:t>Ascension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www.pewsitter.com/view_news_id_8307.php</a:t>
            </a:r>
            <a:endParaRPr lang="en-US" dirty="0" smtClean="0"/>
          </a:p>
          <a:p>
            <a:r>
              <a:rPr lang="en-US" dirty="0" smtClean="0"/>
              <a:t>Descent of the Holy Spirit </a:t>
            </a:r>
            <a:r>
              <a:rPr lang="en-US" dirty="0">
                <a:hlinkClick r:id="rId4"/>
              </a:rPr>
              <a:t>http://communio.stblogs.org/2013/05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“The Assumption of the Virgin” by </a:t>
            </a:r>
            <a:r>
              <a:rPr lang="en-US" dirty="0"/>
              <a:t>E</a:t>
            </a:r>
            <a:r>
              <a:rPr lang="en-US" dirty="0" smtClean="0"/>
              <a:t>l Greco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buscandomontsalvatge.blogspot.com/2013/09/toledo-convento-de-santo-domingo-el.html</a:t>
            </a:r>
            <a:endParaRPr lang="en-US" dirty="0" smtClean="0"/>
          </a:p>
          <a:p>
            <a:r>
              <a:rPr lang="en-US" dirty="0" smtClean="0"/>
              <a:t>“Coronation of the Virgin Mary” by Velazquez </a:t>
            </a:r>
            <a:r>
              <a:rPr lang="en-US" dirty="0">
                <a:hlinkClick r:id="rId6"/>
              </a:rPr>
              <a:t>http://www.fansshare.com/community/uploads100/8332/velazquez_corronation_of_the_virgin_mary/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6995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74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Glorious Mysteries</vt:lpstr>
      <vt:lpstr>1. Resurrection</vt:lpstr>
      <vt:lpstr>2. Ascension</vt:lpstr>
      <vt:lpstr>3. Descent of the Holy Spirit</vt:lpstr>
      <vt:lpstr>4. Assumption</vt:lpstr>
      <vt:lpstr>5. Coronation of Mary</vt:lpstr>
      <vt:lpstr>Art Credits</vt:lpstr>
    </vt:vector>
  </TitlesOfParts>
  <Company>St. Patrick Catholic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Glorious Mysteries</dc:title>
  <dc:creator>durban</dc:creator>
  <cp:lastModifiedBy>vburchard</cp:lastModifiedBy>
  <cp:revision>4</cp:revision>
  <dcterms:created xsi:type="dcterms:W3CDTF">2013-05-20T12:53:57Z</dcterms:created>
  <dcterms:modified xsi:type="dcterms:W3CDTF">2013-11-15T15:57:19Z</dcterms:modified>
</cp:coreProperties>
</file>