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Arim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rimo-boldItalic.fntdata"/><Relationship Id="rId10" Type="http://schemas.openxmlformats.org/officeDocument/2006/relationships/font" Target="fonts/Arimo-italic.fntdata"/><Relationship Id="rId9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rim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00750" y="1551050"/>
            <a:ext cx="4818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7A"/>
              </a:buClr>
              <a:buSzPts val="4200"/>
              <a:buNone/>
              <a:defRPr sz="4200">
                <a:solidFill>
                  <a:srgbClr val="004A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739" y="225313"/>
            <a:ext cx="2342523" cy="2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7A"/>
              </a:buClr>
              <a:buSzPts val="2600"/>
              <a:buNone/>
              <a:defRPr sz="2600">
                <a:solidFill>
                  <a:srgbClr val="004A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66" name="Google Shape;66;p11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bg>
      <p:bgPr>
        <a:solidFill>
          <a:srgbClr val="4A4A4A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C6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8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004A7A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3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28575">
            <a:solidFill>
              <a:srgbClr val="008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▸"/>
              <a:defRPr>
                <a:solidFill>
                  <a:srgbClr val="FAF9F5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bg>
      <p:bgPr>
        <a:solidFill>
          <a:srgbClr val="4A4A4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0086C6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b="1" i="0" sz="25000" u="none" cap="none" strike="noStrike">
              <a:solidFill>
                <a:srgbClr val="0086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8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●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○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■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●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○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■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●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Times New Roman"/>
              <a:buChar char="○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A4A4A"/>
              </a:buClr>
              <a:buSzPts val="1500"/>
              <a:buFont typeface="Times New Roman"/>
              <a:buChar char="■"/>
              <a:defRPr b="0" i="0" sz="1500" u="none" cap="none" strike="noStrike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Session 11: The Need for and the Effects of the Sacrament of Baptism</a:t>
            </a:r>
            <a:endParaRPr/>
          </a:p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13033" l="0" r="0" t="13034"/>
          <a:stretch/>
        </p:blipFill>
        <p:spPr>
          <a:xfrm>
            <a:off x="3539700" y="2619725"/>
            <a:ext cx="2067900" cy="2010000"/>
          </a:xfrm>
          <a:prstGeom prst="ellipse">
            <a:avLst/>
          </a:prstGeom>
          <a:noFill/>
          <a:ln cap="flat" cmpd="sng" w="76200">
            <a:solidFill>
              <a:srgbClr val="E7E2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Effects of Baptism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9450" y="1245425"/>
            <a:ext cx="76887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6C6"/>
              </a:buClr>
              <a:buSzPts val="1800"/>
              <a:buChar char="❏"/>
            </a:pPr>
            <a:r>
              <a:rPr lang="en" sz="1800"/>
              <a:t>Read </a:t>
            </a:r>
            <a:r>
              <a:rPr b="1" lang="en" sz="1800"/>
              <a:t>Acts 2:38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6C6"/>
              </a:buClr>
              <a:buSzPts val="1800"/>
              <a:buChar char="❏"/>
            </a:pPr>
            <a:r>
              <a:rPr lang="en" sz="1800"/>
              <a:t>The two main effects of Baptism are forgiveness of sins and receiving the gift of the Holy Spirit.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6C6"/>
              </a:buClr>
              <a:buSzPts val="1800"/>
              <a:buChar char="❏"/>
            </a:pPr>
            <a:r>
              <a:rPr lang="en" sz="1800"/>
              <a:t>There are other effects of Baptism that we recognize; they are the forgiveness of sins, becoming a new creature, becoming a member of the Church, forming bonds of Christian unity, and the imprint of an indelible mark on the soul.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6C6"/>
              </a:buClr>
              <a:buSzPts val="1800"/>
              <a:buChar char="❏"/>
            </a:pPr>
            <a:r>
              <a:rPr lang="en" sz="1800"/>
              <a:t>The Sacrament of Baptism is essential for salvation and is the ordinary means of salvation. Yet God can operate outside of the ordinary means of salvation in extraordinary ways.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irit of Truth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