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Arim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" roundtripDataSignature="AMtx7mi+HorU3vS1rQGZGALyKBQVlihu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mo-regular.fntdata"/><Relationship Id="rId10" Type="http://schemas.openxmlformats.org/officeDocument/2006/relationships/slide" Target="slides/slide5.xml"/><Relationship Id="rId13" Type="http://schemas.openxmlformats.org/officeDocument/2006/relationships/font" Target="fonts/Arimo-italic.fntdata"/><Relationship Id="rId12" Type="http://schemas.openxmlformats.org/officeDocument/2006/relationships/font" Target="fonts/Arim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font" Target="fonts/Arim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d0a87935c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13d0a87935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d91f55eac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13d91f55ea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 type="secHead">
  <p:cSld name="SECTION_HEADER">
    <p:bg>
      <p:bgPr>
        <a:solidFill>
          <a:srgbClr val="23984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729450" y="4799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1" name="Google Shape;1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0986" y="4631594"/>
            <a:ext cx="1032734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3"/>
          <p:cNvSpPr txBox="1"/>
          <p:nvPr/>
        </p:nvSpPr>
        <p:spPr>
          <a:xfrm>
            <a:off x="6617700" y="4799100"/>
            <a:ext cx="2526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© SOPHIA INSTITUTE FOR TEACHERS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13;p13"/>
          <p:cNvCxnSpPr/>
          <p:nvPr/>
        </p:nvCxnSpPr>
        <p:spPr>
          <a:xfrm>
            <a:off x="0" y="2241700"/>
            <a:ext cx="7848900" cy="0"/>
          </a:xfrm>
          <a:prstGeom prst="straightConnector1">
            <a:avLst/>
          </a:prstGeom>
          <a:noFill/>
          <a:ln cap="flat" cmpd="sng" w="28575">
            <a:solidFill>
              <a:srgbClr val="62BB6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" name="Google Shape;14;p13"/>
          <p:cNvSpPr txBox="1"/>
          <p:nvPr>
            <p:ph idx="1" type="body"/>
          </p:nvPr>
        </p:nvSpPr>
        <p:spPr>
          <a:xfrm>
            <a:off x="724950" y="2708525"/>
            <a:ext cx="7697400" cy="1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▸"/>
              <a:defRPr>
                <a:solidFill>
                  <a:srgbClr val="FAF9F5"/>
                </a:solidFill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●"/>
              <a:defRPr>
                <a:solidFill>
                  <a:srgbClr val="FAF9F5"/>
                </a:solidFill>
              </a:defRPr>
            </a:lvl2pPr>
            <a:lvl3pPr indent="-3238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■"/>
              <a:defRPr>
                <a:solidFill>
                  <a:srgbClr val="FAF9F5"/>
                </a:solidFill>
              </a:defRPr>
            </a:lvl3pPr>
            <a:lvl4pPr indent="-3238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●"/>
              <a:defRPr>
                <a:solidFill>
                  <a:srgbClr val="FAF9F5"/>
                </a:solidFill>
              </a:defRPr>
            </a:lvl4pPr>
            <a:lvl5pPr indent="-3238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○"/>
              <a:defRPr>
                <a:solidFill>
                  <a:srgbClr val="FAF9F5"/>
                </a:solidFill>
              </a:defRPr>
            </a:lvl5pPr>
            <a:lvl6pPr indent="-3238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■"/>
              <a:defRPr>
                <a:solidFill>
                  <a:srgbClr val="FAF9F5"/>
                </a:solidFill>
              </a:defRPr>
            </a:lvl6pPr>
            <a:lvl7pPr indent="-3238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●"/>
              <a:defRPr>
                <a:solidFill>
                  <a:srgbClr val="FAF9F5"/>
                </a:solidFill>
              </a:defRPr>
            </a:lvl7pPr>
            <a:lvl8pPr indent="-3238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○"/>
              <a:defRPr>
                <a:solidFill>
                  <a:srgbClr val="FAF9F5"/>
                </a:solidFill>
              </a:defRPr>
            </a:lvl8pPr>
            <a:lvl9pPr indent="-3238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■"/>
              <a:defRPr>
                <a:solidFill>
                  <a:srgbClr val="FAF9F5"/>
                </a:solidFill>
              </a:defRPr>
            </a:lvl9pPr>
          </a:lstStyle>
          <a:p/>
        </p:txBody>
      </p:sp>
      <p:sp>
        <p:nvSpPr>
          <p:cNvPr id="15" name="Google Shape;15;p13"/>
          <p:cNvSpPr/>
          <p:nvPr/>
        </p:nvSpPr>
        <p:spPr>
          <a:xfrm>
            <a:off x="4658271" y="1189574"/>
            <a:ext cx="2651760" cy="265176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890" l="-1721" r="-1721" t="-891"/>
            </a:stretch>
          </a:blipFill>
          <a:ln cap="flat" cmpd="sng" w="76200">
            <a:solidFill>
              <a:srgbClr val="E1DC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with points">
  <p:cSld name="CAPTION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/>
          <p:nvPr>
            <p:ph idx="1" type="body"/>
          </p:nvPr>
        </p:nvSpPr>
        <p:spPr>
          <a:xfrm>
            <a:off x="6617700" y="1168025"/>
            <a:ext cx="22152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DCF9"/>
              </a:buClr>
              <a:buSzPts val="1500"/>
              <a:buChar char="▸"/>
              <a:defRPr>
                <a:solidFill>
                  <a:srgbClr val="FFFFFF"/>
                </a:solidFill>
              </a:defRPr>
            </a:lvl1pPr>
          </a:lstStyle>
          <a:p/>
        </p:txBody>
      </p:sp>
      <p:pic>
        <p:nvPicPr>
          <p:cNvPr id="78" name="Google Shape;7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2"/>
          <p:cNvSpPr txBox="1"/>
          <p:nvPr/>
        </p:nvSpPr>
        <p:spPr>
          <a:xfrm>
            <a:off x="6617700" y="4799100"/>
            <a:ext cx="2526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© SOPHIA INSTITUTE FOR TEACHERS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2"/>
          <p:cNvSpPr txBox="1"/>
          <p:nvPr>
            <p:ph type="title"/>
          </p:nvPr>
        </p:nvSpPr>
        <p:spPr>
          <a:xfrm>
            <a:off x="296200" y="480450"/>
            <a:ext cx="85365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1" name="Google Shape;81;p22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9DDC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2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2398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2"/>
          <p:cNvSpPr/>
          <p:nvPr/>
        </p:nvSpPr>
        <p:spPr>
          <a:xfrm>
            <a:off x="-2058" y="83400"/>
            <a:ext cx="9144000" cy="45300"/>
          </a:xfrm>
          <a:prstGeom prst="rect">
            <a:avLst/>
          </a:prstGeom>
          <a:solidFill>
            <a:srgbClr val="62BB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AF9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 txBox="1"/>
          <p:nvPr>
            <p:ph type="title"/>
          </p:nvPr>
        </p:nvSpPr>
        <p:spPr>
          <a:xfrm>
            <a:off x="730000" y="556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BCE7"/>
              </a:buClr>
              <a:buSzPts val="2600"/>
              <a:buNone/>
              <a:defRPr sz="2600">
                <a:solidFill>
                  <a:srgbClr val="2398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9pPr>
          </a:lstStyle>
          <a:p/>
        </p:txBody>
      </p:sp>
      <p:sp>
        <p:nvSpPr>
          <p:cNvPr id="87" name="Google Shape;87;p23"/>
          <p:cNvSpPr txBox="1"/>
          <p:nvPr>
            <p:ph idx="1" type="subTitle"/>
          </p:nvPr>
        </p:nvSpPr>
        <p:spPr>
          <a:xfrm>
            <a:off x="724950" y="26281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8" name="Google Shape;88;p23"/>
          <p:cNvSpPr txBox="1"/>
          <p:nvPr>
            <p:ph idx="2" type="body"/>
          </p:nvPr>
        </p:nvSpPr>
        <p:spPr>
          <a:xfrm>
            <a:off x="5174225" y="556650"/>
            <a:ext cx="3374400" cy="38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cxnSp>
        <p:nvCxnSpPr>
          <p:cNvPr id="89" name="Google Shape;89;p23"/>
          <p:cNvCxnSpPr/>
          <p:nvPr/>
        </p:nvCxnSpPr>
        <p:spPr>
          <a:xfrm>
            <a:off x="841500" y="2394100"/>
            <a:ext cx="38580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0" name="Google Shape;9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 txBox="1"/>
          <p:nvPr>
            <p:ph type="ctrTitle"/>
          </p:nvPr>
        </p:nvSpPr>
        <p:spPr>
          <a:xfrm>
            <a:off x="3400750" y="1551050"/>
            <a:ext cx="48186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BCE7"/>
              </a:buClr>
              <a:buSzPts val="4200"/>
              <a:buNone/>
              <a:defRPr sz="4200">
                <a:solidFill>
                  <a:srgbClr val="2398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" type="subTitle"/>
          </p:nvPr>
        </p:nvSpPr>
        <p:spPr>
          <a:xfrm>
            <a:off x="3400862" y="3172900"/>
            <a:ext cx="48186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" name="Google Shape;19;p14"/>
          <p:cNvSpPr/>
          <p:nvPr/>
        </p:nvSpPr>
        <p:spPr>
          <a:xfrm>
            <a:off x="-7619" y="5540"/>
            <a:ext cx="9144000" cy="1145079"/>
          </a:xfrm>
          <a:prstGeom prst="rect">
            <a:avLst/>
          </a:prstGeom>
          <a:solidFill>
            <a:srgbClr val="239846"/>
          </a:solidFill>
          <a:ln>
            <a:noFill/>
          </a:ln>
          <a:effectLst>
            <a:outerShdw blurRad="92889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32872" y="168532"/>
            <a:ext cx="2078256" cy="64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21;p14"/>
          <p:cNvCxnSpPr/>
          <p:nvPr/>
        </p:nvCxnSpPr>
        <p:spPr>
          <a:xfrm flipH="1" rot="10800000">
            <a:off x="-7619" y="1029155"/>
            <a:ext cx="9144000" cy="25735"/>
          </a:xfrm>
          <a:prstGeom prst="straightConnector1">
            <a:avLst/>
          </a:prstGeom>
          <a:noFill/>
          <a:ln cap="flat" cmpd="sng" w="47625">
            <a:solidFill>
              <a:srgbClr val="62BB6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" name="Google Shape;2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5140" y="800547"/>
            <a:ext cx="508686" cy="50868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4"/>
          <p:cNvSpPr/>
          <p:nvPr/>
        </p:nvSpPr>
        <p:spPr>
          <a:xfrm>
            <a:off x="525371" y="1565085"/>
            <a:ext cx="2651760" cy="265176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890" l="-1721" r="-1721" t="-891"/>
            </a:stretch>
          </a:blipFill>
          <a:ln cap="flat" cmpd="sng" w="76200">
            <a:solidFill>
              <a:srgbClr val="E1DC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2398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" name="Google Shape;27;p15"/>
          <p:cNvSpPr txBox="1"/>
          <p:nvPr>
            <p:ph idx="1" type="body"/>
          </p:nvPr>
        </p:nvSpPr>
        <p:spPr>
          <a:xfrm>
            <a:off x="729450" y="1393075"/>
            <a:ext cx="76887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8" name="Google Shape;28;p15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62BB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9pPr>
          </a:lstStyle>
          <a:p/>
        </p:txBody>
      </p:sp>
      <p:sp>
        <p:nvSpPr>
          <p:cNvPr id="32" name="Google Shape;32;p16"/>
          <p:cNvSpPr txBox="1"/>
          <p:nvPr>
            <p:ph idx="1" type="body"/>
          </p:nvPr>
        </p:nvSpPr>
        <p:spPr>
          <a:xfrm>
            <a:off x="729325" y="1393075"/>
            <a:ext cx="3774300" cy="30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2" type="body"/>
          </p:nvPr>
        </p:nvSpPr>
        <p:spPr>
          <a:xfrm>
            <a:off x="4643602" y="1393075"/>
            <a:ext cx="3774300" cy="30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4" name="Google Shape;34;p16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2398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6"/>
          <p:cNvSpPr/>
          <p:nvPr/>
        </p:nvSpPr>
        <p:spPr>
          <a:xfrm>
            <a:off x="-2058" y="83400"/>
            <a:ext cx="9144000" cy="45300"/>
          </a:xfrm>
          <a:prstGeom prst="rect">
            <a:avLst/>
          </a:prstGeom>
          <a:solidFill>
            <a:srgbClr val="62BB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7213" y="4672709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lus image righ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79BC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7"/>
          <p:cNvSpPr txBox="1"/>
          <p:nvPr>
            <p:ph type="title"/>
          </p:nvPr>
        </p:nvSpPr>
        <p:spPr>
          <a:xfrm>
            <a:off x="727650" y="632850"/>
            <a:ext cx="41538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" name="Google Shape;40;p17"/>
          <p:cNvSpPr txBox="1"/>
          <p:nvPr>
            <p:ph idx="1" type="body"/>
          </p:nvPr>
        </p:nvSpPr>
        <p:spPr>
          <a:xfrm>
            <a:off x="729450" y="1393075"/>
            <a:ext cx="41538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1" name="Google Shape;41;p17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7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2398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7"/>
          <p:cNvSpPr/>
          <p:nvPr/>
        </p:nvSpPr>
        <p:spPr>
          <a:xfrm>
            <a:off x="-2058" y="83400"/>
            <a:ext cx="9144000" cy="45300"/>
          </a:xfrm>
          <a:prstGeom prst="rect">
            <a:avLst/>
          </a:prstGeom>
          <a:solidFill>
            <a:srgbClr val="62BB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79BC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7D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18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7D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8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2398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8"/>
          <p:cNvSpPr/>
          <p:nvPr/>
        </p:nvSpPr>
        <p:spPr>
          <a:xfrm>
            <a:off x="-2058" y="83400"/>
            <a:ext cx="9144000" cy="45300"/>
          </a:xfrm>
          <a:prstGeom prst="rect">
            <a:avLst/>
          </a:prstGeom>
          <a:solidFill>
            <a:srgbClr val="62BB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lus image left">
  <p:cSld name="ONE_COLUMN_TEXT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79BC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9"/>
          <p:cNvSpPr txBox="1"/>
          <p:nvPr>
            <p:ph type="title"/>
          </p:nvPr>
        </p:nvSpPr>
        <p:spPr>
          <a:xfrm>
            <a:off x="4557150" y="632850"/>
            <a:ext cx="40932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9"/>
          <p:cNvSpPr txBox="1"/>
          <p:nvPr>
            <p:ph idx="1" type="body"/>
          </p:nvPr>
        </p:nvSpPr>
        <p:spPr>
          <a:xfrm>
            <a:off x="4557150" y="1393075"/>
            <a:ext cx="40932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6" name="Google Shape;56;p19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9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2398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9"/>
          <p:cNvSpPr/>
          <p:nvPr/>
        </p:nvSpPr>
        <p:spPr>
          <a:xfrm>
            <a:off x="-2058" y="83400"/>
            <a:ext cx="9144000" cy="45300"/>
          </a:xfrm>
          <a:prstGeom prst="rect">
            <a:avLst/>
          </a:prstGeom>
          <a:solidFill>
            <a:srgbClr val="62BB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lus image left 1">
  <p:cSld name="ONE_COLUMN_TEXT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79BC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0"/>
          <p:cNvSpPr txBox="1"/>
          <p:nvPr>
            <p:ph idx="1" type="body"/>
          </p:nvPr>
        </p:nvSpPr>
        <p:spPr>
          <a:xfrm>
            <a:off x="4336575" y="1393075"/>
            <a:ext cx="43137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4" name="Google Shape;64;p20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0"/>
          <p:cNvSpPr/>
          <p:nvPr/>
        </p:nvSpPr>
        <p:spPr>
          <a:xfrm>
            <a:off x="0" y="9832"/>
            <a:ext cx="9144000" cy="83400"/>
          </a:xfrm>
          <a:prstGeom prst="rect">
            <a:avLst/>
          </a:prstGeom>
          <a:solidFill>
            <a:srgbClr val="2398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0"/>
          <p:cNvSpPr/>
          <p:nvPr/>
        </p:nvSpPr>
        <p:spPr>
          <a:xfrm>
            <a:off x="-2058" y="83400"/>
            <a:ext cx="9144000" cy="45300"/>
          </a:xfrm>
          <a:prstGeom prst="rect">
            <a:avLst/>
          </a:prstGeom>
          <a:solidFill>
            <a:srgbClr val="62BB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ll quote">
  <p:cSld name="MAIN_POI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2156900" y="864300"/>
            <a:ext cx="55938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70" name="Google Shape;7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1"/>
          <p:cNvSpPr txBox="1"/>
          <p:nvPr/>
        </p:nvSpPr>
        <p:spPr>
          <a:xfrm>
            <a:off x="6617700" y="4799100"/>
            <a:ext cx="2526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© SOPHIA INSTITUTE FOR TEACHERS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1"/>
          <p:cNvSpPr txBox="1"/>
          <p:nvPr/>
        </p:nvSpPr>
        <p:spPr>
          <a:xfrm>
            <a:off x="486050" y="122021"/>
            <a:ext cx="1559400" cy="14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Arial"/>
              <a:buNone/>
            </a:pPr>
            <a:r>
              <a:rPr b="1" i="0" lang="en" sz="25000" u="none" cap="none" strike="noStrike">
                <a:solidFill>
                  <a:srgbClr val="239846"/>
                </a:solidFill>
                <a:latin typeface="Arimo"/>
                <a:ea typeface="Arimo"/>
                <a:cs typeface="Arimo"/>
                <a:sym typeface="Arimo"/>
              </a:rPr>
              <a:t>“</a:t>
            </a:r>
            <a:endParaRPr b="1" i="0" sz="25000" u="none" cap="none" strike="noStrike">
              <a:solidFill>
                <a:srgbClr val="23984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3" name="Google Shape;73;p21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9DDC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1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2398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1"/>
          <p:cNvSpPr/>
          <p:nvPr/>
        </p:nvSpPr>
        <p:spPr>
          <a:xfrm>
            <a:off x="-2058" y="83400"/>
            <a:ext cx="9144000" cy="45300"/>
          </a:xfrm>
          <a:prstGeom prst="rect">
            <a:avLst/>
          </a:prstGeom>
          <a:solidFill>
            <a:srgbClr val="62BB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●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○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■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●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○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■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●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○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A4A4A"/>
              </a:buClr>
              <a:buSzPts val="1500"/>
              <a:buFont typeface="Arimo"/>
              <a:buChar char="■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" name="Google Shape;8;p12"/>
          <p:cNvSpPr txBox="1"/>
          <p:nvPr/>
        </p:nvSpPr>
        <p:spPr>
          <a:xfrm>
            <a:off x="6617700" y="4799100"/>
            <a:ext cx="2526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666666"/>
                </a:solidFill>
                <a:latin typeface="Arimo"/>
                <a:ea typeface="Arimo"/>
                <a:cs typeface="Arimo"/>
                <a:sym typeface="Arimo"/>
              </a:rPr>
              <a:t>© SOPHIA INSTITUTE FOR TEACHERS</a:t>
            </a:r>
            <a:endParaRPr b="0" i="0" sz="9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39846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>
            <p:ph type="title"/>
          </p:nvPr>
        </p:nvSpPr>
        <p:spPr>
          <a:xfrm>
            <a:off x="729450" y="4799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We Pray to Jesus</a:t>
            </a:r>
            <a:endParaRPr/>
          </a:p>
        </p:txBody>
      </p:sp>
      <p:sp>
        <p:nvSpPr>
          <p:cNvPr id="96" name="Google Shape;96;p1"/>
          <p:cNvSpPr txBox="1"/>
          <p:nvPr>
            <p:ph idx="1" type="body"/>
          </p:nvPr>
        </p:nvSpPr>
        <p:spPr>
          <a:xfrm>
            <a:off x="724950" y="2708525"/>
            <a:ext cx="7697400" cy="1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2800"/>
              <a:t>Grade 1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2800"/>
              <a:t>Unit 3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ctrTitle"/>
          </p:nvPr>
        </p:nvSpPr>
        <p:spPr>
          <a:xfrm>
            <a:off x="3400750" y="1551050"/>
            <a:ext cx="54729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Jesus Prayer to His Father</a:t>
            </a:r>
            <a:endParaRPr/>
          </a:p>
        </p:txBody>
      </p:sp>
      <p:sp>
        <p:nvSpPr>
          <p:cNvPr id="102" name="Google Shape;102;p2"/>
          <p:cNvSpPr txBox="1"/>
          <p:nvPr>
            <p:ph idx="4294967295" type="subTitle"/>
          </p:nvPr>
        </p:nvSpPr>
        <p:spPr>
          <a:xfrm>
            <a:off x="3400862" y="3172900"/>
            <a:ext cx="48186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None/>
            </a:pPr>
            <a:r>
              <a:rPr b="0" i="0" lang="en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rPr>
              <a:t>Unit 3, Lesson 12</a:t>
            </a:r>
            <a:endParaRPr b="0" i="0" sz="1500" u="none" cap="none" strike="noStrike">
              <a:solidFill>
                <a:srgbClr val="4A4A4A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3000"/>
              <a:t>Matthew 11:25</a:t>
            </a:r>
            <a:endParaRPr sz="3000"/>
          </a:p>
        </p:txBody>
      </p:sp>
      <p:sp>
        <p:nvSpPr>
          <p:cNvPr id="108" name="Google Shape;108;p3"/>
          <p:cNvSpPr txBox="1"/>
          <p:nvPr>
            <p:ph idx="1" type="body"/>
          </p:nvPr>
        </p:nvSpPr>
        <p:spPr>
          <a:xfrm>
            <a:off x="729450" y="1393075"/>
            <a:ext cx="76887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500"/>
              <a:buNone/>
            </a:pPr>
            <a:r>
              <a:rPr lang="en" sz="2800"/>
              <a:t>“At that time Jesus said in reply, “I give praise to you, Father, Lord of heaven and earth....””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3d0a87935c_0_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3000"/>
              <a:t>1 Thessalonians 5:16–18</a:t>
            </a:r>
            <a:endParaRPr sz="3000"/>
          </a:p>
        </p:txBody>
      </p:sp>
      <p:sp>
        <p:nvSpPr>
          <p:cNvPr id="114" name="Google Shape;114;g13d0a87935c_0_1"/>
          <p:cNvSpPr txBox="1"/>
          <p:nvPr>
            <p:ph idx="1" type="body"/>
          </p:nvPr>
        </p:nvSpPr>
        <p:spPr>
          <a:xfrm>
            <a:off x="729450" y="1393075"/>
            <a:ext cx="76887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500"/>
              <a:buNone/>
            </a:pPr>
            <a:r>
              <a:rPr lang="en" sz="2800"/>
              <a:t>“Rejoice always. Pray without ceasing. In all circumstances give thanks, for this is the will of God for you in Christ Jesus.”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d91f55eac_0_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3000"/>
              <a:t>Prayer to Jesus</a:t>
            </a:r>
            <a:endParaRPr sz="3000"/>
          </a:p>
        </p:txBody>
      </p:sp>
      <p:sp>
        <p:nvSpPr>
          <p:cNvPr id="120" name="Google Shape;120;g13d91f55eac_0_4"/>
          <p:cNvSpPr txBox="1"/>
          <p:nvPr>
            <p:ph idx="1" type="body"/>
          </p:nvPr>
        </p:nvSpPr>
        <p:spPr>
          <a:xfrm>
            <a:off x="729450" y="1393075"/>
            <a:ext cx="76887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500"/>
              <a:buNone/>
            </a:pPr>
            <a:r>
              <a:rPr lang="en" sz="2800"/>
              <a:t>Jesus, we praise you and thank you for all the ways you have taught us to live a good and holy life. We ask that you continue to guide us to know God the Father better and be open to His will in our lives. Amen.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irit of Truth">
  <a:themeElements>
    <a:clrScheme name="Second Edition Grade K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