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5" roundtripDataSignature="AMtx7mjmXV2nmJn0ASVSjzVweUxqV5zY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d0a87935c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3d0a87935c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d9ed95ac4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3d9ed95ac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239846"/>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1" name="Google Shape;11;p13"/>
          <p:cNvPicPr preferRelativeResize="0"/>
          <p:nvPr/>
        </p:nvPicPr>
        <p:blipFill rotWithShape="1">
          <a:blip r:embed="rId2">
            <a:alphaModFix/>
          </a:blip>
          <a:srcRect b="0" l="0" r="0" t="0"/>
          <a:stretch/>
        </p:blipFill>
        <p:spPr>
          <a:xfrm>
            <a:off x="7440986" y="4631594"/>
            <a:ext cx="1032734" cy="274320"/>
          </a:xfrm>
          <a:prstGeom prst="rect">
            <a:avLst/>
          </a:prstGeom>
          <a:noFill/>
          <a:ln>
            <a:noFill/>
          </a:ln>
        </p:spPr>
      </p:pic>
      <p:sp>
        <p:nvSpPr>
          <p:cNvPr id="12" name="Google Shape;12;p1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3" name="Google Shape;13;p13"/>
          <p:cNvCxnSpPr/>
          <p:nvPr/>
        </p:nvCxnSpPr>
        <p:spPr>
          <a:xfrm>
            <a:off x="0" y="2241700"/>
            <a:ext cx="7848900" cy="0"/>
          </a:xfrm>
          <a:prstGeom prst="straightConnector1">
            <a:avLst/>
          </a:prstGeom>
          <a:noFill/>
          <a:ln cap="flat" cmpd="sng" w="28575">
            <a:solidFill>
              <a:srgbClr val="62BB66"/>
            </a:solidFill>
            <a:prstDash val="solid"/>
            <a:round/>
            <a:headEnd len="sm" w="sm" type="none"/>
            <a:tailEnd len="sm" w="sm" type="none"/>
          </a:ln>
        </p:spPr>
      </p:cxnSp>
      <p:sp>
        <p:nvSpPr>
          <p:cNvPr id="14" name="Google Shape;14;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
        <p:nvSpPr>
          <p:cNvPr id="15" name="Google Shape;15;p13"/>
          <p:cNvSpPr/>
          <p:nvPr/>
        </p:nvSpPr>
        <p:spPr>
          <a:xfrm>
            <a:off x="4658271" y="1189574"/>
            <a:ext cx="2651760" cy="2651760"/>
          </a:xfrm>
          <a:prstGeom prst="ellipse">
            <a:avLst/>
          </a:prstGeom>
          <a:blipFill rotWithShape="1">
            <a:blip r:embed="rId3">
              <a:alphaModFix/>
            </a:blip>
            <a:stretch>
              <a:fillRect b="890" l="-1721" r="-1721" t="-891"/>
            </a:stretch>
          </a:blipFill>
          <a:ln cap="flat" cmpd="sng" w="76200">
            <a:solidFill>
              <a:srgbClr val="E1DC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spTree>
      <p:nvGrpSpPr>
        <p:cNvPr id="76" name="Shape 76"/>
        <p:cNvGrpSpPr/>
        <p:nvPr/>
      </p:nvGrpSpPr>
      <p:grpSpPr>
        <a:xfrm>
          <a:off x="0" y="0"/>
          <a:ext cx="0" cy="0"/>
          <a:chOff x="0" y="0"/>
          <a:chExt cx="0" cy="0"/>
        </a:xfrm>
      </p:grpSpPr>
      <p:sp>
        <p:nvSpPr>
          <p:cNvPr id="77" name="Google Shape;77;p2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DDCF9"/>
              </a:buClr>
              <a:buSzPts val="1500"/>
              <a:buChar char="▸"/>
              <a:defRPr>
                <a:solidFill>
                  <a:srgbClr val="FFFFFF"/>
                </a:solidFill>
              </a:defRPr>
            </a:lvl1pPr>
          </a:lstStyle>
          <a:p/>
        </p:txBody>
      </p:sp>
      <p:pic>
        <p:nvPicPr>
          <p:cNvPr id="78" name="Google Shape;78;p2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9" name="Google Shape;79;p2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80" name="Google Shape;80;p2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81" name="Google Shape;81;p22"/>
          <p:cNvSpPr/>
          <p:nvPr/>
        </p:nvSpPr>
        <p:spPr>
          <a:xfrm>
            <a:off x="0" y="0"/>
            <a:ext cx="9144000" cy="83400"/>
          </a:xfrm>
          <a:prstGeom prst="rect">
            <a:avLst/>
          </a:prstGeom>
          <a:solidFill>
            <a:srgbClr val="9DDC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2"/>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2"/>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3"/>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3"/>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9BCE7"/>
              </a:buClr>
              <a:buSzPts val="2600"/>
              <a:buNone/>
              <a:defRPr sz="2600">
                <a:solidFill>
                  <a:srgbClr val="239846"/>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87" name="Google Shape;87;p23"/>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8" name="Google Shape;88;p23"/>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89" name="Google Shape;89;p23"/>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90" name="Google Shape;90;p2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4"/>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9BCE7"/>
              </a:buClr>
              <a:buSzPts val="4200"/>
              <a:buNone/>
              <a:defRPr sz="4200">
                <a:solidFill>
                  <a:srgbClr val="239846"/>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8" name="Google Shape;18;p14"/>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 name="Google Shape;19;p14"/>
          <p:cNvSpPr/>
          <p:nvPr/>
        </p:nvSpPr>
        <p:spPr>
          <a:xfrm>
            <a:off x="-7619" y="5540"/>
            <a:ext cx="9144000" cy="1145079"/>
          </a:xfrm>
          <a:prstGeom prst="rect">
            <a:avLst/>
          </a:prstGeom>
          <a:solidFill>
            <a:srgbClr val="239846"/>
          </a:solidFill>
          <a:ln>
            <a:noFill/>
          </a:ln>
          <a:effectLst>
            <a:outerShdw blurRad="92889"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 name="Google Shape;20;p14"/>
          <p:cNvPicPr preferRelativeResize="0"/>
          <p:nvPr/>
        </p:nvPicPr>
        <p:blipFill rotWithShape="1">
          <a:blip r:embed="rId2">
            <a:alphaModFix/>
          </a:blip>
          <a:srcRect b="0" l="0" r="0" t="0"/>
          <a:stretch/>
        </p:blipFill>
        <p:spPr>
          <a:xfrm>
            <a:off x="3532872" y="168532"/>
            <a:ext cx="2078256" cy="640080"/>
          </a:xfrm>
          <a:prstGeom prst="rect">
            <a:avLst/>
          </a:prstGeom>
          <a:noFill/>
          <a:ln>
            <a:noFill/>
          </a:ln>
        </p:spPr>
      </p:pic>
      <p:cxnSp>
        <p:nvCxnSpPr>
          <p:cNvPr id="21" name="Google Shape;21;p14"/>
          <p:cNvCxnSpPr/>
          <p:nvPr/>
        </p:nvCxnSpPr>
        <p:spPr>
          <a:xfrm flipH="1" rot="10800000">
            <a:off x="-7619" y="1029155"/>
            <a:ext cx="9144000" cy="25735"/>
          </a:xfrm>
          <a:prstGeom prst="straightConnector1">
            <a:avLst/>
          </a:prstGeom>
          <a:noFill/>
          <a:ln cap="flat" cmpd="sng" w="47625">
            <a:solidFill>
              <a:srgbClr val="62BB66"/>
            </a:solidFill>
            <a:prstDash val="solid"/>
            <a:round/>
            <a:headEnd len="sm" w="sm" type="none"/>
            <a:tailEnd len="sm" w="sm" type="none"/>
          </a:ln>
        </p:spPr>
      </p:cxnSp>
      <p:pic>
        <p:nvPicPr>
          <p:cNvPr id="22" name="Google Shape;22;p14"/>
          <p:cNvPicPr preferRelativeResize="0"/>
          <p:nvPr/>
        </p:nvPicPr>
        <p:blipFill rotWithShape="1">
          <a:blip r:embed="rId3">
            <a:alphaModFix/>
          </a:blip>
          <a:srcRect b="0" l="0" r="0" t="0"/>
          <a:stretch/>
        </p:blipFill>
        <p:spPr>
          <a:xfrm>
            <a:off x="4295140" y="800547"/>
            <a:ext cx="508686" cy="508686"/>
          </a:xfrm>
          <a:prstGeom prst="rect">
            <a:avLst/>
          </a:prstGeom>
          <a:noFill/>
          <a:ln>
            <a:noFill/>
          </a:ln>
        </p:spPr>
      </p:pic>
      <p:sp>
        <p:nvSpPr>
          <p:cNvPr id="23" name="Google Shape;23;p14"/>
          <p:cNvSpPr/>
          <p:nvPr/>
        </p:nvSpPr>
        <p:spPr>
          <a:xfrm>
            <a:off x="525371" y="1565085"/>
            <a:ext cx="2651760" cy="2651760"/>
          </a:xfrm>
          <a:prstGeom prst="ellipse">
            <a:avLst/>
          </a:prstGeom>
          <a:blipFill rotWithShape="1">
            <a:blip r:embed="rId4">
              <a:alphaModFix/>
            </a:blip>
            <a:stretch>
              <a:fillRect b="890" l="-1721" r="-1721" t="-891"/>
            </a:stretch>
          </a:blipFill>
          <a:ln cap="flat" cmpd="sng" w="76200">
            <a:solidFill>
              <a:srgbClr val="E1DC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5"/>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7" name="Google Shape;27;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15"/>
          <p:cNvSpPr/>
          <p:nvPr/>
        </p:nvSpPr>
        <p:spPr>
          <a:xfrm>
            <a:off x="0" y="762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1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2" name="Google Shape;32;p16"/>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3" name="Google Shape;33;p16"/>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16"/>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6"/>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16"/>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17"/>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1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1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1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43" name="Google Shape;43;p17"/>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7"/>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8"/>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47" name="Google Shape;47;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8" name="Google Shape;48;p1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49" name="Google Shape;49;p1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0" name="Google Shape;50;p18"/>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8"/>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52" name="Shape 52"/>
        <p:cNvGrpSpPr/>
        <p:nvPr/>
      </p:nvGrpSpPr>
      <p:grpSpPr>
        <a:xfrm>
          <a:off x="0" y="0"/>
          <a:ext cx="0" cy="0"/>
          <a:chOff x="0" y="0"/>
          <a:chExt cx="0" cy="0"/>
        </a:xfrm>
      </p:grpSpPr>
      <p:sp>
        <p:nvSpPr>
          <p:cNvPr id="53" name="Google Shape;53;p19"/>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9"/>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5" name="Google Shape;55;p19"/>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6" name="Google Shape;56;p1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9"/>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9"/>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60" name="Shape 60"/>
        <p:cNvGrpSpPr/>
        <p:nvPr/>
      </p:nvGrpSpPr>
      <p:grpSpPr>
        <a:xfrm>
          <a:off x="0" y="0"/>
          <a:ext cx="0" cy="0"/>
          <a:chOff x="0" y="0"/>
          <a:chExt cx="0" cy="0"/>
        </a:xfrm>
      </p:grpSpPr>
      <p:sp>
        <p:nvSpPr>
          <p:cNvPr id="61" name="Google Shape;61;p20"/>
          <p:cNvSpPr/>
          <p:nvPr/>
        </p:nvSpPr>
        <p:spPr>
          <a:xfrm>
            <a:off x="0" y="0"/>
            <a:ext cx="9144000" cy="83400"/>
          </a:xfrm>
          <a:prstGeom prst="rect">
            <a:avLst/>
          </a:prstGeom>
          <a:solidFill>
            <a:srgbClr val="79BC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0"/>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63" name="Google Shape;63;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64" name="Google Shape;64;p20"/>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66" name="Google Shape;66;p20"/>
          <p:cNvSpPr/>
          <p:nvPr/>
        </p:nvSpPr>
        <p:spPr>
          <a:xfrm>
            <a:off x="0" y="9832"/>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0"/>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spTree>
      <p:nvGrpSpPr>
        <p:cNvPr id="68" name="Shape 68"/>
        <p:cNvGrpSpPr/>
        <p:nvPr/>
      </p:nvGrpSpPr>
      <p:grpSpPr>
        <a:xfrm>
          <a:off x="0" y="0"/>
          <a:ext cx="0" cy="0"/>
          <a:chOff x="0" y="0"/>
          <a:chExt cx="0" cy="0"/>
        </a:xfrm>
      </p:grpSpPr>
      <p:sp>
        <p:nvSpPr>
          <p:cNvPr id="69" name="Google Shape;69;p21"/>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70" name="Google Shape;70;p2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2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21"/>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239846"/>
                </a:solidFill>
                <a:latin typeface="Arimo"/>
                <a:ea typeface="Arimo"/>
                <a:cs typeface="Arimo"/>
                <a:sym typeface="Arimo"/>
              </a:rPr>
              <a:t>“</a:t>
            </a:r>
            <a:endParaRPr b="1" i="0" sz="25000" u="none" cap="none" strike="noStrike">
              <a:solidFill>
                <a:srgbClr val="239846"/>
              </a:solidFill>
              <a:latin typeface="Arimo"/>
              <a:ea typeface="Arimo"/>
              <a:cs typeface="Arimo"/>
              <a:sym typeface="Arimo"/>
            </a:endParaRPr>
          </a:p>
        </p:txBody>
      </p:sp>
      <p:sp>
        <p:nvSpPr>
          <p:cNvPr id="73" name="Google Shape;73;p21"/>
          <p:cNvSpPr/>
          <p:nvPr/>
        </p:nvSpPr>
        <p:spPr>
          <a:xfrm>
            <a:off x="0" y="0"/>
            <a:ext cx="9144000" cy="83400"/>
          </a:xfrm>
          <a:prstGeom prst="rect">
            <a:avLst/>
          </a:prstGeom>
          <a:solidFill>
            <a:srgbClr val="9DDC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1"/>
          <p:cNvSpPr/>
          <p:nvPr/>
        </p:nvSpPr>
        <p:spPr>
          <a:xfrm>
            <a:off x="0" y="0"/>
            <a:ext cx="9144000" cy="83400"/>
          </a:xfrm>
          <a:prstGeom prst="rect">
            <a:avLst/>
          </a:prstGeom>
          <a:solidFill>
            <a:srgbClr val="2398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1"/>
          <p:cNvSpPr/>
          <p:nvPr/>
        </p:nvSpPr>
        <p:spPr>
          <a:xfrm>
            <a:off x="-2058" y="83400"/>
            <a:ext cx="9144000" cy="45300"/>
          </a:xfrm>
          <a:prstGeom prst="rect">
            <a:avLst/>
          </a:prstGeom>
          <a:solidFill>
            <a:srgbClr val="62BB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9846"/>
        </a:solidFill>
      </p:bgPr>
    </p:bg>
    <p:spTree>
      <p:nvGrpSpPr>
        <p:cNvPr id="94" name="Shape 94"/>
        <p:cNvGrpSpPr/>
        <p:nvPr/>
      </p:nvGrpSpPr>
      <p:grpSpPr>
        <a:xfrm>
          <a:off x="0" y="0"/>
          <a:ext cx="0" cy="0"/>
          <a:chOff x="0" y="0"/>
          <a:chExt cx="0" cy="0"/>
        </a:xfrm>
      </p:grpSpPr>
      <p:sp>
        <p:nvSpPr>
          <p:cNvPr id="95" name="Google Shape;95;p1"/>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We Pray to Jesus</a:t>
            </a:r>
            <a:endParaRPr/>
          </a:p>
        </p:txBody>
      </p:sp>
      <p:sp>
        <p:nvSpPr>
          <p:cNvPr id="96" name="Google Shape;96;p1"/>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rPr lang="en" sz="2800"/>
              <a:t>Grade 1</a:t>
            </a:r>
            <a:endParaRPr sz="2800"/>
          </a:p>
          <a:p>
            <a:pPr indent="0" lvl="0" marL="0" rtl="0" algn="l">
              <a:lnSpc>
                <a:spcPct val="100000"/>
              </a:lnSpc>
              <a:spcBef>
                <a:spcPts val="0"/>
              </a:spcBef>
              <a:spcAft>
                <a:spcPts val="0"/>
              </a:spcAft>
              <a:buSzPts val="1500"/>
              <a:buNone/>
            </a:pPr>
            <a:r>
              <a:rPr lang="en" sz="2800"/>
              <a:t>Unit 3</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3400750" y="1551050"/>
            <a:ext cx="5472900" cy="166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The Lord’s Prayer</a:t>
            </a:r>
            <a:endParaRPr/>
          </a:p>
        </p:txBody>
      </p:sp>
      <p:sp>
        <p:nvSpPr>
          <p:cNvPr id="102" name="Google Shape;102;p2"/>
          <p:cNvSpPr txBox="1"/>
          <p:nvPr>
            <p:ph idx="4294967295"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4A4A4A"/>
              </a:buClr>
              <a:buSzPts val="1500"/>
              <a:buFont typeface="Arimo"/>
              <a:buNone/>
            </a:pPr>
            <a:r>
              <a:rPr b="0" i="0" lang="en" sz="1500" u="none" cap="none" strike="noStrike">
                <a:solidFill>
                  <a:srgbClr val="4A4A4A"/>
                </a:solidFill>
                <a:latin typeface="Arimo"/>
                <a:ea typeface="Arimo"/>
                <a:cs typeface="Arimo"/>
                <a:sym typeface="Arimo"/>
              </a:rPr>
              <a:t>Unit 3, Lesson 13</a:t>
            </a:r>
            <a:endParaRPr b="0" i="0" sz="1500" u="none" cap="none" strike="noStrike">
              <a:solidFill>
                <a:srgbClr val="4A4A4A"/>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3000"/>
              <a:t>Matthew 7:7–8</a:t>
            </a:r>
            <a:endParaRPr sz="3000"/>
          </a:p>
        </p:txBody>
      </p:sp>
      <p:sp>
        <p:nvSpPr>
          <p:cNvPr id="108" name="Google Shape;108;p3"/>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2800"/>
              <a:t>“Ask and it will be given to you; seek and you will find; knock and the door will be opened to you. For everyone who asks, receives; and the one who seeks, finds; and to the one who knocks, the door will be opened.”</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3d0a87935c_0_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3000"/>
              <a:t> Luke 11:1–4</a:t>
            </a:r>
            <a:endParaRPr sz="3000"/>
          </a:p>
        </p:txBody>
      </p:sp>
      <p:sp>
        <p:nvSpPr>
          <p:cNvPr id="114" name="Google Shape;114;g13d0a87935c_0_1"/>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2500"/>
              <a:t>“He was praying in a certain place, and when he had finished, one of his disciples said to him, “Lord, teach us to pray just as John taught his disciples.” He said to them, “When you pray, say: Father, hallowed be your name, your kingdom come. Give us each day our daily bread and forgive us our sins for we ourselves forgive everyone in debt to us, and do not subject us to the final test.””</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3d9ed95ac4_0_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3000"/>
              <a:t>Our Father</a:t>
            </a:r>
            <a:endParaRPr sz="3000"/>
          </a:p>
        </p:txBody>
      </p:sp>
      <p:sp>
        <p:nvSpPr>
          <p:cNvPr id="120" name="Google Shape;120;g13d9ed95ac4_0_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500"/>
              <a:buNone/>
            </a:pPr>
            <a:r>
              <a:rPr lang="en" sz="2800"/>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econd Edition Grade K">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