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image is on page 2 of the student book.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5114c7eae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35114c7ea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image is on page 2 of the student book.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00750" y="1551050"/>
            <a:ext cx="48186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4200"/>
              <a:buNone/>
              <a:defRPr sz="4200">
                <a:solidFill>
                  <a:srgbClr val="79BCE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0739" y="225313"/>
            <a:ext cx="2342523" cy="24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FAF9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1"/>
          <p:cNvSpPr txBox="1"/>
          <p:nvPr>
            <p:ph type="title"/>
          </p:nvPr>
        </p:nvSpPr>
        <p:spPr>
          <a:xfrm>
            <a:off x="730000" y="556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600"/>
              <a:buNone/>
              <a:defRPr sz="2600">
                <a:solidFill>
                  <a:srgbClr val="79BCE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subTitle"/>
          </p:nvPr>
        </p:nvSpPr>
        <p:spPr>
          <a:xfrm>
            <a:off x="724950" y="26281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1"/>
          <p:cNvSpPr txBox="1"/>
          <p:nvPr>
            <p:ph idx="2" type="body"/>
          </p:nvPr>
        </p:nvSpPr>
        <p:spPr>
          <a:xfrm>
            <a:off x="5174225" y="556650"/>
            <a:ext cx="3374400" cy="38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cxnSp>
        <p:nvCxnSpPr>
          <p:cNvPr id="66" name="Google Shape;66;p11"/>
          <p:cNvCxnSpPr/>
          <p:nvPr/>
        </p:nvCxnSpPr>
        <p:spPr>
          <a:xfrm>
            <a:off x="841500" y="2394100"/>
            <a:ext cx="38580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7" name="Google Shape;6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 with points">
  <p:cSld name="CAPTION_ONLY">
    <p:bg>
      <p:bgPr>
        <a:solidFill>
          <a:srgbClr val="4A4A4A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1" type="body"/>
          </p:nvPr>
        </p:nvSpPr>
        <p:spPr>
          <a:xfrm>
            <a:off x="6617700" y="1168025"/>
            <a:ext cx="22152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DDCF9"/>
              </a:buClr>
              <a:buSzPts val="1500"/>
              <a:buChar char="▸"/>
              <a:defRPr>
                <a:solidFill>
                  <a:srgbClr val="FFFFFF"/>
                </a:solidFill>
              </a:defRPr>
            </a:lvl1pPr>
          </a:lstStyle>
          <a:p/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2"/>
          <p:cNvSpPr txBox="1"/>
          <p:nvPr>
            <p:ph type="title"/>
          </p:nvPr>
        </p:nvSpPr>
        <p:spPr>
          <a:xfrm>
            <a:off x="296200" y="480450"/>
            <a:ext cx="85365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3" name="Google Shape;73;p12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9DDC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729450" y="1393075"/>
            <a:ext cx="7688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divider" type="secHead">
  <p:cSld name="SECTION_HEADER">
    <p:bg>
      <p:bgPr>
        <a:solidFill>
          <a:srgbClr val="79BCE7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729450" y="4799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" name="Google Shape;23;p4"/>
          <p:cNvCxnSpPr/>
          <p:nvPr/>
        </p:nvCxnSpPr>
        <p:spPr>
          <a:xfrm>
            <a:off x="0" y="2241700"/>
            <a:ext cx="7848900" cy="0"/>
          </a:xfrm>
          <a:prstGeom prst="straightConnector1">
            <a:avLst/>
          </a:prstGeom>
          <a:noFill/>
          <a:ln cap="flat" cmpd="sng" w="28575">
            <a:solidFill>
              <a:srgbClr val="9DDCF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24950" y="2708525"/>
            <a:ext cx="7697400" cy="16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▸"/>
              <a:defRPr>
                <a:solidFill>
                  <a:srgbClr val="FAF9F5"/>
                </a:solidFill>
              </a:defRPr>
            </a:lvl1pPr>
            <a:lvl2pPr indent="-32385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2pPr>
            <a:lvl3pPr indent="-32385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3pPr>
            <a:lvl4pPr indent="-32385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4pPr>
            <a:lvl5pPr indent="-32385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5pPr>
            <a:lvl6pPr indent="-32385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6pPr>
            <a:lvl7pPr indent="-32385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●"/>
              <a:defRPr>
                <a:solidFill>
                  <a:srgbClr val="FAF9F5"/>
                </a:solidFill>
              </a:defRPr>
            </a:lvl7pPr>
            <a:lvl8pPr indent="-32385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○"/>
              <a:defRPr>
                <a:solidFill>
                  <a:srgbClr val="FAF9F5"/>
                </a:solidFill>
              </a:defRPr>
            </a:lvl8pPr>
            <a:lvl9pPr indent="-32385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9F5"/>
              </a:buClr>
              <a:buSzPts val="1500"/>
              <a:buChar char="■"/>
              <a:defRPr>
                <a:solidFill>
                  <a:srgbClr val="FAF9F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729450" y="6328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600"/>
              <a:buNone/>
              <a:defRPr sz="2600">
                <a:solidFill>
                  <a:srgbClr val="4A4A4A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729325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643602" y="1393075"/>
            <a:ext cx="3774300" cy="30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29" name="Google Shape;29;p5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27213" y="4672709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7DA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Google Shape;35;p6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7DA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righ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727650" y="632850"/>
            <a:ext cx="41538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729450" y="1393075"/>
            <a:ext cx="41538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1" name="Google Shape;41;p7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left">
  <p:cSld name="ONE_COLUMN_TEXT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 txBox="1"/>
          <p:nvPr>
            <p:ph type="title"/>
          </p:nvPr>
        </p:nvSpPr>
        <p:spPr>
          <a:xfrm>
            <a:off x="4557150" y="632850"/>
            <a:ext cx="40932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4557150" y="1393075"/>
            <a:ext cx="40932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p8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lus image left 1">
  <p:cSld name="ONE_COLUMN_TEXT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79BC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4336575" y="1393075"/>
            <a:ext cx="4313700" cy="32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type="title"/>
          </p:nvPr>
        </p:nvSpPr>
        <p:spPr>
          <a:xfrm>
            <a:off x="729450" y="6328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9"/>
          <p:cNvSpPr/>
          <p:nvPr/>
        </p:nvSpPr>
        <p:spPr>
          <a:xfrm>
            <a:off x="0" y="76200"/>
            <a:ext cx="9144000" cy="45300"/>
          </a:xfrm>
          <a:prstGeom prst="rect">
            <a:avLst/>
          </a:prstGeom>
          <a:solidFill>
            <a:srgbClr val="F6F3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MAIN_POINT">
    <p:bg>
      <p:bgPr>
        <a:solidFill>
          <a:srgbClr val="4A4A4A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2156900" y="864300"/>
            <a:ext cx="55938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57" name="Google Shape;5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231013" y="4684934"/>
            <a:ext cx="1601623" cy="1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0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0"/>
          <p:cNvSpPr txBox="1"/>
          <p:nvPr/>
        </p:nvSpPr>
        <p:spPr>
          <a:xfrm>
            <a:off x="486050" y="122021"/>
            <a:ext cx="1559400" cy="14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Arial"/>
              <a:buNone/>
            </a:pPr>
            <a:r>
              <a:rPr b="1" i="0" lang="en" sz="25000" u="none" cap="none" strike="noStrike">
                <a:solidFill>
                  <a:srgbClr val="9DDCF9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1" i="0" sz="25000" u="none" cap="none" strike="noStrike">
              <a:solidFill>
                <a:srgbClr val="9DDCF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0"/>
          <p:cNvSpPr/>
          <p:nvPr/>
        </p:nvSpPr>
        <p:spPr>
          <a:xfrm>
            <a:off x="0" y="0"/>
            <a:ext cx="9144000" cy="83400"/>
          </a:xfrm>
          <a:prstGeom prst="rect">
            <a:avLst/>
          </a:prstGeom>
          <a:solidFill>
            <a:srgbClr val="9DDC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●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A4A4A"/>
              </a:buClr>
              <a:buSzPts val="1500"/>
              <a:buFont typeface="Arial"/>
              <a:buChar char="○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A4A4A"/>
              </a:buClr>
              <a:buSzPts val="1500"/>
              <a:buFont typeface="Arial"/>
              <a:buChar char="■"/>
              <a:defRPr b="0" i="0" sz="15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/>
        </p:nvSpPr>
        <p:spPr>
          <a:xfrm>
            <a:off x="6617700" y="4799100"/>
            <a:ext cx="2526300" cy="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© SOPHIA INSTITUTE FOR TEACHERS</a:t>
            </a:r>
            <a:endParaRPr b="0" i="0" sz="900" u="none" cap="none" strike="noStrik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ctrTitle"/>
          </p:nvPr>
        </p:nvSpPr>
        <p:spPr>
          <a:xfrm>
            <a:off x="3400750" y="1551050"/>
            <a:ext cx="54729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Jesus Made Many Friends</a:t>
            </a:r>
            <a:endParaRPr/>
          </a:p>
        </p:txBody>
      </p:sp>
      <p:sp>
        <p:nvSpPr>
          <p:cNvPr id="79" name="Google Shape;79;p13"/>
          <p:cNvSpPr txBox="1"/>
          <p:nvPr>
            <p:ph idx="1" type="subTitle"/>
          </p:nvPr>
        </p:nvSpPr>
        <p:spPr>
          <a:xfrm>
            <a:off x="3400862" y="3172900"/>
            <a:ext cx="48186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Unit 4, Lesson 19</a:t>
            </a:r>
            <a:endParaRPr/>
          </a:p>
        </p:txBody>
      </p:sp>
      <p:pic>
        <p:nvPicPr>
          <p:cNvPr id="80" name="Google Shape;80;p13"/>
          <p:cNvPicPr preferRelativeResize="0"/>
          <p:nvPr/>
        </p:nvPicPr>
        <p:blipFill rotWithShape="1">
          <a:blip r:embed="rId3">
            <a:alphaModFix/>
          </a:blip>
          <a:srcRect b="2723" l="0" r="0" t="39283"/>
          <a:stretch/>
        </p:blipFill>
        <p:spPr>
          <a:xfrm>
            <a:off x="321250" y="1683475"/>
            <a:ext cx="2715300" cy="2639400"/>
          </a:xfrm>
          <a:prstGeom prst="ellipse">
            <a:avLst/>
          </a:prstGeom>
          <a:noFill/>
          <a:ln cap="flat" cmpd="sng" w="76200">
            <a:solidFill>
              <a:srgbClr val="E7E2D5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/>
        </p:nvSpPr>
        <p:spPr>
          <a:xfrm>
            <a:off x="700225" y="404525"/>
            <a:ext cx="761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Jesus and Lazarus</a:t>
            </a:r>
            <a:endParaRPr b="1" sz="2600"/>
          </a:p>
        </p:txBody>
      </p:sp>
      <p:sp>
        <p:nvSpPr>
          <p:cNvPr id="86" name="Google Shape;86;p14"/>
          <p:cNvSpPr txBox="1"/>
          <p:nvPr/>
        </p:nvSpPr>
        <p:spPr>
          <a:xfrm>
            <a:off x="5359775" y="1212050"/>
            <a:ext cx="3160200" cy="24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200"/>
              <a:buChar char="❏"/>
            </a:pPr>
            <a:r>
              <a:rPr lang="en" sz="2200"/>
              <a:t>Read </a:t>
            </a:r>
            <a:r>
              <a:rPr b="1" lang="en" sz="2200"/>
              <a:t>John 11:1–44.</a:t>
            </a:r>
            <a:endParaRPr b="1"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200"/>
              <a:buChar char="❏"/>
            </a:pPr>
            <a:r>
              <a:rPr lang="en" sz="2200"/>
              <a:t>Jesus brought Lazarus back to life because He loved Lazarus very much. </a:t>
            </a:r>
            <a:endParaRPr sz="2200"/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350" y="1094925"/>
            <a:ext cx="4536350" cy="355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/>
        </p:nvSpPr>
        <p:spPr>
          <a:xfrm>
            <a:off x="700225" y="404525"/>
            <a:ext cx="761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Disciples</a:t>
            </a:r>
            <a:endParaRPr b="1" sz="2600"/>
          </a:p>
        </p:txBody>
      </p:sp>
      <p:sp>
        <p:nvSpPr>
          <p:cNvPr id="93" name="Google Shape;93;p15"/>
          <p:cNvSpPr txBox="1"/>
          <p:nvPr/>
        </p:nvSpPr>
        <p:spPr>
          <a:xfrm>
            <a:off x="700225" y="1212050"/>
            <a:ext cx="7819800" cy="3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200"/>
              <a:buChar char="❏"/>
            </a:pPr>
            <a:r>
              <a:rPr lang="en" sz="2200"/>
              <a:t>A follower of Jesus is called a </a:t>
            </a:r>
            <a:r>
              <a:rPr b="1" lang="en" sz="2200"/>
              <a:t>disciple</a:t>
            </a:r>
            <a:r>
              <a:rPr lang="en" sz="2200"/>
              <a:t>. The word disciple comes from the Latin word for student, discipulus. 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200"/>
              <a:buChar char="❏"/>
            </a:pPr>
            <a:r>
              <a:rPr lang="en" sz="2200"/>
              <a:t>A disciple is a student or follower. Jesus had many disciples. We are His disciples too! 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9BCE7"/>
              </a:buClr>
              <a:buSzPts val="2200"/>
              <a:buChar char="❏"/>
            </a:pPr>
            <a:r>
              <a:rPr lang="en" sz="2200"/>
              <a:t>Jesus had many disciples when He was on earth, but there were twelve who were his most special friends. They are called the Twelve Disciples, or the </a:t>
            </a:r>
            <a:r>
              <a:rPr b="1" lang="en" sz="2200"/>
              <a:t>Twelve Apostles</a:t>
            </a:r>
            <a:r>
              <a:rPr lang="en" sz="2200"/>
              <a:t>. 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irit of Truth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