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Arimo"/>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bold.fntdata"/><Relationship Id="rId10" Type="http://schemas.openxmlformats.org/officeDocument/2006/relationships/font" Target="fonts/Arimo-regular.fntdata"/><Relationship Id="rId13" Type="http://schemas.openxmlformats.org/officeDocument/2006/relationships/font" Target="fonts/Arimo-boldItalic.fntdata"/><Relationship Id="rId12" Type="http://schemas.openxmlformats.org/officeDocument/2006/relationships/font" Target="fonts/Arim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7DA1"/>
              </a:buClr>
              <a:buSzPts val="4200"/>
              <a:buNone/>
              <a:defRPr sz="4200">
                <a:solidFill>
                  <a:srgbClr val="007DA1"/>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07DA1"/>
              </a:buClr>
              <a:buSzPts val="2600"/>
              <a:buNone/>
              <a:defRPr sz="2600">
                <a:solidFill>
                  <a:srgbClr val="007DA1"/>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43B3CF"/>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43B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007DA1"/>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43B3CF"/>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3" name="Google Shape;23;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DA1"/>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007D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43B3CF"/>
                </a:solidFill>
                <a:latin typeface="Arimo"/>
                <a:ea typeface="Arimo"/>
                <a:cs typeface="Arimo"/>
                <a:sym typeface="Arimo"/>
              </a:rPr>
              <a:t>“</a:t>
            </a:r>
            <a:endParaRPr b="1" i="0" sz="25000" u="none" cap="none" strike="noStrike">
              <a:solidFill>
                <a:srgbClr val="43B3CF"/>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43B3C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mo"/>
              <a:buNone/>
              <a:defRPr b="1" i="0" sz="2800" u="none" cap="none" strike="noStrike">
                <a:solidFill>
                  <a:srgbClr val="4A4A4A"/>
                </a:solidFill>
                <a:latin typeface="Arimo"/>
                <a:ea typeface="Arimo"/>
                <a:cs typeface="Arimo"/>
                <a:sym typeface="Arimo"/>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1pPr>
            <a:lvl2pPr indent="-323850" lvl="1" marL="914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2pPr>
            <a:lvl3pPr indent="-323850" lvl="2" marL="1371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3pPr>
            <a:lvl4pPr indent="-323850" lvl="3" marL="18288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4pPr>
            <a:lvl5pPr indent="-323850" lvl="4" marL="22860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5pPr>
            <a:lvl6pPr indent="-323850" lvl="5" marL="27432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6pPr>
            <a:lvl7pPr indent="-323850" lvl="6" marL="32004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7pPr>
            <a:lvl8pPr indent="-323850" lvl="7" marL="3657600" marR="0" rtl="0" algn="l">
              <a:lnSpc>
                <a:spcPct val="115000"/>
              </a:lnSpc>
              <a:spcBef>
                <a:spcPts val="1600"/>
              </a:spcBef>
              <a:spcAft>
                <a:spcPts val="0"/>
              </a:spcAft>
              <a:buClr>
                <a:srgbClr val="4A4A4A"/>
              </a:buClr>
              <a:buSzPts val="1500"/>
              <a:buFont typeface="Arimo"/>
              <a:buChar char="○"/>
              <a:defRPr b="0" i="0" sz="1500" u="none" cap="none" strike="noStrike">
                <a:solidFill>
                  <a:srgbClr val="4A4A4A"/>
                </a:solidFill>
                <a:latin typeface="Arimo"/>
                <a:ea typeface="Arimo"/>
                <a:cs typeface="Arimo"/>
                <a:sym typeface="Arimo"/>
              </a:defRPr>
            </a:lvl8pPr>
            <a:lvl9pPr indent="-323850" lvl="8" marL="4114800" marR="0" rtl="0" algn="l">
              <a:lnSpc>
                <a:spcPct val="115000"/>
              </a:lnSpc>
              <a:spcBef>
                <a:spcPts val="1600"/>
              </a:spcBef>
              <a:spcAft>
                <a:spcPts val="1600"/>
              </a:spcAft>
              <a:buClr>
                <a:srgbClr val="4A4A4A"/>
              </a:buClr>
              <a:buSzPts val="1500"/>
              <a:buFont typeface="Arimo"/>
              <a:buChar char="■"/>
              <a:defRPr b="0" i="0" sz="1500" u="none" cap="none" strike="noStrike">
                <a:solidFill>
                  <a:srgbClr val="4A4A4A"/>
                </a:solidFill>
                <a:latin typeface="Arimo"/>
                <a:ea typeface="Arimo"/>
                <a:cs typeface="Arimo"/>
                <a:sym typeface="Arimo"/>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
              <a:t>Lesson 2: Come, Holy Spirit</a:t>
            </a:r>
            <a:endParaRPr/>
          </a:p>
        </p:txBody>
      </p:sp>
      <p:sp>
        <p:nvSpPr>
          <p:cNvPr id="79" name="Google Shape;79;p1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500"/>
              <a:buNone/>
            </a:pPr>
            <a:r>
              <a:t/>
            </a:r>
            <a:endParaRPr/>
          </a:p>
        </p:txBody>
      </p:sp>
      <p:pic>
        <p:nvPicPr>
          <p:cNvPr id="80" name="Google Shape;80;p13"/>
          <p:cNvPicPr preferRelativeResize="0"/>
          <p:nvPr/>
        </p:nvPicPr>
        <p:blipFill rotWithShape="1">
          <a:blip r:embed="rId3">
            <a:alphaModFix/>
          </a:blip>
          <a:srcRect b="0" l="9988" r="-135" t="0"/>
          <a:stretch/>
        </p:blipFill>
        <p:spPr>
          <a:xfrm>
            <a:off x="3581100" y="2633500"/>
            <a:ext cx="1985100" cy="19296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God’s Call to Us, Our Response</a:t>
            </a:r>
            <a:endParaRPr/>
          </a:p>
        </p:txBody>
      </p:sp>
      <p:sp>
        <p:nvSpPr>
          <p:cNvPr id="86" name="Google Shape;86;p14"/>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7DA1"/>
              </a:buClr>
              <a:buSzPts val="1800"/>
              <a:buFont typeface="Arimo"/>
              <a:buChar char="❏"/>
            </a:pPr>
            <a:r>
              <a:rPr lang="en" sz="1800">
                <a:solidFill>
                  <a:srgbClr val="4A4A4A"/>
                </a:solidFill>
              </a:rPr>
              <a:t>Read Ephesians 2:8</a:t>
            </a:r>
            <a:endParaRPr sz="1800">
              <a:solidFill>
                <a:srgbClr val="4A4A4A"/>
              </a:solidFill>
            </a:endParaRPr>
          </a:p>
          <a:p>
            <a:pPr indent="-342900" lvl="0" marL="457200" rtl="0" algn="l">
              <a:lnSpc>
                <a:spcPct val="115000"/>
              </a:lnSpc>
              <a:spcBef>
                <a:spcPts val="0"/>
              </a:spcBef>
              <a:spcAft>
                <a:spcPts val="0"/>
              </a:spcAft>
              <a:buClr>
                <a:srgbClr val="007DA1"/>
              </a:buClr>
              <a:buSzPts val="1800"/>
              <a:buFont typeface="Arimo"/>
              <a:buChar char="❏"/>
            </a:pPr>
            <a:r>
              <a:rPr lang="en" sz="1800">
                <a:solidFill>
                  <a:srgbClr val="4A4A4A"/>
                </a:solidFill>
              </a:rPr>
              <a:t>Read James 2:26							</a:t>
            </a:r>
            <a:endParaRPr sz="1800">
              <a:solidFill>
                <a:srgbClr val="4A4A4A"/>
              </a:solidFill>
            </a:endParaRPr>
          </a:p>
          <a:p>
            <a:pPr indent="-342900" lvl="0" marL="457200" rtl="0" algn="l">
              <a:lnSpc>
                <a:spcPct val="115000"/>
              </a:lnSpc>
              <a:spcBef>
                <a:spcPts val="0"/>
              </a:spcBef>
              <a:spcAft>
                <a:spcPts val="0"/>
              </a:spcAft>
              <a:buClr>
                <a:srgbClr val="007DA1"/>
              </a:buClr>
              <a:buSzPts val="1800"/>
              <a:buFont typeface="Arimo"/>
              <a:buChar char="❏"/>
            </a:pPr>
            <a:r>
              <a:rPr lang="en" sz="1800">
                <a:solidFill>
                  <a:srgbClr val="4A4A4A"/>
                </a:solidFill>
              </a:rPr>
              <a:t>God boths calls us to Him, and yet we also can freely choose Him.</a:t>
            </a:r>
            <a:endParaRPr sz="1800">
              <a:solidFill>
                <a:srgbClr val="4A4A4A"/>
              </a:solidFill>
            </a:endParaRPr>
          </a:p>
          <a:p>
            <a:pPr indent="-342900" lvl="0" marL="457200" rtl="0" algn="l">
              <a:lnSpc>
                <a:spcPct val="115000"/>
              </a:lnSpc>
              <a:spcBef>
                <a:spcPts val="0"/>
              </a:spcBef>
              <a:spcAft>
                <a:spcPts val="0"/>
              </a:spcAft>
              <a:buClr>
                <a:srgbClr val="007DA1"/>
              </a:buClr>
              <a:buSzPts val="1800"/>
              <a:buFont typeface="Arial"/>
              <a:buChar char="❏"/>
            </a:pPr>
            <a:r>
              <a:rPr lang="en" sz="1800">
                <a:solidFill>
                  <a:srgbClr val="4A4A4A"/>
                </a:solidFill>
              </a:rPr>
              <a:t>This mystery of Faith is not something we have to solve. The fact that God initiates the relationship to which He calls us does not diminish our ability to choose freely to respond to His grace. </a:t>
            </a:r>
            <a:endParaRPr sz="1800">
              <a:solidFill>
                <a:srgbClr val="4A4A4A"/>
              </a:solidFill>
            </a:endParaRPr>
          </a:p>
          <a:p>
            <a:pPr indent="-342900" lvl="0" marL="457200" rtl="0" algn="l">
              <a:lnSpc>
                <a:spcPct val="115000"/>
              </a:lnSpc>
              <a:spcBef>
                <a:spcPts val="0"/>
              </a:spcBef>
              <a:spcAft>
                <a:spcPts val="0"/>
              </a:spcAft>
              <a:buClr>
                <a:srgbClr val="007DA1"/>
              </a:buClr>
              <a:buSzPts val="1800"/>
              <a:buFont typeface="Arial"/>
              <a:buChar char="❏"/>
            </a:pPr>
            <a:r>
              <a:rPr lang="en" sz="1800">
                <a:solidFill>
                  <a:srgbClr val="4A4A4A"/>
                </a:solidFill>
              </a:rPr>
              <a:t>God was with His Chosen People and established covenants throughout Salvation History to bring humanity back into communion with Him. </a:t>
            </a:r>
            <a:endParaRPr sz="1800">
              <a:solidFill>
                <a:srgbClr val="4A4A4A"/>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God’s Call to Us, Our Response</a:t>
            </a:r>
            <a:endParaRPr/>
          </a:p>
        </p:txBody>
      </p:sp>
      <p:sp>
        <p:nvSpPr>
          <p:cNvPr id="92" name="Google Shape;92;p15"/>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7DA1"/>
              </a:buClr>
              <a:buSzPts val="1800"/>
              <a:buFont typeface="Arial"/>
              <a:buChar char="❏"/>
            </a:pPr>
            <a:r>
              <a:rPr lang="en" sz="1800">
                <a:solidFill>
                  <a:srgbClr val="4A4A4A"/>
                </a:solidFill>
              </a:rPr>
              <a:t>The Old Covenant — made with Adam, Noah, Abraham, Moses, and David was brought to fulfillment in the New Covenant in Jesus Christ. Jesus offers His promise of salvation not only to one group of people but to all of humanity. Just as God was with the Chosen People, making them His own, so God is with us today, making us His own. </a:t>
            </a:r>
            <a:endParaRPr sz="1800">
              <a:solidFill>
                <a:srgbClr val="4A4A4A"/>
              </a:solidFill>
            </a:endParaRPr>
          </a:p>
          <a:p>
            <a:pPr indent="-342900" lvl="0" marL="457200" rtl="0" algn="l">
              <a:lnSpc>
                <a:spcPct val="115000"/>
              </a:lnSpc>
              <a:spcBef>
                <a:spcPts val="0"/>
              </a:spcBef>
              <a:spcAft>
                <a:spcPts val="0"/>
              </a:spcAft>
              <a:buClr>
                <a:srgbClr val="007DA1"/>
              </a:buClr>
              <a:buSzPts val="1800"/>
              <a:buFont typeface="Arial"/>
              <a:buChar char="❏"/>
            </a:pPr>
            <a:r>
              <a:rPr lang="en" sz="1800">
                <a:solidFill>
                  <a:srgbClr val="4A4A4A"/>
                </a:solidFill>
              </a:rPr>
              <a:t>The Holy Spirit enables us to respond to His covenant of love. </a:t>
            </a:r>
            <a:endParaRPr sz="1800">
              <a:solidFill>
                <a:srgbClr val="4A4A4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God’s Call to Us, Our Response</a:t>
            </a:r>
            <a:endParaRPr/>
          </a:p>
        </p:txBody>
      </p:sp>
      <p:sp>
        <p:nvSpPr>
          <p:cNvPr id="98" name="Google Shape;98;p16"/>
          <p:cNvSpPr txBox="1"/>
          <p:nvPr>
            <p:ph idx="1" type="body"/>
          </p:nvPr>
        </p:nvSpPr>
        <p:spPr>
          <a:xfrm>
            <a:off x="729450" y="1393075"/>
            <a:ext cx="7688700" cy="3209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07DA1"/>
              </a:buClr>
              <a:buSzPts val="1800"/>
              <a:buFont typeface="Arial"/>
              <a:buChar char="❏"/>
            </a:pPr>
            <a:r>
              <a:rPr lang="en" sz="1800">
                <a:solidFill>
                  <a:srgbClr val="4A4A4A"/>
                </a:solidFill>
              </a:rPr>
              <a:t>“Moved by grace, man turns toward God and away from sin.” -CCC 1989	</a:t>
            </a:r>
            <a:endParaRPr sz="1800">
              <a:solidFill>
                <a:srgbClr val="4A4A4A"/>
              </a:solidFill>
            </a:endParaRPr>
          </a:p>
          <a:p>
            <a:pPr indent="-342900" lvl="0" marL="457200" rtl="0" algn="l">
              <a:lnSpc>
                <a:spcPct val="115000"/>
              </a:lnSpc>
              <a:spcBef>
                <a:spcPts val="0"/>
              </a:spcBef>
              <a:spcAft>
                <a:spcPts val="0"/>
              </a:spcAft>
              <a:buClr>
                <a:srgbClr val="007DA1"/>
              </a:buClr>
              <a:buSzPts val="1800"/>
              <a:buFont typeface="Arimo"/>
              <a:buChar char="❏"/>
            </a:pPr>
            <a:r>
              <a:rPr lang="en" sz="1800">
                <a:solidFill>
                  <a:srgbClr val="4A4A4A"/>
                </a:solidFill>
              </a:rPr>
              <a:t>Grace is an entirely free gift from God.</a:t>
            </a:r>
            <a:endParaRPr sz="1800">
              <a:solidFill>
                <a:srgbClr val="4A4A4A"/>
              </a:solidFill>
            </a:endParaRPr>
          </a:p>
          <a:p>
            <a:pPr indent="-342900" lvl="0" marL="457200" rtl="0" algn="l">
              <a:lnSpc>
                <a:spcPct val="115000"/>
              </a:lnSpc>
              <a:spcBef>
                <a:spcPts val="0"/>
              </a:spcBef>
              <a:spcAft>
                <a:spcPts val="0"/>
              </a:spcAft>
              <a:buClr>
                <a:srgbClr val="007DA1"/>
              </a:buClr>
              <a:buSzPts val="1800"/>
              <a:buFont typeface="Arimo"/>
              <a:buChar char="❏"/>
            </a:pPr>
            <a:r>
              <a:rPr lang="en" sz="1800">
                <a:solidFill>
                  <a:srgbClr val="4A4A4A"/>
                </a:solidFill>
              </a:rPr>
              <a:t>His grace is more powerful than our intellect or will.</a:t>
            </a:r>
            <a:endParaRPr sz="1800">
              <a:solidFill>
                <a:srgbClr val="4A4A4A"/>
              </a:solidFill>
            </a:endParaRPr>
          </a:p>
          <a:p>
            <a:pPr indent="-342900" lvl="0" marL="457200" rtl="0" algn="l">
              <a:lnSpc>
                <a:spcPct val="115000"/>
              </a:lnSpc>
              <a:spcBef>
                <a:spcPts val="0"/>
              </a:spcBef>
              <a:spcAft>
                <a:spcPts val="0"/>
              </a:spcAft>
              <a:buClr>
                <a:srgbClr val="007DA1"/>
              </a:buClr>
              <a:buSzPts val="1800"/>
              <a:buFont typeface="Arimo"/>
              <a:buChar char="❏"/>
            </a:pPr>
            <a:r>
              <a:rPr lang="en" sz="1800">
                <a:solidFill>
                  <a:srgbClr val="4A4A4A"/>
                </a:solidFill>
              </a:rPr>
              <a:t>We did nothing to earn this grace, as St. Paul says in his epistle to the Ephesians.</a:t>
            </a:r>
            <a:endParaRPr sz="1800">
              <a:solidFill>
                <a:srgbClr val="4A4A4A"/>
              </a:solidFill>
            </a:endParaRPr>
          </a:p>
          <a:p>
            <a:pPr indent="-342900" lvl="0" marL="457200" rtl="0" algn="l">
              <a:lnSpc>
                <a:spcPct val="115000"/>
              </a:lnSpc>
              <a:spcBef>
                <a:spcPts val="0"/>
              </a:spcBef>
              <a:spcAft>
                <a:spcPts val="0"/>
              </a:spcAft>
              <a:buClr>
                <a:srgbClr val="007DA1"/>
              </a:buClr>
              <a:buSzPts val="1800"/>
              <a:buFont typeface="Arimo"/>
              <a:buChar char="❏"/>
            </a:pPr>
            <a:r>
              <a:rPr lang="en" sz="1800">
                <a:solidFill>
                  <a:srgbClr val="4A4A4A"/>
                </a:solidFill>
              </a:rPr>
              <a:t>Our faith is a personal act on our part to respond to God’s initiative.</a:t>
            </a:r>
            <a:endParaRPr sz="1800">
              <a:solidFill>
                <a:srgbClr val="4A4A4A"/>
              </a:solidFill>
            </a:endParaRPr>
          </a:p>
          <a:p>
            <a:pPr indent="-342900" lvl="0" marL="457200" rtl="0" algn="l">
              <a:lnSpc>
                <a:spcPct val="115000"/>
              </a:lnSpc>
              <a:spcBef>
                <a:spcPts val="0"/>
              </a:spcBef>
              <a:spcAft>
                <a:spcPts val="0"/>
              </a:spcAft>
              <a:buClr>
                <a:srgbClr val="007DA1"/>
              </a:buClr>
              <a:buSzPts val="1800"/>
              <a:buFont typeface="Arimo"/>
              <a:buChar char="❏"/>
            </a:pPr>
            <a:r>
              <a:rPr lang="en" sz="1800">
                <a:solidFill>
                  <a:srgbClr val="4A4A4A"/>
                </a:solidFill>
              </a:rPr>
              <a:t>We choose to believe and keep God’s commands and so show our faith in our works.</a:t>
            </a:r>
            <a:endParaRPr sz="1800">
              <a:solidFill>
                <a:srgbClr val="4A4A4A"/>
              </a:solidFill>
            </a:endParaRPr>
          </a:p>
          <a:p>
            <a:pPr indent="-342900" lvl="0" marL="457200" rtl="0" algn="l">
              <a:lnSpc>
                <a:spcPct val="115000"/>
              </a:lnSpc>
              <a:spcBef>
                <a:spcPts val="0"/>
              </a:spcBef>
              <a:spcAft>
                <a:spcPts val="0"/>
              </a:spcAft>
              <a:buClr>
                <a:srgbClr val="007DA1"/>
              </a:buClr>
              <a:buSzPts val="1800"/>
              <a:buFont typeface="Arimo"/>
              <a:buChar char="❏"/>
            </a:pPr>
            <a:r>
              <a:rPr lang="en" sz="1800">
                <a:solidFill>
                  <a:srgbClr val="4A4A4A"/>
                </a:solidFill>
              </a:rPr>
              <a:t>Faith without works, as St. James writes, is dead. </a:t>
            </a:r>
            <a:endParaRPr sz="1800">
              <a:solidFill>
                <a:srgbClr val="4A4A4A"/>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