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Arim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rimo-italic.fntdata"/><Relationship Id="rId10" Type="http://schemas.openxmlformats.org/officeDocument/2006/relationships/font" Target="fonts/Arimo-bold.fntdata"/><Relationship Id="rId12" Type="http://schemas.openxmlformats.org/officeDocument/2006/relationships/font" Target="fonts/Arimo-boldItalic.fntdata"/><Relationship Id="rId9" Type="http://schemas.openxmlformats.org/officeDocument/2006/relationships/font" Target="fonts/Arim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image is on page 371 of the student book.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image is on page 376 of the student book.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bg>
      <p:bgPr>
        <a:solidFill>
          <a:srgbClr val="BD84B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729450" y="4799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2"/>
          <p:cNvCxnSpPr/>
          <p:nvPr/>
        </p:nvCxnSpPr>
        <p:spPr>
          <a:xfrm>
            <a:off x="0" y="2241700"/>
            <a:ext cx="7848900" cy="0"/>
          </a:xfrm>
          <a:prstGeom prst="straightConnector1">
            <a:avLst/>
          </a:prstGeom>
          <a:noFill/>
          <a:ln cap="flat" cmpd="sng" w="28575">
            <a:solidFill>
              <a:srgbClr val="DEB0D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724950" y="2708525"/>
            <a:ext cx="76974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▸"/>
              <a:defRPr>
                <a:solidFill>
                  <a:srgbClr val="FAF9F5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●"/>
              <a:defRPr>
                <a:solidFill>
                  <a:srgbClr val="FAF9F5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○"/>
              <a:defRPr>
                <a:solidFill>
                  <a:srgbClr val="FAF9F5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9F5"/>
              </a:buClr>
              <a:buSzPts val="1500"/>
              <a:buChar char="■"/>
              <a:defRPr>
                <a:solidFill>
                  <a:srgbClr val="FAF9F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730000" y="556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84B6"/>
              </a:buClr>
              <a:buSzPts val="2600"/>
              <a:buNone/>
              <a:defRPr sz="2600">
                <a:solidFill>
                  <a:srgbClr val="BD84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724950" y="26281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5174225" y="556650"/>
            <a:ext cx="3374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cxnSp>
        <p:nvCxnSpPr>
          <p:cNvPr id="66" name="Google Shape;66;p11"/>
          <p:cNvCxnSpPr/>
          <p:nvPr/>
        </p:nvCxnSpPr>
        <p:spPr>
          <a:xfrm>
            <a:off x="841500" y="2394100"/>
            <a:ext cx="38580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with points">
  <p:cSld name="CAPTION_ONLY">
    <p:bg>
      <p:bgPr>
        <a:solidFill>
          <a:srgbClr val="4A4A4A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6617700" y="1168025"/>
            <a:ext cx="2215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0D2"/>
              </a:buClr>
              <a:buSzPts val="1500"/>
              <a:buChar char="▸"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296200" y="480450"/>
            <a:ext cx="8536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2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DEB0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400750" y="1551050"/>
            <a:ext cx="4818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84B6"/>
              </a:buClr>
              <a:buSzPts val="4200"/>
              <a:buNone/>
              <a:defRPr sz="4200">
                <a:solidFill>
                  <a:srgbClr val="BD84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0739" y="225313"/>
            <a:ext cx="2342523" cy="24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BD84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9450" y="1393075"/>
            <a:ext cx="7688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None/>
              <a:defRPr sz="2600">
                <a:solidFill>
                  <a:srgbClr val="4A4A4A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29325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43602" y="1393075"/>
            <a:ext cx="37743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BD84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BD84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6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righ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BD84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727650" y="632850"/>
            <a:ext cx="415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729450" y="1393075"/>
            <a:ext cx="4153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" name="Google Shape;41;p7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">
  <p:cSld name="ONE_COLUMN_TEX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BD84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4557150" y="632850"/>
            <a:ext cx="409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57150" y="1393075"/>
            <a:ext cx="4093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lus image left 1">
  <p:cSld name="ONE_COLUMN_TEXT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BD84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336575" y="1393075"/>
            <a:ext cx="43137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>
            <a:off x="0" y="76200"/>
            <a:ext cx="9144000" cy="45300"/>
          </a:xfrm>
          <a:prstGeom prst="rect">
            <a:avLst/>
          </a:prstGeom>
          <a:solidFill>
            <a:srgbClr val="F6F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MAIN_POINT">
    <p:bg>
      <p:bgPr>
        <a:solidFill>
          <a:srgbClr val="4A4A4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2156900" y="864300"/>
            <a:ext cx="55938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013" y="4684934"/>
            <a:ext cx="1601623" cy="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486050" y="122021"/>
            <a:ext cx="15594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Arial"/>
              <a:buNone/>
            </a:pPr>
            <a:r>
              <a:rPr b="1" i="0" lang="en" sz="25000" u="none" cap="none" strike="noStrike">
                <a:solidFill>
                  <a:srgbClr val="DEB0D2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b="1" i="0" sz="25000" u="none" cap="none" strike="noStrike">
              <a:solidFill>
                <a:srgbClr val="DEB0D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0" y="0"/>
            <a:ext cx="9144000" cy="83400"/>
          </a:xfrm>
          <a:prstGeom prst="rect">
            <a:avLst/>
          </a:prstGeom>
          <a:solidFill>
            <a:srgbClr val="DEB0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mo"/>
              <a:buNone/>
              <a:defRPr b="1" i="0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●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A4A4A"/>
              </a:buClr>
              <a:buSzPts val="1500"/>
              <a:buFont typeface="Arimo"/>
              <a:buChar char="○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A4A4A"/>
              </a:buClr>
              <a:buSzPts val="1500"/>
              <a:buFont typeface="Arimo"/>
              <a:buChar char="■"/>
              <a:defRPr b="0" i="0" sz="1500" u="none" cap="none" strike="noStrike">
                <a:solidFill>
                  <a:srgbClr val="4A4A4A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6617700" y="4799100"/>
            <a:ext cx="2526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© SOPHIA INSTITUTE FOR TEACHERS</a:t>
            </a:r>
            <a:endParaRPr b="0" i="0" sz="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3400750" y="1551050"/>
            <a:ext cx="5743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500"/>
              <a:t>The Mass Is the Memorial of Christ’s Passion and Death on the Cross</a:t>
            </a:r>
            <a:endParaRPr sz="3500"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3400862" y="3172900"/>
            <a:ext cx="4818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Unit 7, Lesson 3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4">
            <a:alphaModFix/>
          </a:blip>
          <a:srcRect b="16453" l="0" r="0" t="16446"/>
          <a:stretch/>
        </p:blipFill>
        <p:spPr>
          <a:xfrm>
            <a:off x="321250" y="1683475"/>
            <a:ext cx="2715300" cy="2639400"/>
          </a:xfrm>
          <a:prstGeom prst="ellipse">
            <a:avLst/>
          </a:prstGeom>
          <a:noFill/>
          <a:ln cap="flat" cmpd="sng" w="76200">
            <a:solidFill>
              <a:srgbClr val="E7E2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3181050" y="154475"/>
            <a:ext cx="27819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Adoration of the Lamb</a:t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900" y="1109975"/>
            <a:ext cx="6076206" cy="346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13123" l="27806" r="31312" t="15349"/>
          <a:stretch/>
        </p:blipFill>
        <p:spPr>
          <a:xfrm>
            <a:off x="1868075" y="163550"/>
            <a:ext cx="5060299" cy="49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irit of Truth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