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76" r:id="rId2"/>
    <p:sldId id="277" r:id="rId3"/>
    <p:sldId id="278" r:id="rId4"/>
    <p:sldId id="279" r:id="rId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D15BA6-E5C9-420A-A0CB-B9D947646E22}" v="2" dt="2024-06-18T15:02:13.2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3" d="100"/>
          <a:sy n="53" d="100"/>
        </p:scale>
        <p:origin x="82" y="7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phen Lajoie" userId="cfd7d8fc27a7f36f" providerId="LiveId" clId="{42D15BA6-E5C9-420A-A0CB-B9D947646E22}"/>
    <pc:docChg chg="addSld delSld modSld">
      <pc:chgData name="Stephen Lajoie" userId="cfd7d8fc27a7f36f" providerId="LiveId" clId="{42D15BA6-E5C9-420A-A0CB-B9D947646E22}" dt="2024-06-18T15:02:14.416" v="3" actId="47"/>
      <pc:docMkLst>
        <pc:docMk/>
      </pc:docMkLst>
      <pc:sldChg chg="modSp new del">
        <pc:chgData name="Stephen Lajoie" userId="cfd7d8fc27a7f36f" providerId="LiveId" clId="{42D15BA6-E5C9-420A-A0CB-B9D947646E22}" dt="2024-06-18T15:02:14.416" v="3" actId="47"/>
        <pc:sldMkLst>
          <pc:docMk/>
          <pc:sldMk cId="4071099736" sldId="256"/>
        </pc:sldMkLst>
        <pc:spChg chg="mod">
          <ac:chgData name="Stephen Lajoie" userId="cfd7d8fc27a7f36f" providerId="LiveId" clId="{42D15BA6-E5C9-420A-A0CB-B9D947646E22}" dt="2024-06-18T15:02:07.461" v="1"/>
          <ac:spMkLst>
            <pc:docMk/>
            <pc:sldMk cId="4071099736" sldId="256"/>
            <ac:spMk id="2" creationId="{1EED1CC7-B06B-16A7-E0D8-89D42848E5F8}"/>
          </ac:spMkLst>
        </pc:spChg>
        <pc:spChg chg="mod">
          <ac:chgData name="Stephen Lajoie" userId="cfd7d8fc27a7f36f" providerId="LiveId" clId="{42D15BA6-E5C9-420A-A0CB-B9D947646E22}" dt="2024-06-18T15:02:07.461" v="1"/>
          <ac:spMkLst>
            <pc:docMk/>
            <pc:sldMk cId="4071099736" sldId="256"/>
            <ac:spMk id="3" creationId="{6C3A2EFD-4059-69E8-B7A8-EC4C82F4802A}"/>
          </ac:spMkLst>
        </pc:spChg>
      </pc:sldChg>
      <pc:sldChg chg="add">
        <pc:chgData name="Stephen Lajoie" userId="cfd7d8fc27a7f36f" providerId="LiveId" clId="{42D15BA6-E5C9-420A-A0CB-B9D947646E22}" dt="2024-06-18T15:02:13.197" v="2"/>
        <pc:sldMkLst>
          <pc:docMk/>
          <pc:sldMk cId="0" sldId="276"/>
        </pc:sldMkLst>
      </pc:sldChg>
      <pc:sldChg chg="add">
        <pc:chgData name="Stephen Lajoie" userId="cfd7d8fc27a7f36f" providerId="LiveId" clId="{42D15BA6-E5C9-420A-A0CB-B9D947646E22}" dt="2024-06-18T15:02:13.197" v="2"/>
        <pc:sldMkLst>
          <pc:docMk/>
          <pc:sldMk cId="0" sldId="277"/>
        </pc:sldMkLst>
      </pc:sldChg>
      <pc:sldChg chg="add">
        <pc:chgData name="Stephen Lajoie" userId="cfd7d8fc27a7f36f" providerId="LiveId" clId="{42D15BA6-E5C9-420A-A0CB-B9D947646E22}" dt="2024-06-18T15:02:13.197" v="2"/>
        <pc:sldMkLst>
          <pc:docMk/>
          <pc:sldMk cId="0" sldId="278"/>
        </pc:sldMkLst>
      </pc:sldChg>
      <pc:sldChg chg="add">
        <pc:chgData name="Stephen Lajoie" userId="cfd7d8fc27a7f36f" providerId="LiveId" clId="{42D15BA6-E5C9-420A-A0CB-B9D947646E22}" dt="2024-06-18T15:02:13.197" v="2"/>
        <pc:sldMkLst>
          <pc:docMk/>
          <pc:sldMk cId="0" sldId="279"/>
        </pc:sldMkLst>
      </pc:sldChg>
      <pc:sldMasterChg chg="delSldLayout">
        <pc:chgData name="Stephen Lajoie" userId="cfd7d8fc27a7f36f" providerId="LiveId" clId="{42D15BA6-E5C9-420A-A0CB-B9D947646E22}" dt="2024-06-18T15:02:14.416" v="3" actId="47"/>
        <pc:sldMasterMkLst>
          <pc:docMk/>
          <pc:sldMasterMk cId="499289278" sldId="2147483660"/>
        </pc:sldMasterMkLst>
        <pc:sldLayoutChg chg="del">
          <pc:chgData name="Stephen Lajoie" userId="cfd7d8fc27a7f36f" providerId="LiveId" clId="{42D15BA6-E5C9-420A-A0CB-B9D947646E22}" dt="2024-06-18T15:02:14.416" v="3" actId="47"/>
          <pc:sldLayoutMkLst>
            <pc:docMk/>
            <pc:sldMasterMk cId="499289278" sldId="2147483660"/>
            <pc:sldLayoutMk cId="1108403532" sldId="2147483662"/>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4728C5-F6EF-4001-ACEB-DC66E5D824F7}" type="datetimeFigureOut">
              <a:rPr lang="en-US" smtClean="0"/>
              <a:t>6/18/2024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B23250-ED80-4962-93D7-73C9DCEFC491}" type="slidenum">
              <a:rPr lang="en-US" smtClean="0"/>
              <a:t>‹#›</a:t>
            </a:fld>
            <a:endParaRPr lang="en-US"/>
          </a:p>
        </p:txBody>
      </p:sp>
    </p:spTree>
    <p:extLst>
      <p:ext uri="{BB962C8B-B14F-4D97-AF65-F5344CB8AC3E}">
        <p14:creationId xmlns:p14="http://schemas.microsoft.com/office/powerpoint/2010/main" val="3582654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7" name="Google Shape;187;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sz="950">
                <a:solidFill>
                  <a:srgbClr val="222222"/>
                </a:solidFill>
                <a:highlight>
                  <a:schemeClr val="lt1"/>
                </a:highlight>
              </a:rPr>
              <a:t>This PowerPoint contains all text and images recommended to be projected and/or read aloud in this unit.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Google Shape;192;g2e6669a2f6f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3" name="Google Shape;193;g2e6669a2f6f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g2e6669a2f6f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9" name="Google Shape;199;g2e6669a2f6f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2e6669a2f6f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5" name="Google Shape;205;g2e6669a2f6f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ection divider" type="secHead">
  <p:cSld name="Section divider">
    <p:bg>
      <p:bgPr>
        <a:solidFill>
          <a:srgbClr val="E62B71"/>
        </a:solidFill>
        <a:effectLst/>
      </p:bgPr>
    </p:bg>
    <p:spTree>
      <p:nvGrpSpPr>
        <p:cNvPr id="1" name="Shape 10"/>
        <p:cNvGrpSpPr/>
        <p:nvPr/>
      </p:nvGrpSpPr>
      <p:grpSpPr>
        <a:xfrm>
          <a:off x="0" y="0"/>
          <a:ext cx="0" cy="0"/>
          <a:chOff x="0" y="0"/>
          <a:chExt cx="0" cy="0"/>
        </a:xfrm>
      </p:grpSpPr>
      <p:sp>
        <p:nvSpPr>
          <p:cNvPr id="11" name="Google Shape;11;g2c8e522a19b_1_5"/>
          <p:cNvSpPr txBox="1">
            <a:spLocks noGrp="1"/>
          </p:cNvSpPr>
          <p:nvPr>
            <p:ph type="title"/>
          </p:nvPr>
        </p:nvSpPr>
        <p:spPr>
          <a:xfrm>
            <a:off x="972600" y="639933"/>
            <a:ext cx="10251200" cy="202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chemeClr val="lt1"/>
              </a:buClr>
              <a:buSzPts val="3600"/>
              <a:buFont typeface="Lora"/>
              <a:buNone/>
              <a:defRPr sz="4800">
                <a:solidFill>
                  <a:schemeClr val="lt1"/>
                </a:solidFill>
                <a:latin typeface="Lora"/>
                <a:ea typeface="Lora"/>
                <a:cs typeface="Lora"/>
                <a:sym typeface="Lora"/>
              </a:defRPr>
            </a:lvl1pPr>
            <a:lvl2pPr lvl="1" algn="l">
              <a:lnSpc>
                <a:spcPct val="100000"/>
              </a:lnSpc>
              <a:spcBef>
                <a:spcPts val="0"/>
              </a:spcBef>
              <a:spcAft>
                <a:spcPts val="0"/>
              </a:spcAft>
              <a:buClr>
                <a:schemeClr val="lt1"/>
              </a:buClr>
              <a:buSzPts val="3600"/>
              <a:buNone/>
              <a:defRPr sz="4800">
                <a:solidFill>
                  <a:schemeClr val="lt1"/>
                </a:solidFill>
              </a:defRPr>
            </a:lvl2pPr>
            <a:lvl3pPr lvl="2" algn="l">
              <a:lnSpc>
                <a:spcPct val="100000"/>
              </a:lnSpc>
              <a:spcBef>
                <a:spcPts val="0"/>
              </a:spcBef>
              <a:spcAft>
                <a:spcPts val="0"/>
              </a:spcAft>
              <a:buClr>
                <a:schemeClr val="lt1"/>
              </a:buClr>
              <a:buSzPts val="3600"/>
              <a:buNone/>
              <a:defRPr sz="4800">
                <a:solidFill>
                  <a:schemeClr val="lt1"/>
                </a:solidFill>
              </a:defRPr>
            </a:lvl3pPr>
            <a:lvl4pPr lvl="3" algn="l">
              <a:lnSpc>
                <a:spcPct val="100000"/>
              </a:lnSpc>
              <a:spcBef>
                <a:spcPts val="0"/>
              </a:spcBef>
              <a:spcAft>
                <a:spcPts val="0"/>
              </a:spcAft>
              <a:buClr>
                <a:schemeClr val="lt1"/>
              </a:buClr>
              <a:buSzPts val="3600"/>
              <a:buNone/>
              <a:defRPr sz="4800">
                <a:solidFill>
                  <a:schemeClr val="lt1"/>
                </a:solidFill>
              </a:defRPr>
            </a:lvl4pPr>
            <a:lvl5pPr lvl="4" algn="l">
              <a:lnSpc>
                <a:spcPct val="100000"/>
              </a:lnSpc>
              <a:spcBef>
                <a:spcPts val="0"/>
              </a:spcBef>
              <a:spcAft>
                <a:spcPts val="0"/>
              </a:spcAft>
              <a:buClr>
                <a:schemeClr val="lt1"/>
              </a:buClr>
              <a:buSzPts val="3600"/>
              <a:buNone/>
              <a:defRPr sz="4800">
                <a:solidFill>
                  <a:schemeClr val="lt1"/>
                </a:solidFill>
              </a:defRPr>
            </a:lvl5pPr>
            <a:lvl6pPr lvl="5" algn="l">
              <a:lnSpc>
                <a:spcPct val="100000"/>
              </a:lnSpc>
              <a:spcBef>
                <a:spcPts val="0"/>
              </a:spcBef>
              <a:spcAft>
                <a:spcPts val="0"/>
              </a:spcAft>
              <a:buClr>
                <a:schemeClr val="lt1"/>
              </a:buClr>
              <a:buSzPts val="3600"/>
              <a:buNone/>
              <a:defRPr sz="4800">
                <a:solidFill>
                  <a:schemeClr val="lt1"/>
                </a:solidFill>
              </a:defRPr>
            </a:lvl6pPr>
            <a:lvl7pPr lvl="6" algn="l">
              <a:lnSpc>
                <a:spcPct val="100000"/>
              </a:lnSpc>
              <a:spcBef>
                <a:spcPts val="0"/>
              </a:spcBef>
              <a:spcAft>
                <a:spcPts val="0"/>
              </a:spcAft>
              <a:buClr>
                <a:schemeClr val="lt1"/>
              </a:buClr>
              <a:buSzPts val="3600"/>
              <a:buNone/>
              <a:defRPr sz="4800">
                <a:solidFill>
                  <a:schemeClr val="lt1"/>
                </a:solidFill>
              </a:defRPr>
            </a:lvl7pPr>
            <a:lvl8pPr lvl="7" algn="l">
              <a:lnSpc>
                <a:spcPct val="100000"/>
              </a:lnSpc>
              <a:spcBef>
                <a:spcPts val="0"/>
              </a:spcBef>
              <a:spcAft>
                <a:spcPts val="0"/>
              </a:spcAft>
              <a:buClr>
                <a:schemeClr val="lt1"/>
              </a:buClr>
              <a:buSzPts val="3600"/>
              <a:buNone/>
              <a:defRPr sz="4800">
                <a:solidFill>
                  <a:schemeClr val="lt1"/>
                </a:solidFill>
              </a:defRPr>
            </a:lvl8pPr>
            <a:lvl9pPr lvl="8" algn="l">
              <a:lnSpc>
                <a:spcPct val="100000"/>
              </a:lnSpc>
              <a:spcBef>
                <a:spcPts val="0"/>
              </a:spcBef>
              <a:spcAft>
                <a:spcPts val="0"/>
              </a:spcAft>
              <a:buClr>
                <a:schemeClr val="lt1"/>
              </a:buClr>
              <a:buSzPts val="3600"/>
              <a:buNone/>
              <a:defRPr sz="4800">
                <a:solidFill>
                  <a:schemeClr val="lt1"/>
                </a:solidFill>
              </a:defRPr>
            </a:lvl9pPr>
          </a:lstStyle>
          <a:p>
            <a:r>
              <a:rPr lang="en-US"/>
              <a:t>Click to edit Master title style</a:t>
            </a:r>
            <a:endParaRPr/>
          </a:p>
        </p:txBody>
      </p:sp>
      <p:cxnSp>
        <p:nvCxnSpPr>
          <p:cNvPr id="12" name="Google Shape;12;g2c8e522a19b_1_5"/>
          <p:cNvCxnSpPr/>
          <p:nvPr/>
        </p:nvCxnSpPr>
        <p:spPr>
          <a:xfrm>
            <a:off x="0" y="2988933"/>
            <a:ext cx="10465200" cy="0"/>
          </a:xfrm>
          <a:prstGeom prst="straightConnector1">
            <a:avLst/>
          </a:prstGeom>
          <a:noFill/>
          <a:ln w="28575" cap="flat" cmpd="sng">
            <a:solidFill>
              <a:srgbClr val="47B090"/>
            </a:solidFill>
            <a:prstDash val="solid"/>
            <a:round/>
            <a:headEnd type="none" w="sm" len="sm"/>
            <a:tailEnd type="none" w="sm" len="sm"/>
          </a:ln>
        </p:spPr>
      </p:cxnSp>
      <p:sp>
        <p:nvSpPr>
          <p:cNvPr id="13" name="Google Shape;13;g2c8e522a19b_1_5"/>
          <p:cNvSpPr txBox="1">
            <a:spLocks noGrp="1"/>
          </p:cNvSpPr>
          <p:nvPr>
            <p:ph type="body" idx="1"/>
          </p:nvPr>
        </p:nvSpPr>
        <p:spPr>
          <a:xfrm>
            <a:off x="966600" y="3611367"/>
            <a:ext cx="10263200" cy="2206800"/>
          </a:xfrm>
          <a:prstGeom prst="rect">
            <a:avLst/>
          </a:prstGeom>
          <a:noFill/>
          <a:ln>
            <a:noFill/>
          </a:ln>
        </p:spPr>
        <p:txBody>
          <a:bodyPr spcFirstLastPara="1" wrap="square" lIns="91425" tIns="91425" rIns="91425" bIns="91425" anchor="t" anchorCtr="0">
            <a:noAutofit/>
          </a:bodyPr>
          <a:lstStyle>
            <a:lvl1pPr marL="609585" lvl="0" indent="-431789" algn="l">
              <a:lnSpc>
                <a:spcPct val="100000"/>
              </a:lnSpc>
              <a:spcBef>
                <a:spcPts val="0"/>
              </a:spcBef>
              <a:spcAft>
                <a:spcPts val="0"/>
              </a:spcAft>
              <a:buClr>
                <a:srgbClr val="FAF9F5"/>
              </a:buClr>
              <a:buSzPts val="1500"/>
              <a:buChar char="▸"/>
              <a:defRPr>
                <a:solidFill>
                  <a:srgbClr val="FAF9F5"/>
                </a:solidFill>
              </a:defRPr>
            </a:lvl1pPr>
            <a:lvl2pPr marL="1219170" lvl="1" indent="-431789" algn="l">
              <a:lnSpc>
                <a:spcPct val="100000"/>
              </a:lnSpc>
              <a:spcBef>
                <a:spcPts val="0"/>
              </a:spcBef>
              <a:spcAft>
                <a:spcPts val="0"/>
              </a:spcAft>
              <a:buClr>
                <a:srgbClr val="FAF9F5"/>
              </a:buClr>
              <a:buSzPts val="1500"/>
              <a:buChar char="●"/>
              <a:defRPr>
                <a:solidFill>
                  <a:srgbClr val="FAF9F5"/>
                </a:solidFill>
              </a:defRPr>
            </a:lvl2pPr>
            <a:lvl3pPr marL="1828754" lvl="2" indent="-431789" algn="l">
              <a:lnSpc>
                <a:spcPct val="100000"/>
              </a:lnSpc>
              <a:spcBef>
                <a:spcPts val="0"/>
              </a:spcBef>
              <a:spcAft>
                <a:spcPts val="0"/>
              </a:spcAft>
              <a:buClr>
                <a:srgbClr val="FAF9F5"/>
              </a:buClr>
              <a:buSzPts val="1500"/>
              <a:buChar char="■"/>
              <a:defRPr>
                <a:solidFill>
                  <a:srgbClr val="FAF9F5"/>
                </a:solidFill>
              </a:defRPr>
            </a:lvl3pPr>
            <a:lvl4pPr marL="2438339" lvl="3" indent="-431789" algn="l">
              <a:lnSpc>
                <a:spcPct val="100000"/>
              </a:lnSpc>
              <a:spcBef>
                <a:spcPts val="0"/>
              </a:spcBef>
              <a:spcAft>
                <a:spcPts val="0"/>
              </a:spcAft>
              <a:buClr>
                <a:srgbClr val="FAF9F5"/>
              </a:buClr>
              <a:buSzPts val="1500"/>
              <a:buChar char="●"/>
              <a:defRPr>
                <a:solidFill>
                  <a:srgbClr val="FAF9F5"/>
                </a:solidFill>
              </a:defRPr>
            </a:lvl4pPr>
            <a:lvl5pPr marL="3047924" lvl="4" indent="-431789" algn="l">
              <a:lnSpc>
                <a:spcPct val="100000"/>
              </a:lnSpc>
              <a:spcBef>
                <a:spcPts val="0"/>
              </a:spcBef>
              <a:spcAft>
                <a:spcPts val="0"/>
              </a:spcAft>
              <a:buClr>
                <a:srgbClr val="FAF9F5"/>
              </a:buClr>
              <a:buSzPts val="1500"/>
              <a:buChar char="○"/>
              <a:defRPr>
                <a:solidFill>
                  <a:srgbClr val="FAF9F5"/>
                </a:solidFill>
              </a:defRPr>
            </a:lvl5pPr>
            <a:lvl6pPr marL="3657509" lvl="5" indent="-431789" algn="l">
              <a:lnSpc>
                <a:spcPct val="100000"/>
              </a:lnSpc>
              <a:spcBef>
                <a:spcPts val="0"/>
              </a:spcBef>
              <a:spcAft>
                <a:spcPts val="0"/>
              </a:spcAft>
              <a:buClr>
                <a:srgbClr val="FAF9F5"/>
              </a:buClr>
              <a:buSzPts val="1500"/>
              <a:buChar char="■"/>
              <a:defRPr>
                <a:solidFill>
                  <a:srgbClr val="FAF9F5"/>
                </a:solidFill>
              </a:defRPr>
            </a:lvl6pPr>
            <a:lvl7pPr marL="4267093" lvl="6" indent="-431789" algn="l">
              <a:lnSpc>
                <a:spcPct val="100000"/>
              </a:lnSpc>
              <a:spcBef>
                <a:spcPts val="0"/>
              </a:spcBef>
              <a:spcAft>
                <a:spcPts val="0"/>
              </a:spcAft>
              <a:buClr>
                <a:srgbClr val="FAF9F5"/>
              </a:buClr>
              <a:buSzPts val="1500"/>
              <a:buChar char="●"/>
              <a:defRPr>
                <a:solidFill>
                  <a:srgbClr val="FAF9F5"/>
                </a:solidFill>
              </a:defRPr>
            </a:lvl7pPr>
            <a:lvl8pPr marL="4876678" lvl="7" indent="-431789" algn="l">
              <a:lnSpc>
                <a:spcPct val="100000"/>
              </a:lnSpc>
              <a:spcBef>
                <a:spcPts val="0"/>
              </a:spcBef>
              <a:spcAft>
                <a:spcPts val="0"/>
              </a:spcAft>
              <a:buClr>
                <a:srgbClr val="FAF9F5"/>
              </a:buClr>
              <a:buSzPts val="1500"/>
              <a:buChar char="○"/>
              <a:defRPr>
                <a:solidFill>
                  <a:srgbClr val="FAF9F5"/>
                </a:solidFill>
              </a:defRPr>
            </a:lvl8pPr>
            <a:lvl9pPr marL="5486263" lvl="8" indent="-431789" algn="l">
              <a:lnSpc>
                <a:spcPct val="100000"/>
              </a:lnSpc>
              <a:spcBef>
                <a:spcPts val="0"/>
              </a:spcBef>
              <a:spcAft>
                <a:spcPts val="0"/>
              </a:spcAft>
              <a:buClr>
                <a:srgbClr val="FAF9F5"/>
              </a:buClr>
              <a:buSzPts val="1500"/>
              <a:buChar char="■"/>
              <a:defRPr>
                <a:solidFill>
                  <a:srgbClr val="FAF9F5"/>
                </a:solidFill>
              </a:defRPr>
            </a:lvl9pPr>
          </a:lstStyle>
          <a:p>
            <a:pPr lvl="0"/>
            <a:r>
              <a:rPr lang="en-US"/>
              <a:t>Click to edit Master text styles</a:t>
            </a:r>
          </a:p>
        </p:txBody>
      </p:sp>
      <p:cxnSp>
        <p:nvCxnSpPr>
          <p:cNvPr id="14" name="Google Shape;14;g2c8e522a19b_1_5"/>
          <p:cNvCxnSpPr/>
          <p:nvPr/>
        </p:nvCxnSpPr>
        <p:spPr>
          <a:xfrm>
            <a:off x="-2233" y="2982267"/>
            <a:ext cx="10474000" cy="2800"/>
          </a:xfrm>
          <a:prstGeom prst="straightConnector1">
            <a:avLst/>
          </a:prstGeom>
          <a:noFill/>
          <a:ln w="38100" cap="flat" cmpd="sng">
            <a:solidFill>
              <a:schemeClr val="lt1"/>
            </a:solidFill>
            <a:prstDash val="solid"/>
            <a:round/>
            <a:headEnd type="none" w="sm" len="sm"/>
            <a:tailEnd type="none" w="sm" len="sm"/>
          </a:ln>
        </p:spPr>
      </p:cxnSp>
      <p:pic>
        <p:nvPicPr>
          <p:cNvPr id="15" name="Google Shape;15;g2c8e522a19b_1_5"/>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642237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1"/>
        <p:cNvGrpSpPr/>
        <p:nvPr/>
      </p:nvGrpSpPr>
      <p:grpSpPr>
        <a:xfrm>
          <a:off x="0" y="0"/>
          <a:ext cx="0" cy="0"/>
          <a:chOff x="0" y="0"/>
          <a:chExt cx="0" cy="0"/>
        </a:xfrm>
      </p:grpSpPr>
      <p:sp>
        <p:nvSpPr>
          <p:cNvPr id="22" name="Google Shape;22;g2c8e522a19b_1_15"/>
          <p:cNvSpPr/>
          <p:nvPr/>
        </p:nvSpPr>
        <p:spPr>
          <a:xfrm>
            <a:off x="0" y="0"/>
            <a:ext cx="12192000" cy="111200"/>
          </a:xfrm>
          <a:prstGeom prst="rect">
            <a:avLst/>
          </a:prstGeom>
          <a:solidFill>
            <a:srgbClr val="E62B7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3" name="Google Shape;23;g2c8e522a19b_1_15"/>
          <p:cNvSpPr txBox="1">
            <a:spLocks noGrp="1"/>
          </p:cNvSpPr>
          <p:nvPr>
            <p:ph type="title"/>
          </p:nvPr>
        </p:nvSpPr>
        <p:spPr>
          <a:xfrm>
            <a:off x="972600" y="843800"/>
            <a:ext cx="10251600" cy="71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600"/>
              <a:buNone/>
              <a:defRPr sz="3467"/>
            </a:lvl1pPr>
            <a:lvl2pPr lvl="1" algn="l">
              <a:lnSpc>
                <a:spcPct val="100000"/>
              </a:lnSpc>
              <a:spcBef>
                <a:spcPts val="0"/>
              </a:spcBef>
              <a:spcAft>
                <a:spcPts val="0"/>
              </a:spcAft>
              <a:buClr>
                <a:schemeClr val="dk2"/>
              </a:buClr>
              <a:buSzPts val="2600"/>
              <a:buNone/>
              <a:defRPr sz="3467">
                <a:solidFill>
                  <a:schemeClr val="dk2"/>
                </a:solidFill>
              </a:defRPr>
            </a:lvl2pPr>
            <a:lvl3pPr lvl="2" algn="l">
              <a:lnSpc>
                <a:spcPct val="100000"/>
              </a:lnSpc>
              <a:spcBef>
                <a:spcPts val="0"/>
              </a:spcBef>
              <a:spcAft>
                <a:spcPts val="0"/>
              </a:spcAft>
              <a:buClr>
                <a:schemeClr val="dk2"/>
              </a:buClr>
              <a:buSzPts val="2600"/>
              <a:buNone/>
              <a:defRPr sz="3467">
                <a:solidFill>
                  <a:schemeClr val="dk2"/>
                </a:solidFill>
              </a:defRPr>
            </a:lvl3pPr>
            <a:lvl4pPr lvl="3" algn="l">
              <a:lnSpc>
                <a:spcPct val="100000"/>
              </a:lnSpc>
              <a:spcBef>
                <a:spcPts val="0"/>
              </a:spcBef>
              <a:spcAft>
                <a:spcPts val="0"/>
              </a:spcAft>
              <a:buClr>
                <a:schemeClr val="dk2"/>
              </a:buClr>
              <a:buSzPts val="2600"/>
              <a:buNone/>
              <a:defRPr sz="3467">
                <a:solidFill>
                  <a:schemeClr val="dk2"/>
                </a:solidFill>
              </a:defRPr>
            </a:lvl4pPr>
            <a:lvl5pPr lvl="4" algn="l">
              <a:lnSpc>
                <a:spcPct val="100000"/>
              </a:lnSpc>
              <a:spcBef>
                <a:spcPts val="0"/>
              </a:spcBef>
              <a:spcAft>
                <a:spcPts val="0"/>
              </a:spcAft>
              <a:buClr>
                <a:schemeClr val="dk2"/>
              </a:buClr>
              <a:buSzPts val="2600"/>
              <a:buNone/>
              <a:defRPr sz="3467">
                <a:solidFill>
                  <a:schemeClr val="dk2"/>
                </a:solidFill>
              </a:defRPr>
            </a:lvl5pPr>
            <a:lvl6pPr lvl="5" algn="l">
              <a:lnSpc>
                <a:spcPct val="100000"/>
              </a:lnSpc>
              <a:spcBef>
                <a:spcPts val="0"/>
              </a:spcBef>
              <a:spcAft>
                <a:spcPts val="0"/>
              </a:spcAft>
              <a:buClr>
                <a:schemeClr val="dk2"/>
              </a:buClr>
              <a:buSzPts val="2600"/>
              <a:buNone/>
              <a:defRPr sz="3467">
                <a:solidFill>
                  <a:schemeClr val="dk2"/>
                </a:solidFill>
              </a:defRPr>
            </a:lvl6pPr>
            <a:lvl7pPr lvl="6" algn="l">
              <a:lnSpc>
                <a:spcPct val="100000"/>
              </a:lnSpc>
              <a:spcBef>
                <a:spcPts val="0"/>
              </a:spcBef>
              <a:spcAft>
                <a:spcPts val="0"/>
              </a:spcAft>
              <a:buClr>
                <a:schemeClr val="dk2"/>
              </a:buClr>
              <a:buSzPts val="2600"/>
              <a:buNone/>
              <a:defRPr sz="3467">
                <a:solidFill>
                  <a:schemeClr val="dk2"/>
                </a:solidFill>
              </a:defRPr>
            </a:lvl7pPr>
            <a:lvl8pPr lvl="7" algn="l">
              <a:lnSpc>
                <a:spcPct val="100000"/>
              </a:lnSpc>
              <a:spcBef>
                <a:spcPts val="0"/>
              </a:spcBef>
              <a:spcAft>
                <a:spcPts val="0"/>
              </a:spcAft>
              <a:buClr>
                <a:schemeClr val="dk2"/>
              </a:buClr>
              <a:buSzPts val="2600"/>
              <a:buNone/>
              <a:defRPr sz="3467">
                <a:solidFill>
                  <a:schemeClr val="dk2"/>
                </a:solidFill>
              </a:defRPr>
            </a:lvl8pPr>
            <a:lvl9pPr lvl="8" algn="l">
              <a:lnSpc>
                <a:spcPct val="100000"/>
              </a:lnSpc>
              <a:spcBef>
                <a:spcPts val="0"/>
              </a:spcBef>
              <a:spcAft>
                <a:spcPts val="0"/>
              </a:spcAft>
              <a:buClr>
                <a:schemeClr val="dk2"/>
              </a:buClr>
              <a:buSzPts val="2600"/>
              <a:buNone/>
              <a:defRPr sz="3467">
                <a:solidFill>
                  <a:schemeClr val="dk2"/>
                </a:solidFill>
              </a:defRPr>
            </a:lvl9pPr>
          </a:lstStyle>
          <a:p>
            <a:r>
              <a:rPr lang="en-US"/>
              <a:t>Click to edit Master title style</a:t>
            </a:r>
            <a:endParaRPr/>
          </a:p>
        </p:txBody>
      </p:sp>
      <p:sp>
        <p:nvSpPr>
          <p:cNvPr id="24" name="Google Shape;24;g2c8e522a19b_1_15"/>
          <p:cNvSpPr txBox="1">
            <a:spLocks noGrp="1"/>
          </p:cNvSpPr>
          <p:nvPr>
            <p:ph type="body" idx="1"/>
          </p:nvPr>
        </p:nvSpPr>
        <p:spPr>
          <a:xfrm>
            <a:off x="972600" y="1857433"/>
            <a:ext cx="10251600" cy="4279200"/>
          </a:xfrm>
          <a:prstGeom prst="rect">
            <a:avLst/>
          </a:prstGeom>
          <a:noFill/>
          <a:ln>
            <a:noFill/>
          </a:ln>
        </p:spPr>
        <p:txBody>
          <a:bodyPr spcFirstLastPara="1" wrap="square" lIns="91425" tIns="91425" rIns="91425" bIns="91425" anchor="t" anchorCtr="0">
            <a:noAutofit/>
          </a:bodyPr>
          <a:lstStyle>
            <a:lvl1pPr marL="609585" lvl="0" indent="-431789" algn="l">
              <a:lnSpc>
                <a:spcPct val="115000"/>
              </a:lnSpc>
              <a:spcBef>
                <a:spcPts val="0"/>
              </a:spcBef>
              <a:spcAft>
                <a:spcPts val="0"/>
              </a:spcAft>
              <a:buSzPts val="1500"/>
              <a:buChar char="●"/>
              <a:defRPr/>
            </a:lvl1pPr>
            <a:lvl2pPr marL="1219170" lvl="1" indent="-431789" algn="l">
              <a:lnSpc>
                <a:spcPct val="115000"/>
              </a:lnSpc>
              <a:spcBef>
                <a:spcPts val="2133"/>
              </a:spcBef>
              <a:spcAft>
                <a:spcPts val="0"/>
              </a:spcAft>
              <a:buSzPts val="1500"/>
              <a:buChar char="○"/>
              <a:defRPr/>
            </a:lvl2pPr>
            <a:lvl3pPr marL="1828754" lvl="2" indent="-431789" algn="l">
              <a:lnSpc>
                <a:spcPct val="115000"/>
              </a:lnSpc>
              <a:spcBef>
                <a:spcPts val="2133"/>
              </a:spcBef>
              <a:spcAft>
                <a:spcPts val="0"/>
              </a:spcAft>
              <a:buSzPts val="1500"/>
              <a:buChar char="■"/>
              <a:defRPr/>
            </a:lvl3pPr>
            <a:lvl4pPr marL="2438339" lvl="3" indent="-431789" algn="l">
              <a:lnSpc>
                <a:spcPct val="115000"/>
              </a:lnSpc>
              <a:spcBef>
                <a:spcPts val="2133"/>
              </a:spcBef>
              <a:spcAft>
                <a:spcPts val="0"/>
              </a:spcAft>
              <a:buSzPts val="1500"/>
              <a:buChar char="●"/>
              <a:defRPr/>
            </a:lvl4pPr>
            <a:lvl5pPr marL="3047924" lvl="4" indent="-431789" algn="l">
              <a:lnSpc>
                <a:spcPct val="115000"/>
              </a:lnSpc>
              <a:spcBef>
                <a:spcPts val="2133"/>
              </a:spcBef>
              <a:spcAft>
                <a:spcPts val="0"/>
              </a:spcAft>
              <a:buSzPts val="1500"/>
              <a:buChar char="○"/>
              <a:defRPr/>
            </a:lvl5pPr>
            <a:lvl6pPr marL="3657509" lvl="5" indent="-431789" algn="l">
              <a:lnSpc>
                <a:spcPct val="115000"/>
              </a:lnSpc>
              <a:spcBef>
                <a:spcPts val="2133"/>
              </a:spcBef>
              <a:spcAft>
                <a:spcPts val="0"/>
              </a:spcAft>
              <a:buSzPts val="1500"/>
              <a:buChar char="■"/>
              <a:defRPr/>
            </a:lvl6pPr>
            <a:lvl7pPr marL="4267093" lvl="6" indent="-431789" algn="l">
              <a:lnSpc>
                <a:spcPct val="115000"/>
              </a:lnSpc>
              <a:spcBef>
                <a:spcPts val="2133"/>
              </a:spcBef>
              <a:spcAft>
                <a:spcPts val="0"/>
              </a:spcAft>
              <a:buSzPts val="1500"/>
              <a:buChar char="●"/>
              <a:defRPr/>
            </a:lvl7pPr>
            <a:lvl8pPr marL="4876678" lvl="7" indent="-431789" algn="l">
              <a:lnSpc>
                <a:spcPct val="115000"/>
              </a:lnSpc>
              <a:spcBef>
                <a:spcPts val="2133"/>
              </a:spcBef>
              <a:spcAft>
                <a:spcPts val="0"/>
              </a:spcAft>
              <a:buSzPts val="1500"/>
              <a:buChar char="○"/>
              <a:defRPr/>
            </a:lvl8pPr>
            <a:lvl9pPr marL="5486263" lvl="8" indent="-431789" algn="l">
              <a:lnSpc>
                <a:spcPct val="115000"/>
              </a:lnSpc>
              <a:spcBef>
                <a:spcPts val="2133"/>
              </a:spcBef>
              <a:spcAft>
                <a:spcPts val="2133"/>
              </a:spcAft>
              <a:buSzPts val="1500"/>
              <a:buChar char="■"/>
              <a:defRPr/>
            </a:lvl9pPr>
          </a:lstStyle>
          <a:p>
            <a:pPr lvl="0"/>
            <a:r>
              <a:rPr lang="en-US"/>
              <a:t>Click to edit Master text styles</a:t>
            </a:r>
          </a:p>
        </p:txBody>
      </p:sp>
      <p:sp>
        <p:nvSpPr>
          <p:cNvPr id="25" name="Google Shape;25;g2c8e522a19b_1_15"/>
          <p:cNvSpPr/>
          <p:nvPr/>
        </p:nvSpPr>
        <p:spPr>
          <a:xfrm>
            <a:off x="0" y="101600"/>
            <a:ext cx="12192000" cy="60400"/>
          </a:xfrm>
          <a:prstGeom prst="rect">
            <a:avLst/>
          </a:prstGeom>
          <a:solidFill>
            <a:srgbClr val="F6F3EC"/>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pic>
        <p:nvPicPr>
          <p:cNvPr id="26" name="Google Shape;26;g2c8e522a19b_1_15"/>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30767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7"/>
        <p:cNvGrpSpPr/>
        <p:nvPr/>
      </p:nvGrpSpPr>
      <p:grpSpPr>
        <a:xfrm>
          <a:off x="0" y="0"/>
          <a:ext cx="0" cy="0"/>
          <a:chOff x="0" y="0"/>
          <a:chExt cx="0" cy="0"/>
        </a:xfrm>
      </p:grpSpPr>
      <p:sp>
        <p:nvSpPr>
          <p:cNvPr id="28" name="Google Shape;28;g2c8e522a19b_1_21"/>
          <p:cNvSpPr txBox="1">
            <a:spLocks noGrp="1"/>
          </p:cNvSpPr>
          <p:nvPr>
            <p:ph type="title"/>
          </p:nvPr>
        </p:nvSpPr>
        <p:spPr>
          <a:xfrm>
            <a:off x="972600" y="843800"/>
            <a:ext cx="10251200" cy="71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600"/>
              <a:buNone/>
              <a:defRPr sz="3467"/>
            </a:lvl1pPr>
            <a:lvl2pPr lvl="1" algn="l">
              <a:lnSpc>
                <a:spcPct val="100000"/>
              </a:lnSpc>
              <a:spcBef>
                <a:spcPts val="0"/>
              </a:spcBef>
              <a:spcAft>
                <a:spcPts val="0"/>
              </a:spcAft>
              <a:buClr>
                <a:srgbClr val="4A4A4A"/>
              </a:buClr>
              <a:buSzPts val="2600"/>
              <a:buNone/>
              <a:defRPr sz="3467">
                <a:solidFill>
                  <a:srgbClr val="4A4A4A"/>
                </a:solidFill>
              </a:defRPr>
            </a:lvl2pPr>
            <a:lvl3pPr lvl="2" algn="l">
              <a:lnSpc>
                <a:spcPct val="100000"/>
              </a:lnSpc>
              <a:spcBef>
                <a:spcPts val="0"/>
              </a:spcBef>
              <a:spcAft>
                <a:spcPts val="0"/>
              </a:spcAft>
              <a:buClr>
                <a:srgbClr val="4A4A4A"/>
              </a:buClr>
              <a:buSzPts val="2600"/>
              <a:buNone/>
              <a:defRPr sz="3467">
                <a:solidFill>
                  <a:srgbClr val="4A4A4A"/>
                </a:solidFill>
              </a:defRPr>
            </a:lvl3pPr>
            <a:lvl4pPr lvl="3" algn="l">
              <a:lnSpc>
                <a:spcPct val="100000"/>
              </a:lnSpc>
              <a:spcBef>
                <a:spcPts val="0"/>
              </a:spcBef>
              <a:spcAft>
                <a:spcPts val="0"/>
              </a:spcAft>
              <a:buClr>
                <a:srgbClr val="4A4A4A"/>
              </a:buClr>
              <a:buSzPts val="2600"/>
              <a:buNone/>
              <a:defRPr sz="3467">
                <a:solidFill>
                  <a:srgbClr val="4A4A4A"/>
                </a:solidFill>
              </a:defRPr>
            </a:lvl4pPr>
            <a:lvl5pPr lvl="4" algn="l">
              <a:lnSpc>
                <a:spcPct val="100000"/>
              </a:lnSpc>
              <a:spcBef>
                <a:spcPts val="0"/>
              </a:spcBef>
              <a:spcAft>
                <a:spcPts val="0"/>
              </a:spcAft>
              <a:buClr>
                <a:srgbClr val="4A4A4A"/>
              </a:buClr>
              <a:buSzPts val="2600"/>
              <a:buNone/>
              <a:defRPr sz="3467">
                <a:solidFill>
                  <a:srgbClr val="4A4A4A"/>
                </a:solidFill>
              </a:defRPr>
            </a:lvl5pPr>
            <a:lvl6pPr lvl="5" algn="l">
              <a:lnSpc>
                <a:spcPct val="100000"/>
              </a:lnSpc>
              <a:spcBef>
                <a:spcPts val="0"/>
              </a:spcBef>
              <a:spcAft>
                <a:spcPts val="0"/>
              </a:spcAft>
              <a:buClr>
                <a:srgbClr val="4A4A4A"/>
              </a:buClr>
              <a:buSzPts val="2600"/>
              <a:buNone/>
              <a:defRPr sz="3467">
                <a:solidFill>
                  <a:srgbClr val="4A4A4A"/>
                </a:solidFill>
              </a:defRPr>
            </a:lvl6pPr>
            <a:lvl7pPr lvl="6" algn="l">
              <a:lnSpc>
                <a:spcPct val="100000"/>
              </a:lnSpc>
              <a:spcBef>
                <a:spcPts val="0"/>
              </a:spcBef>
              <a:spcAft>
                <a:spcPts val="0"/>
              </a:spcAft>
              <a:buClr>
                <a:srgbClr val="4A4A4A"/>
              </a:buClr>
              <a:buSzPts val="2600"/>
              <a:buNone/>
              <a:defRPr sz="3467">
                <a:solidFill>
                  <a:srgbClr val="4A4A4A"/>
                </a:solidFill>
              </a:defRPr>
            </a:lvl7pPr>
            <a:lvl8pPr lvl="7" algn="l">
              <a:lnSpc>
                <a:spcPct val="100000"/>
              </a:lnSpc>
              <a:spcBef>
                <a:spcPts val="0"/>
              </a:spcBef>
              <a:spcAft>
                <a:spcPts val="0"/>
              </a:spcAft>
              <a:buClr>
                <a:srgbClr val="4A4A4A"/>
              </a:buClr>
              <a:buSzPts val="2600"/>
              <a:buNone/>
              <a:defRPr sz="3467">
                <a:solidFill>
                  <a:srgbClr val="4A4A4A"/>
                </a:solidFill>
              </a:defRPr>
            </a:lvl8pPr>
            <a:lvl9pPr lvl="8" algn="l">
              <a:lnSpc>
                <a:spcPct val="100000"/>
              </a:lnSpc>
              <a:spcBef>
                <a:spcPts val="0"/>
              </a:spcBef>
              <a:spcAft>
                <a:spcPts val="0"/>
              </a:spcAft>
              <a:buClr>
                <a:srgbClr val="4A4A4A"/>
              </a:buClr>
              <a:buSzPts val="2600"/>
              <a:buNone/>
              <a:defRPr sz="3467">
                <a:solidFill>
                  <a:srgbClr val="4A4A4A"/>
                </a:solidFill>
              </a:defRPr>
            </a:lvl9pPr>
          </a:lstStyle>
          <a:p>
            <a:r>
              <a:rPr lang="en-US"/>
              <a:t>Click to edit Master title style</a:t>
            </a:r>
            <a:endParaRPr/>
          </a:p>
        </p:txBody>
      </p:sp>
      <p:sp>
        <p:nvSpPr>
          <p:cNvPr id="29" name="Google Shape;29;g2c8e522a19b_1_21"/>
          <p:cNvSpPr txBox="1">
            <a:spLocks noGrp="1"/>
          </p:cNvSpPr>
          <p:nvPr>
            <p:ph type="body" idx="1"/>
          </p:nvPr>
        </p:nvSpPr>
        <p:spPr>
          <a:xfrm>
            <a:off x="972433" y="1857433"/>
            <a:ext cx="5032400" cy="4072800"/>
          </a:xfrm>
          <a:prstGeom prst="rect">
            <a:avLst/>
          </a:prstGeom>
          <a:noFill/>
          <a:ln>
            <a:noFill/>
          </a:ln>
        </p:spPr>
        <p:txBody>
          <a:bodyPr spcFirstLastPara="1" wrap="square" lIns="91425" tIns="91425" rIns="91425" bIns="91425" anchor="t" anchorCtr="0">
            <a:noAutofit/>
          </a:bodyPr>
          <a:lstStyle>
            <a:lvl1pPr marL="609585" lvl="0" indent="-431789" algn="l">
              <a:lnSpc>
                <a:spcPct val="115000"/>
              </a:lnSpc>
              <a:spcBef>
                <a:spcPts val="0"/>
              </a:spcBef>
              <a:spcAft>
                <a:spcPts val="0"/>
              </a:spcAft>
              <a:buSzPts val="1500"/>
              <a:buChar char="●"/>
              <a:defRPr/>
            </a:lvl1pPr>
            <a:lvl2pPr marL="1219170" lvl="1" indent="-431789" algn="l">
              <a:lnSpc>
                <a:spcPct val="115000"/>
              </a:lnSpc>
              <a:spcBef>
                <a:spcPts val="2133"/>
              </a:spcBef>
              <a:spcAft>
                <a:spcPts val="0"/>
              </a:spcAft>
              <a:buSzPts val="1500"/>
              <a:buChar char="○"/>
              <a:defRPr/>
            </a:lvl2pPr>
            <a:lvl3pPr marL="1828754" lvl="2" indent="-431789" algn="l">
              <a:lnSpc>
                <a:spcPct val="115000"/>
              </a:lnSpc>
              <a:spcBef>
                <a:spcPts val="2133"/>
              </a:spcBef>
              <a:spcAft>
                <a:spcPts val="0"/>
              </a:spcAft>
              <a:buSzPts val="1500"/>
              <a:buChar char="■"/>
              <a:defRPr/>
            </a:lvl3pPr>
            <a:lvl4pPr marL="2438339" lvl="3" indent="-431789" algn="l">
              <a:lnSpc>
                <a:spcPct val="115000"/>
              </a:lnSpc>
              <a:spcBef>
                <a:spcPts val="2133"/>
              </a:spcBef>
              <a:spcAft>
                <a:spcPts val="0"/>
              </a:spcAft>
              <a:buSzPts val="1500"/>
              <a:buChar char="●"/>
              <a:defRPr/>
            </a:lvl4pPr>
            <a:lvl5pPr marL="3047924" lvl="4" indent="-431789" algn="l">
              <a:lnSpc>
                <a:spcPct val="115000"/>
              </a:lnSpc>
              <a:spcBef>
                <a:spcPts val="2133"/>
              </a:spcBef>
              <a:spcAft>
                <a:spcPts val="0"/>
              </a:spcAft>
              <a:buSzPts val="1500"/>
              <a:buChar char="○"/>
              <a:defRPr/>
            </a:lvl5pPr>
            <a:lvl6pPr marL="3657509" lvl="5" indent="-431789" algn="l">
              <a:lnSpc>
                <a:spcPct val="115000"/>
              </a:lnSpc>
              <a:spcBef>
                <a:spcPts val="2133"/>
              </a:spcBef>
              <a:spcAft>
                <a:spcPts val="0"/>
              </a:spcAft>
              <a:buSzPts val="1500"/>
              <a:buChar char="■"/>
              <a:defRPr/>
            </a:lvl6pPr>
            <a:lvl7pPr marL="4267093" lvl="6" indent="-431789" algn="l">
              <a:lnSpc>
                <a:spcPct val="115000"/>
              </a:lnSpc>
              <a:spcBef>
                <a:spcPts val="2133"/>
              </a:spcBef>
              <a:spcAft>
                <a:spcPts val="0"/>
              </a:spcAft>
              <a:buSzPts val="1500"/>
              <a:buChar char="●"/>
              <a:defRPr/>
            </a:lvl7pPr>
            <a:lvl8pPr marL="4876678" lvl="7" indent="-431789" algn="l">
              <a:lnSpc>
                <a:spcPct val="115000"/>
              </a:lnSpc>
              <a:spcBef>
                <a:spcPts val="2133"/>
              </a:spcBef>
              <a:spcAft>
                <a:spcPts val="0"/>
              </a:spcAft>
              <a:buSzPts val="1500"/>
              <a:buChar char="○"/>
              <a:defRPr/>
            </a:lvl8pPr>
            <a:lvl9pPr marL="5486263" lvl="8" indent="-431789" algn="l">
              <a:lnSpc>
                <a:spcPct val="115000"/>
              </a:lnSpc>
              <a:spcBef>
                <a:spcPts val="2133"/>
              </a:spcBef>
              <a:spcAft>
                <a:spcPts val="2133"/>
              </a:spcAft>
              <a:buSzPts val="1500"/>
              <a:buChar char="■"/>
              <a:defRPr/>
            </a:lvl9pPr>
          </a:lstStyle>
          <a:p>
            <a:pPr lvl="0"/>
            <a:r>
              <a:rPr lang="en-US"/>
              <a:t>Click to edit Master text styles</a:t>
            </a:r>
          </a:p>
        </p:txBody>
      </p:sp>
      <p:sp>
        <p:nvSpPr>
          <p:cNvPr id="30" name="Google Shape;30;g2c8e522a19b_1_21"/>
          <p:cNvSpPr txBox="1">
            <a:spLocks noGrp="1"/>
          </p:cNvSpPr>
          <p:nvPr>
            <p:ph type="body" idx="2"/>
          </p:nvPr>
        </p:nvSpPr>
        <p:spPr>
          <a:xfrm>
            <a:off x="6191469" y="1857433"/>
            <a:ext cx="5032400" cy="4072800"/>
          </a:xfrm>
          <a:prstGeom prst="rect">
            <a:avLst/>
          </a:prstGeom>
          <a:noFill/>
          <a:ln>
            <a:noFill/>
          </a:ln>
        </p:spPr>
        <p:txBody>
          <a:bodyPr spcFirstLastPara="1" wrap="square" lIns="91425" tIns="91425" rIns="91425" bIns="91425" anchor="t" anchorCtr="0">
            <a:noAutofit/>
          </a:bodyPr>
          <a:lstStyle>
            <a:lvl1pPr marL="609585" lvl="0" indent="-431789" algn="l">
              <a:lnSpc>
                <a:spcPct val="115000"/>
              </a:lnSpc>
              <a:spcBef>
                <a:spcPts val="0"/>
              </a:spcBef>
              <a:spcAft>
                <a:spcPts val="0"/>
              </a:spcAft>
              <a:buSzPts val="1500"/>
              <a:buChar char="●"/>
              <a:defRPr/>
            </a:lvl1pPr>
            <a:lvl2pPr marL="1219170" lvl="1" indent="-431789" algn="l">
              <a:lnSpc>
                <a:spcPct val="115000"/>
              </a:lnSpc>
              <a:spcBef>
                <a:spcPts val="2133"/>
              </a:spcBef>
              <a:spcAft>
                <a:spcPts val="0"/>
              </a:spcAft>
              <a:buSzPts val="1500"/>
              <a:buChar char="○"/>
              <a:defRPr/>
            </a:lvl2pPr>
            <a:lvl3pPr marL="1828754" lvl="2" indent="-431789" algn="l">
              <a:lnSpc>
                <a:spcPct val="115000"/>
              </a:lnSpc>
              <a:spcBef>
                <a:spcPts val="2133"/>
              </a:spcBef>
              <a:spcAft>
                <a:spcPts val="0"/>
              </a:spcAft>
              <a:buSzPts val="1500"/>
              <a:buChar char="■"/>
              <a:defRPr/>
            </a:lvl3pPr>
            <a:lvl4pPr marL="2438339" lvl="3" indent="-431789" algn="l">
              <a:lnSpc>
                <a:spcPct val="115000"/>
              </a:lnSpc>
              <a:spcBef>
                <a:spcPts val="2133"/>
              </a:spcBef>
              <a:spcAft>
                <a:spcPts val="0"/>
              </a:spcAft>
              <a:buSzPts val="1500"/>
              <a:buChar char="●"/>
              <a:defRPr/>
            </a:lvl4pPr>
            <a:lvl5pPr marL="3047924" lvl="4" indent="-431789" algn="l">
              <a:lnSpc>
                <a:spcPct val="115000"/>
              </a:lnSpc>
              <a:spcBef>
                <a:spcPts val="2133"/>
              </a:spcBef>
              <a:spcAft>
                <a:spcPts val="0"/>
              </a:spcAft>
              <a:buSzPts val="1500"/>
              <a:buChar char="○"/>
              <a:defRPr/>
            </a:lvl5pPr>
            <a:lvl6pPr marL="3657509" lvl="5" indent="-431789" algn="l">
              <a:lnSpc>
                <a:spcPct val="115000"/>
              </a:lnSpc>
              <a:spcBef>
                <a:spcPts val="2133"/>
              </a:spcBef>
              <a:spcAft>
                <a:spcPts val="0"/>
              </a:spcAft>
              <a:buSzPts val="1500"/>
              <a:buChar char="■"/>
              <a:defRPr/>
            </a:lvl6pPr>
            <a:lvl7pPr marL="4267093" lvl="6" indent="-431789" algn="l">
              <a:lnSpc>
                <a:spcPct val="115000"/>
              </a:lnSpc>
              <a:spcBef>
                <a:spcPts val="2133"/>
              </a:spcBef>
              <a:spcAft>
                <a:spcPts val="0"/>
              </a:spcAft>
              <a:buSzPts val="1500"/>
              <a:buChar char="●"/>
              <a:defRPr/>
            </a:lvl7pPr>
            <a:lvl8pPr marL="4876678" lvl="7" indent="-431789" algn="l">
              <a:lnSpc>
                <a:spcPct val="115000"/>
              </a:lnSpc>
              <a:spcBef>
                <a:spcPts val="2133"/>
              </a:spcBef>
              <a:spcAft>
                <a:spcPts val="0"/>
              </a:spcAft>
              <a:buSzPts val="1500"/>
              <a:buChar char="○"/>
              <a:defRPr/>
            </a:lvl8pPr>
            <a:lvl9pPr marL="5486263" lvl="8" indent="-431789" algn="l">
              <a:lnSpc>
                <a:spcPct val="115000"/>
              </a:lnSpc>
              <a:spcBef>
                <a:spcPts val="2133"/>
              </a:spcBef>
              <a:spcAft>
                <a:spcPts val="2133"/>
              </a:spcAft>
              <a:buSzPts val="1500"/>
              <a:buChar char="■"/>
              <a:defRPr/>
            </a:lvl9pPr>
          </a:lstStyle>
          <a:p>
            <a:pPr lvl="0"/>
            <a:r>
              <a:rPr lang="en-US"/>
              <a:t>Click to edit Master text styles</a:t>
            </a:r>
          </a:p>
        </p:txBody>
      </p:sp>
      <p:sp>
        <p:nvSpPr>
          <p:cNvPr id="31" name="Google Shape;31;g2c8e522a19b_1_21"/>
          <p:cNvSpPr/>
          <p:nvPr/>
        </p:nvSpPr>
        <p:spPr>
          <a:xfrm>
            <a:off x="0" y="0"/>
            <a:ext cx="12192000" cy="111200"/>
          </a:xfrm>
          <a:prstGeom prst="rect">
            <a:avLst/>
          </a:prstGeom>
          <a:solidFill>
            <a:srgbClr val="E62B7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2" name="Google Shape;32;g2c8e522a19b_1_21"/>
          <p:cNvSpPr/>
          <p:nvPr/>
        </p:nvSpPr>
        <p:spPr>
          <a:xfrm>
            <a:off x="0" y="101600"/>
            <a:ext cx="12192000" cy="60400"/>
          </a:xfrm>
          <a:prstGeom prst="rect">
            <a:avLst/>
          </a:prstGeom>
          <a:solidFill>
            <a:srgbClr val="F6F3EC"/>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pic>
        <p:nvPicPr>
          <p:cNvPr id="33" name="Google Shape;33;g2c8e522a19b_1_21"/>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223784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ext plus image right">
  <p:cSld name="Text plus image right">
    <p:spTree>
      <p:nvGrpSpPr>
        <p:cNvPr id="1" name="Shape 34"/>
        <p:cNvGrpSpPr/>
        <p:nvPr/>
      </p:nvGrpSpPr>
      <p:grpSpPr>
        <a:xfrm>
          <a:off x="0" y="0"/>
          <a:ext cx="0" cy="0"/>
          <a:chOff x="0" y="0"/>
          <a:chExt cx="0" cy="0"/>
        </a:xfrm>
      </p:grpSpPr>
      <p:sp>
        <p:nvSpPr>
          <p:cNvPr id="35" name="Google Shape;35;g2c8e522a19b_1_28"/>
          <p:cNvSpPr/>
          <p:nvPr/>
        </p:nvSpPr>
        <p:spPr>
          <a:xfrm>
            <a:off x="0" y="0"/>
            <a:ext cx="12192000" cy="111200"/>
          </a:xfrm>
          <a:prstGeom prst="rect">
            <a:avLst/>
          </a:prstGeom>
          <a:solidFill>
            <a:srgbClr val="E62B7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6" name="Google Shape;36;g2c8e522a19b_1_28"/>
          <p:cNvSpPr txBox="1">
            <a:spLocks noGrp="1"/>
          </p:cNvSpPr>
          <p:nvPr>
            <p:ph type="title"/>
          </p:nvPr>
        </p:nvSpPr>
        <p:spPr>
          <a:xfrm>
            <a:off x="970200" y="843800"/>
            <a:ext cx="5538400" cy="71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600"/>
              <a:buNone/>
              <a:defRPr sz="3467"/>
            </a:lvl1pPr>
            <a:lvl2pPr lvl="1" algn="l">
              <a:lnSpc>
                <a:spcPct val="100000"/>
              </a:lnSpc>
              <a:spcBef>
                <a:spcPts val="0"/>
              </a:spcBef>
              <a:spcAft>
                <a:spcPts val="0"/>
              </a:spcAft>
              <a:buClr>
                <a:schemeClr val="dk2"/>
              </a:buClr>
              <a:buSzPts val="2600"/>
              <a:buNone/>
              <a:defRPr sz="3467">
                <a:solidFill>
                  <a:schemeClr val="dk2"/>
                </a:solidFill>
              </a:defRPr>
            </a:lvl2pPr>
            <a:lvl3pPr lvl="2" algn="l">
              <a:lnSpc>
                <a:spcPct val="100000"/>
              </a:lnSpc>
              <a:spcBef>
                <a:spcPts val="0"/>
              </a:spcBef>
              <a:spcAft>
                <a:spcPts val="0"/>
              </a:spcAft>
              <a:buClr>
                <a:schemeClr val="dk2"/>
              </a:buClr>
              <a:buSzPts val="2600"/>
              <a:buNone/>
              <a:defRPr sz="3467">
                <a:solidFill>
                  <a:schemeClr val="dk2"/>
                </a:solidFill>
              </a:defRPr>
            </a:lvl3pPr>
            <a:lvl4pPr lvl="3" algn="l">
              <a:lnSpc>
                <a:spcPct val="100000"/>
              </a:lnSpc>
              <a:spcBef>
                <a:spcPts val="0"/>
              </a:spcBef>
              <a:spcAft>
                <a:spcPts val="0"/>
              </a:spcAft>
              <a:buClr>
                <a:schemeClr val="dk2"/>
              </a:buClr>
              <a:buSzPts val="2600"/>
              <a:buNone/>
              <a:defRPr sz="3467">
                <a:solidFill>
                  <a:schemeClr val="dk2"/>
                </a:solidFill>
              </a:defRPr>
            </a:lvl4pPr>
            <a:lvl5pPr lvl="4" algn="l">
              <a:lnSpc>
                <a:spcPct val="100000"/>
              </a:lnSpc>
              <a:spcBef>
                <a:spcPts val="0"/>
              </a:spcBef>
              <a:spcAft>
                <a:spcPts val="0"/>
              </a:spcAft>
              <a:buClr>
                <a:schemeClr val="dk2"/>
              </a:buClr>
              <a:buSzPts val="2600"/>
              <a:buNone/>
              <a:defRPr sz="3467">
                <a:solidFill>
                  <a:schemeClr val="dk2"/>
                </a:solidFill>
              </a:defRPr>
            </a:lvl5pPr>
            <a:lvl6pPr lvl="5" algn="l">
              <a:lnSpc>
                <a:spcPct val="100000"/>
              </a:lnSpc>
              <a:spcBef>
                <a:spcPts val="0"/>
              </a:spcBef>
              <a:spcAft>
                <a:spcPts val="0"/>
              </a:spcAft>
              <a:buClr>
                <a:schemeClr val="dk2"/>
              </a:buClr>
              <a:buSzPts val="2600"/>
              <a:buNone/>
              <a:defRPr sz="3467">
                <a:solidFill>
                  <a:schemeClr val="dk2"/>
                </a:solidFill>
              </a:defRPr>
            </a:lvl6pPr>
            <a:lvl7pPr lvl="6" algn="l">
              <a:lnSpc>
                <a:spcPct val="100000"/>
              </a:lnSpc>
              <a:spcBef>
                <a:spcPts val="0"/>
              </a:spcBef>
              <a:spcAft>
                <a:spcPts val="0"/>
              </a:spcAft>
              <a:buClr>
                <a:schemeClr val="dk2"/>
              </a:buClr>
              <a:buSzPts val="2600"/>
              <a:buNone/>
              <a:defRPr sz="3467">
                <a:solidFill>
                  <a:schemeClr val="dk2"/>
                </a:solidFill>
              </a:defRPr>
            </a:lvl7pPr>
            <a:lvl8pPr lvl="7" algn="l">
              <a:lnSpc>
                <a:spcPct val="100000"/>
              </a:lnSpc>
              <a:spcBef>
                <a:spcPts val="0"/>
              </a:spcBef>
              <a:spcAft>
                <a:spcPts val="0"/>
              </a:spcAft>
              <a:buClr>
                <a:schemeClr val="dk2"/>
              </a:buClr>
              <a:buSzPts val="2600"/>
              <a:buNone/>
              <a:defRPr sz="3467">
                <a:solidFill>
                  <a:schemeClr val="dk2"/>
                </a:solidFill>
              </a:defRPr>
            </a:lvl8pPr>
            <a:lvl9pPr lvl="8" algn="l">
              <a:lnSpc>
                <a:spcPct val="100000"/>
              </a:lnSpc>
              <a:spcBef>
                <a:spcPts val="0"/>
              </a:spcBef>
              <a:spcAft>
                <a:spcPts val="0"/>
              </a:spcAft>
              <a:buClr>
                <a:schemeClr val="dk2"/>
              </a:buClr>
              <a:buSzPts val="2600"/>
              <a:buNone/>
              <a:defRPr sz="3467">
                <a:solidFill>
                  <a:schemeClr val="dk2"/>
                </a:solidFill>
              </a:defRPr>
            </a:lvl9pPr>
          </a:lstStyle>
          <a:p>
            <a:r>
              <a:rPr lang="en-US"/>
              <a:t>Click to edit Master title style</a:t>
            </a:r>
            <a:endParaRPr/>
          </a:p>
        </p:txBody>
      </p:sp>
      <p:sp>
        <p:nvSpPr>
          <p:cNvPr id="37" name="Google Shape;37;g2c8e522a19b_1_28"/>
          <p:cNvSpPr txBox="1">
            <a:spLocks noGrp="1"/>
          </p:cNvSpPr>
          <p:nvPr>
            <p:ph type="body" idx="1"/>
          </p:nvPr>
        </p:nvSpPr>
        <p:spPr>
          <a:xfrm>
            <a:off x="972600" y="1857433"/>
            <a:ext cx="5538400" cy="4279200"/>
          </a:xfrm>
          <a:prstGeom prst="rect">
            <a:avLst/>
          </a:prstGeom>
          <a:noFill/>
          <a:ln>
            <a:noFill/>
          </a:ln>
        </p:spPr>
        <p:txBody>
          <a:bodyPr spcFirstLastPara="1" wrap="square" lIns="91425" tIns="91425" rIns="91425" bIns="91425" anchor="t" anchorCtr="0">
            <a:noAutofit/>
          </a:bodyPr>
          <a:lstStyle>
            <a:lvl1pPr marL="609585" lvl="0" indent="-431789" algn="l">
              <a:lnSpc>
                <a:spcPct val="115000"/>
              </a:lnSpc>
              <a:spcBef>
                <a:spcPts val="0"/>
              </a:spcBef>
              <a:spcAft>
                <a:spcPts val="0"/>
              </a:spcAft>
              <a:buSzPts val="1500"/>
              <a:buChar char="●"/>
              <a:defRPr/>
            </a:lvl1pPr>
            <a:lvl2pPr marL="1219170" lvl="1" indent="-431789" algn="l">
              <a:lnSpc>
                <a:spcPct val="115000"/>
              </a:lnSpc>
              <a:spcBef>
                <a:spcPts val="2133"/>
              </a:spcBef>
              <a:spcAft>
                <a:spcPts val="0"/>
              </a:spcAft>
              <a:buSzPts val="1500"/>
              <a:buChar char="○"/>
              <a:defRPr/>
            </a:lvl2pPr>
            <a:lvl3pPr marL="1828754" lvl="2" indent="-431789" algn="l">
              <a:lnSpc>
                <a:spcPct val="115000"/>
              </a:lnSpc>
              <a:spcBef>
                <a:spcPts val="2133"/>
              </a:spcBef>
              <a:spcAft>
                <a:spcPts val="0"/>
              </a:spcAft>
              <a:buSzPts val="1500"/>
              <a:buChar char="■"/>
              <a:defRPr/>
            </a:lvl3pPr>
            <a:lvl4pPr marL="2438339" lvl="3" indent="-431789" algn="l">
              <a:lnSpc>
                <a:spcPct val="115000"/>
              </a:lnSpc>
              <a:spcBef>
                <a:spcPts val="2133"/>
              </a:spcBef>
              <a:spcAft>
                <a:spcPts val="0"/>
              </a:spcAft>
              <a:buSzPts val="1500"/>
              <a:buChar char="●"/>
              <a:defRPr/>
            </a:lvl4pPr>
            <a:lvl5pPr marL="3047924" lvl="4" indent="-431789" algn="l">
              <a:lnSpc>
                <a:spcPct val="115000"/>
              </a:lnSpc>
              <a:spcBef>
                <a:spcPts val="2133"/>
              </a:spcBef>
              <a:spcAft>
                <a:spcPts val="0"/>
              </a:spcAft>
              <a:buSzPts val="1500"/>
              <a:buChar char="○"/>
              <a:defRPr/>
            </a:lvl5pPr>
            <a:lvl6pPr marL="3657509" lvl="5" indent="-431789" algn="l">
              <a:lnSpc>
                <a:spcPct val="115000"/>
              </a:lnSpc>
              <a:spcBef>
                <a:spcPts val="2133"/>
              </a:spcBef>
              <a:spcAft>
                <a:spcPts val="0"/>
              </a:spcAft>
              <a:buSzPts val="1500"/>
              <a:buChar char="■"/>
              <a:defRPr/>
            </a:lvl6pPr>
            <a:lvl7pPr marL="4267093" lvl="6" indent="-431789" algn="l">
              <a:lnSpc>
                <a:spcPct val="115000"/>
              </a:lnSpc>
              <a:spcBef>
                <a:spcPts val="2133"/>
              </a:spcBef>
              <a:spcAft>
                <a:spcPts val="0"/>
              </a:spcAft>
              <a:buSzPts val="1500"/>
              <a:buChar char="●"/>
              <a:defRPr/>
            </a:lvl7pPr>
            <a:lvl8pPr marL="4876678" lvl="7" indent="-431789" algn="l">
              <a:lnSpc>
                <a:spcPct val="115000"/>
              </a:lnSpc>
              <a:spcBef>
                <a:spcPts val="2133"/>
              </a:spcBef>
              <a:spcAft>
                <a:spcPts val="0"/>
              </a:spcAft>
              <a:buSzPts val="1500"/>
              <a:buChar char="○"/>
              <a:defRPr/>
            </a:lvl8pPr>
            <a:lvl9pPr marL="5486263" lvl="8" indent="-431789" algn="l">
              <a:lnSpc>
                <a:spcPct val="115000"/>
              </a:lnSpc>
              <a:spcBef>
                <a:spcPts val="2133"/>
              </a:spcBef>
              <a:spcAft>
                <a:spcPts val="2133"/>
              </a:spcAft>
              <a:buSzPts val="1500"/>
              <a:buChar char="■"/>
              <a:defRPr/>
            </a:lvl9pPr>
          </a:lstStyle>
          <a:p>
            <a:pPr lvl="0"/>
            <a:r>
              <a:rPr lang="en-US"/>
              <a:t>Click to edit Master text styles</a:t>
            </a:r>
          </a:p>
        </p:txBody>
      </p:sp>
      <p:sp>
        <p:nvSpPr>
          <p:cNvPr id="38" name="Google Shape;38;g2c8e522a19b_1_28"/>
          <p:cNvSpPr/>
          <p:nvPr/>
        </p:nvSpPr>
        <p:spPr>
          <a:xfrm>
            <a:off x="0" y="101600"/>
            <a:ext cx="12192000" cy="60400"/>
          </a:xfrm>
          <a:prstGeom prst="rect">
            <a:avLst/>
          </a:prstGeom>
          <a:solidFill>
            <a:srgbClr val="F6F3EC"/>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pic>
        <p:nvPicPr>
          <p:cNvPr id="39" name="Google Shape;39;g2c8e522a19b_1_28"/>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16006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plus image left">
  <p:cSld name="Text plus image left">
    <p:spTree>
      <p:nvGrpSpPr>
        <p:cNvPr id="1" name="Shape 40"/>
        <p:cNvGrpSpPr/>
        <p:nvPr/>
      </p:nvGrpSpPr>
      <p:grpSpPr>
        <a:xfrm>
          <a:off x="0" y="0"/>
          <a:ext cx="0" cy="0"/>
          <a:chOff x="0" y="0"/>
          <a:chExt cx="0" cy="0"/>
        </a:xfrm>
      </p:grpSpPr>
      <p:sp>
        <p:nvSpPr>
          <p:cNvPr id="41" name="Google Shape;41;g2c8e522a19b_1_34"/>
          <p:cNvSpPr/>
          <p:nvPr/>
        </p:nvSpPr>
        <p:spPr>
          <a:xfrm>
            <a:off x="0" y="0"/>
            <a:ext cx="12192000" cy="111200"/>
          </a:xfrm>
          <a:prstGeom prst="rect">
            <a:avLst/>
          </a:prstGeom>
          <a:solidFill>
            <a:srgbClr val="E62B7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2" name="Google Shape;42;g2c8e522a19b_1_34"/>
          <p:cNvSpPr txBox="1">
            <a:spLocks noGrp="1"/>
          </p:cNvSpPr>
          <p:nvPr>
            <p:ph type="title"/>
          </p:nvPr>
        </p:nvSpPr>
        <p:spPr>
          <a:xfrm>
            <a:off x="6076200" y="843800"/>
            <a:ext cx="5457600" cy="71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600"/>
              <a:buNone/>
              <a:defRPr sz="3467"/>
            </a:lvl1pPr>
            <a:lvl2pPr lvl="1" algn="l">
              <a:lnSpc>
                <a:spcPct val="100000"/>
              </a:lnSpc>
              <a:spcBef>
                <a:spcPts val="0"/>
              </a:spcBef>
              <a:spcAft>
                <a:spcPts val="0"/>
              </a:spcAft>
              <a:buClr>
                <a:schemeClr val="dk2"/>
              </a:buClr>
              <a:buSzPts val="2600"/>
              <a:buNone/>
              <a:defRPr sz="3467">
                <a:solidFill>
                  <a:schemeClr val="dk2"/>
                </a:solidFill>
              </a:defRPr>
            </a:lvl2pPr>
            <a:lvl3pPr lvl="2" algn="l">
              <a:lnSpc>
                <a:spcPct val="100000"/>
              </a:lnSpc>
              <a:spcBef>
                <a:spcPts val="0"/>
              </a:spcBef>
              <a:spcAft>
                <a:spcPts val="0"/>
              </a:spcAft>
              <a:buClr>
                <a:schemeClr val="dk2"/>
              </a:buClr>
              <a:buSzPts val="2600"/>
              <a:buNone/>
              <a:defRPr sz="3467">
                <a:solidFill>
                  <a:schemeClr val="dk2"/>
                </a:solidFill>
              </a:defRPr>
            </a:lvl3pPr>
            <a:lvl4pPr lvl="3" algn="l">
              <a:lnSpc>
                <a:spcPct val="100000"/>
              </a:lnSpc>
              <a:spcBef>
                <a:spcPts val="0"/>
              </a:spcBef>
              <a:spcAft>
                <a:spcPts val="0"/>
              </a:spcAft>
              <a:buClr>
                <a:schemeClr val="dk2"/>
              </a:buClr>
              <a:buSzPts val="2600"/>
              <a:buNone/>
              <a:defRPr sz="3467">
                <a:solidFill>
                  <a:schemeClr val="dk2"/>
                </a:solidFill>
              </a:defRPr>
            </a:lvl4pPr>
            <a:lvl5pPr lvl="4" algn="l">
              <a:lnSpc>
                <a:spcPct val="100000"/>
              </a:lnSpc>
              <a:spcBef>
                <a:spcPts val="0"/>
              </a:spcBef>
              <a:spcAft>
                <a:spcPts val="0"/>
              </a:spcAft>
              <a:buClr>
                <a:schemeClr val="dk2"/>
              </a:buClr>
              <a:buSzPts val="2600"/>
              <a:buNone/>
              <a:defRPr sz="3467">
                <a:solidFill>
                  <a:schemeClr val="dk2"/>
                </a:solidFill>
              </a:defRPr>
            </a:lvl5pPr>
            <a:lvl6pPr lvl="5" algn="l">
              <a:lnSpc>
                <a:spcPct val="100000"/>
              </a:lnSpc>
              <a:spcBef>
                <a:spcPts val="0"/>
              </a:spcBef>
              <a:spcAft>
                <a:spcPts val="0"/>
              </a:spcAft>
              <a:buClr>
                <a:schemeClr val="dk2"/>
              </a:buClr>
              <a:buSzPts val="2600"/>
              <a:buNone/>
              <a:defRPr sz="3467">
                <a:solidFill>
                  <a:schemeClr val="dk2"/>
                </a:solidFill>
              </a:defRPr>
            </a:lvl6pPr>
            <a:lvl7pPr lvl="6" algn="l">
              <a:lnSpc>
                <a:spcPct val="100000"/>
              </a:lnSpc>
              <a:spcBef>
                <a:spcPts val="0"/>
              </a:spcBef>
              <a:spcAft>
                <a:spcPts val="0"/>
              </a:spcAft>
              <a:buClr>
                <a:schemeClr val="dk2"/>
              </a:buClr>
              <a:buSzPts val="2600"/>
              <a:buNone/>
              <a:defRPr sz="3467">
                <a:solidFill>
                  <a:schemeClr val="dk2"/>
                </a:solidFill>
              </a:defRPr>
            </a:lvl7pPr>
            <a:lvl8pPr lvl="7" algn="l">
              <a:lnSpc>
                <a:spcPct val="100000"/>
              </a:lnSpc>
              <a:spcBef>
                <a:spcPts val="0"/>
              </a:spcBef>
              <a:spcAft>
                <a:spcPts val="0"/>
              </a:spcAft>
              <a:buClr>
                <a:schemeClr val="dk2"/>
              </a:buClr>
              <a:buSzPts val="2600"/>
              <a:buNone/>
              <a:defRPr sz="3467">
                <a:solidFill>
                  <a:schemeClr val="dk2"/>
                </a:solidFill>
              </a:defRPr>
            </a:lvl8pPr>
            <a:lvl9pPr lvl="8" algn="l">
              <a:lnSpc>
                <a:spcPct val="100000"/>
              </a:lnSpc>
              <a:spcBef>
                <a:spcPts val="0"/>
              </a:spcBef>
              <a:spcAft>
                <a:spcPts val="0"/>
              </a:spcAft>
              <a:buClr>
                <a:schemeClr val="dk2"/>
              </a:buClr>
              <a:buSzPts val="2600"/>
              <a:buNone/>
              <a:defRPr sz="3467">
                <a:solidFill>
                  <a:schemeClr val="dk2"/>
                </a:solidFill>
              </a:defRPr>
            </a:lvl9pPr>
          </a:lstStyle>
          <a:p>
            <a:r>
              <a:rPr lang="en-US"/>
              <a:t>Click to edit Master title style</a:t>
            </a:r>
            <a:endParaRPr/>
          </a:p>
        </p:txBody>
      </p:sp>
      <p:sp>
        <p:nvSpPr>
          <p:cNvPr id="43" name="Google Shape;43;g2c8e522a19b_1_34"/>
          <p:cNvSpPr txBox="1">
            <a:spLocks noGrp="1"/>
          </p:cNvSpPr>
          <p:nvPr>
            <p:ph type="body" idx="1"/>
          </p:nvPr>
        </p:nvSpPr>
        <p:spPr>
          <a:xfrm>
            <a:off x="6076200" y="1857433"/>
            <a:ext cx="5457600" cy="4279200"/>
          </a:xfrm>
          <a:prstGeom prst="rect">
            <a:avLst/>
          </a:prstGeom>
          <a:noFill/>
          <a:ln>
            <a:noFill/>
          </a:ln>
        </p:spPr>
        <p:txBody>
          <a:bodyPr spcFirstLastPara="1" wrap="square" lIns="91425" tIns="91425" rIns="91425" bIns="91425" anchor="t" anchorCtr="0">
            <a:noAutofit/>
          </a:bodyPr>
          <a:lstStyle>
            <a:lvl1pPr marL="609585" lvl="0" indent="-431789" algn="l">
              <a:lnSpc>
                <a:spcPct val="115000"/>
              </a:lnSpc>
              <a:spcBef>
                <a:spcPts val="0"/>
              </a:spcBef>
              <a:spcAft>
                <a:spcPts val="0"/>
              </a:spcAft>
              <a:buSzPts val="1500"/>
              <a:buChar char="●"/>
              <a:defRPr/>
            </a:lvl1pPr>
            <a:lvl2pPr marL="1219170" lvl="1" indent="-431789" algn="l">
              <a:lnSpc>
                <a:spcPct val="115000"/>
              </a:lnSpc>
              <a:spcBef>
                <a:spcPts val="2133"/>
              </a:spcBef>
              <a:spcAft>
                <a:spcPts val="0"/>
              </a:spcAft>
              <a:buSzPts val="1500"/>
              <a:buChar char="○"/>
              <a:defRPr/>
            </a:lvl2pPr>
            <a:lvl3pPr marL="1828754" lvl="2" indent="-431789" algn="l">
              <a:lnSpc>
                <a:spcPct val="115000"/>
              </a:lnSpc>
              <a:spcBef>
                <a:spcPts val="2133"/>
              </a:spcBef>
              <a:spcAft>
                <a:spcPts val="0"/>
              </a:spcAft>
              <a:buSzPts val="1500"/>
              <a:buChar char="■"/>
              <a:defRPr/>
            </a:lvl3pPr>
            <a:lvl4pPr marL="2438339" lvl="3" indent="-431789" algn="l">
              <a:lnSpc>
                <a:spcPct val="115000"/>
              </a:lnSpc>
              <a:spcBef>
                <a:spcPts val="2133"/>
              </a:spcBef>
              <a:spcAft>
                <a:spcPts val="0"/>
              </a:spcAft>
              <a:buSzPts val="1500"/>
              <a:buChar char="●"/>
              <a:defRPr/>
            </a:lvl4pPr>
            <a:lvl5pPr marL="3047924" lvl="4" indent="-431789" algn="l">
              <a:lnSpc>
                <a:spcPct val="115000"/>
              </a:lnSpc>
              <a:spcBef>
                <a:spcPts val="2133"/>
              </a:spcBef>
              <a:spcAft>
                <a:spcPts val="0"/>
              </a:spcAft>
              <a:buSzPts val="1500"/>
              <a:buChar char="○"/>
              <a:defRPr/>
            </a:lvl5pPr>
            <a:lvl6pPr marL="3657509" lvl="5" indent="-431789" algn="l">
              <a:lnSpc>
                <a:spcPct val="115000"/>
              </a:lnSpc>
              <a:spcBef>
                <a:spcPts val="2133"/>
              </a:spcBef>
              <a:spcAft>
                <a:spcPts val="0"/>
              </a:spcAft>
              <a:buSzPts val="1500"/>
              <a:buChar char="■"/>
              <a:defRPr/>
            </a:lvl6pPr>
            <a:lvl7pPr marL="4267093" lvl="6" indent="-431789" algn="l">
              <a:lnSpc>
                <a:spcPct val="115000"/>
              </a:lnSpc>
              <a:spcBef>
                <a:spcPts val="2133"/>
              </a:spcBef>
              <a:spcAft>
                <a:spcPts val="0"/>
              </a:spcAft>
              <a:buSzPts val="1500"/>
              <a:buChar char="●"/>
              <a:defRPr/>
            </a:lvl7pPr>
            <a:lvl8pPr marL="4876678" lvl="7" indent="-431789" algn="l">
              <a:lnSpc>
                <a:spcPct val="115000"/>
              </a:lnSpc>
              <a:spcBef>
                <a:spcPts val="2133"/>
              </a:spcBef>
              <a:spcAft>
                <a:spcPts val="0"/>
              </a:spcAft>
              <a:buSzPts val="1500"/>
              <a:buChar char="○"/>
              <a:defRPr/>
            </a:lvl8pPr>
            <a:lvl9pPr marL="5486263" lvl="8" indent="-431789" algn="l">
              <a:lnSpc>
                <a:spcPct val="115000"/>
              </a:lnSpc>
              <a:spcBef>
                <a:spcPts val="2133"/>
              </a:spcBef>
              <a:spcAft>
                <a:spcPts val="2133"/>
              </a:spcAft>
              <a:buSzPts val="1500"/>
              <a:buChar char="■"/>
              <a:defRPr/>
            </a:lvl9pPr>
          </a:lstStyle>
          <a:p>
            <a:pPr lvl="0"/>
            <a:r>
              <a:rPr lang="en-US"/>
              <a:t>Click to edit Master text styles</a:t>
            </a:r>
          </a:p>
        </p:txBody>
      </p:sp>
      <p:sp>
        <p:nvSpPr>
          <p:cNvPr id="44" name="Google Shape;44;g2c8e522a19b_1_34"/>
          <p:cNvSpPr/>
          <p:nvPr/>
        </p:nvSpPr>
        <p:spPr>
          <a:xfrm>
            <a:off x="0" y="101600"/>
            <a:ext cx="12192000" cy="60400"/>
          </a:xfrm>
          <a:prstGeom prst="rect">
            <a:avLst/>
          </a:prstGeom>
          <a:solidFill>
            <a:srgbClr val="F6F3EC"/>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pic>
        <p:nvPicPr>
          <p:cNvPr id="45" name="Google Shape;45;g2c8e522a19b_1_34"/>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169116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ext plus image left 1">
  <p:cSld name="Text plus image left 1">
    <p:spTree>
      <p:nvGrpSpPr>
        <p:cNvPr id="1" name="Shape 46"/>
        <p:cNvGrpSpPr/>
        <p:nvPr/>
      </p:nvGrpSpPr>
      <p:grpSpPr>
        <a:xfrm>
          <a:off x="0" y="0"/>
          <a:ext cx="0" cy="0"/>
          <a:chOff x="0" y="0"/>
          <a:chExt cx="0" cy="0"/>
        </a:xfrm>
      </p:grpSpPr>
      <p:sp>
        <p:nvSpPr>
          <p:cNvPr id="47" name="Google Shape;47;g2c8e522a19b_1_40"/>
          <p:cNvSpPr/>
          <p:nvPr/>
        </p:nvSpPr>
        <p:spPr>
          <a:xfrm>
            <a:off x="0" y="0"/>
            <a:ext cx="12192000" cy="111200"/>
          </a:xfrm>
          <a:prstGeom prst="rect">
            <a:avLst/>
          </a:prstGeom>
          <a:solidFill>
            <a:srgbClr val="E62B7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g2c8e522a19b_1_40"/>
          <p:cNvSpPr txBox="1">
            <a:spLocks noGrp="1"/>
          </p:cNvSpPr>
          <p:nvPr>
            <p:ph type="body" idx="1"/>
          </p:nvPr>
        </p:nvSpPr>
        <p:spPr>
          <a:xfrm>
            <a:off x="5782100" y="1857433"/>
            <a:ext cx="5751600" cy="4279200"/>
          </a:xfrm>
          <a:prstGeom prst="rect">
            <a:avLst/>
          </a:prstGeom>
          <a:noFill/>
          <a:ln>
            <a:noFill/>
          </a:ln>
        </p:spPr>
        <p:txBody>
          <a:bodyPr spcFirstLastPara="1" wrap="square" lIns="91425" tIns="91425" rIns="91425" bIns="91425" anchor="t" anchorCtr="0">
            <a:noAutofit/>
          </a:bodyPr>
          <a:lstStyle>
            <a:lvl1pPr marL="609585" lvl="0" indent="-431789" algn="l">
              <a:lnSpc>
                <a:spcPct val="115000"/>
              </a:lnSpc>
              <a:spcBef>
                <a:spcPts val="0"/>
              </a:spcBef>
              <a:spcAft>
                <a:spcPts val="0"/>
              </a:spcAft>
              <a:buSzPts val="1500"/>
              <a:buChar char="●"/>
              <a:defRPr/>
            </a:lvl1pPr>
            <a:lvl2pPr marL="1219170" lvl="1" indent="-431789" algn="l">
              <a:lnSpc>
                <a:spcPct val="115000"/>
              </a:lnSpc>
              <a:spcBef>
                <a:spcPts val="2133"/>
              </a:spcBef>
              <a:spcAft>
                <a:spcPts val="0"/>
              </a:spcAft>
              <a:buSzPts val="1500"/>
              <a:buChar char="○"/>
              <a:defRPr/>
            </a:lvl2pPr>
            <a:lvl3pPr marL="1828754" lvl="2" indent="-431789" algn="l">
              <a:lnSpc>
                <a:spcPct val="115000"/>
              </a:lnSpc>
              <a:spcBef>
                <a:spcPts val="2133"/>
              </a:spcBef>
              <a:spcAft>
                <a:spcPts val="0"/>
              </a:spcAft>
              <a:buSzPts val="1500"/>
              <a:buChar char="■"/>
              <a:defRPr/>
            </a:lvl3pPr>
            <a:lvl4pPr marL="2438339" lvl="3" indent="-431789" algn="l">
              <a:lnSpc>
                <a:spcPct val="115000"/>
              </a:lnSpc>
              <a:spcBef>
                <a:spcPts val="2133"/>
              </a:spcBef>
              <a:spcAft>
                <a:spcPts val="0"/>
              </a:spcAft>
              <a:buSzPts val="1500"/>
              <a:buChar char="●"/>
              <a:defRPr/>
            </a:lvl4pPr>
            <a:lvl5pPr marL="3047924" lvl="4" indent="-431789" algn="l">
              <a:lnSpc>
                <a:spcPct val="115000"/>
              </a:lnSpc>
              <a:spcBef>
                <a:spcPts val="2133"/>
              </a:spcBef>
              <a:spcAft>
                <a:spcPts val="0"/>
              </a:spcAft>
              <a:buSzPts val="1500"/>
              <a:buChar char="○"/>
              <a:defRPr/>
            </a:lvl5pPr>
            <a:lvl6pPr marL="3657509" lvl="5" indent="-431789" algn="l">
              <a:lnSpc>
                <a:spcPct val="115000"/>
              </a:lnSpc>
              <a:spcBef>
                <a:spcPts val="2133"/>
              </a:spcBef>
              <a:spcAft>
                <a:spcPts val="0"/>
              </a:spcAft>
              <a:buSzPts val="1500"/>
              <a:buChar char="■"/>
              <a:defRPr/>
            </a:lvl6pPr>
            <a:lvl7pPr marL="4267093" lvl="6" indent="-431789" algn="l">
              <a:lnSpc>
                <a:spcPct val="115000"/>
              </a:lnSpc>
              <a:spcBef>
                <a:spcPts val="2133"/>
              </a:spcBef>
              <a:spcAft>
                <a:spcPts val="0"/>
              </a:spcAft>
              <a:buSzPts val="1500"/>
              <a:buChar char="●"/>
              <a:defRPr/>
            </a:lvl7pPr>
            <a:lvl8pPr marL="4876678" lvl="7" indent="-431789" algn="l">
              <a:lnSpc>
                <a:spcPct val="115000"/>
              </a:lnSpc>
              <a:spcBef>
                <a:spcPts val="2133"/>
              </a:spcBef>
              <a:spcAft>
                <a:spcPts val="0"/>
              </a:spcAft>
              <a:buSzPts val="1500"/>
              <a:buChar char="○"/>
              <a:defRPr/>
            </a:lvl8pPr>
            <a:lvl9pPr marL="5486263" lvl="8" indent="-431789" algn="l">
              <a:lnSpc>
                <a:spcPct val="115000"/>
              </a:lnSpc>
              <a:spcBef>
                <a:spcPts val="2133"/>
              </a:spcBef>
              <a:spcAft>
                <a:spcPts val="2133"/>
              </a:spcAft>
              <a:buSzPts val="1500"/>
              <a:buChar char="■"/>
              <a:defRPr/>
            </a:lvl9pPr>
          </a:lstStyle>
          <a:p>
            <a:pPr lvl="0"/>
            <a:r>
              <a:rPr lang="en-US"/>
              <a:t>Click to edit Master text styles</a:t>
            </a:r>
          </a:p>
        </p:txBody>
      </p:sp>
      <p:sp>
        <p:nvSpPr>
          <p:cNvPr id="49" name="Google Shape;49;g2c8e522a19b_1_40"/>
          <p:cNvSpPr txBox="1">
            <a:spLocks noGrp="1"/>
          </p:cNvSpPr>
          <p:nvPr>
            <p:ph type="title"/>
          </p:nvPr>
        </p:nvSpPr>
        <p:spPr>
          <a:xfrm>
            <a:off x="972600" y="843800"/>
            <a:ext cx="10251600" cy="71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600"/>
              <a:buNone/>
              <a:defRPr sz="3467"/>
            </a:lvl1pPr>
            <a:lvl2pPr lvl="1" algn="l">
              <a:lnSpc>
                <a:spcPct val="100000"/>
              </a:lnSpc>
              <a:spcBef>
                <a:spcPts val="0"/>
              </a:spcBef>
              <a:spcAft>
                <a:spcPts val="0"/>
              </a:spcAft>
              <a:buClr>
                <a:schemeClr val="dk2"/>
              </a:buClr>
              <a:buSzPts val="2600"/>
              <a:buNone/>
              <a:defRPr sz="3467">
                <a:solidFill>
                  <a:schemeClr val="dk2"/>
                </a:solidFill>
              </a:defRPr>
            </a:lvl2pPr>
            <a:lvl3pPr lvl="2" algn="l">
              <a:lnSpc>
                <a:spcPct val="100000"/>
              </a:lnSpc>
              <a:spcBef>
                <a:spcPts val="0"/>
              </a:spcBef>
              <a:spcAft>
                <a:spcPts val="0"/>
              </a:spcAft>
              <a:buClr>
                <a:schemeClr val="dk2"/>
              </a:buClr>
              <a:buSzPts val="2600"/>
              <a:buNone/>
              <a:defRPr sz="3467">
                <a:solidFill>
                  <a:schemeClr val="dk2"/>
                </a:solidFill>
              </a:defRPr>
            </a:lvl3pPr>
            <a:lvl4pPr lvl="3" algn="l">
              <a:lnSpc>
                <a:spcPct val="100000"/>
              </a:lnSpc>
              <a:spcBef>
                <a:spcPts val="0"/>
              </a:spcBef>
              <a:spcAft>
                <a:spcPts val="0"/>
              </a:spcAft>
              <a:buClr>
                <a:schemeClr val="dk2"/>
              </a:buClr>
              <a:buSzPts val="2600"/>
              <a:buNone/>
              <a:defRPr sz="3467">
                <a:solidFill>
                  <a:schemeClr val="dk2"/>
                </a:solidFill>
              </a:defRPr>
            </a:lvl4pPr>
            <a:lvl5pPr lvl="4" algn="l">
              <a:lnSpc>
                <a:spcPct val="100000"/>
              </a:lnSpc>
              <a:spcBef>
                <a:spcPts val="0"/>
              </a:spcBef>
              <a:spcAft>
                <a:spcPts val="0"/>
              </a:spcAft>
              <a:buClr>
                <a:schemeClr val="dk2"/>
              </a:buClr>
              <a:buSzPts val="2600"/>
              <a:buNone/>
              <a:defRPr sz="3467">
                <a:solidFill>
                  <a:schemeClr val="dk2"/>
                </a:solidFill>
              </a:defRPr>
            </a:lvl5pPr>
            <a:lvl6pPr lvl="5" algn="l">
              <a:lnSpc>
                <a:spcPct val="100000"/>
              </a:lnSpc>
              <a:spcBef>
                <a:spcPts val="0"/>
              </a:spcBef>
              <a:spcAft>
                <a:spcPts val="0"/>
              </a:spcAft>
              <a:buClr>
                <a:schemeClr val="dk2"/>
              </a:buClr>
              <a:buSzPts val="2600"/>
              <a:buNone/>
              <a:defRPr sz="3467">
                <a:solidFill>
                  <a:schemeClr val="dk2"/>
                </a:solidFill>
              </a:defRPr>
            </a:lvl6pPr>
            <a:lvl7pPr lvl="6" algn="l">
              <a:lnSpc>
                <a:spcPct val="100000"/>
              </a:lnSpc>
              <a:spcBef>
                <a:spcPts val="0"/>
              </a:spcBef>
              <a:spcAft>
                <a:spcPts val="0"/>
              </a:spcAft>
              <a:buClr>
                <a:schemeClr val="dk2"/>
              </a:buClr>
              <a:buSzPts val="2600"/>
              <a:buNone/>
              <a:defRPr sz="3467">
                <a:solidFill>
                  <a:schemeClr val="dk2"/>
                </a:solidFill>
              </a:defRPr>
            </a:lvl7pPr>
            <a:lvl8pPr lvl="7" algn="l">
              <a:lnSpc>
                <a:spcPct val="100000"/>
              </a:lnSpc>
              <a:spcBef>
                <a:spcPts val="0"/>
              </a:spcBef>
              <a:spcAft>
                <a:spcPts val="0"/>
              </a:spcAft>
              <a:buClr>
                <a:schemeClr val="dk2"/>
              </a:buClr>
              <a:buSzPts val="2600"/>
              <a:buNone/>
              <a:defRPr sz="3467">
                <a:solidFill>
                  <a:schemeClr val="dk2"/>
                </a:solidFill>
              </a:defRPr>
            </a:lvl8pPr>
            <a:lvl9pPr lvl="8" algn="l">
              <a:lnSpc>
                <a:spcPct val="100000"/>
              </a:lnSpc>
              <a:spcBef>
                <a:spcPts val="0"/>
              </a:spcBef>
              <a:spcAft>
                <a:spcPts val="0"/>
              </a:spcAft>
              <a:buClr>
                <a:schemeClr val="dk2"/>
              </a:buClr>
              <a:buSzPts val="2600"/>
              <a:buNone/>
              <a:defRPr sz="3467">
                <a:solidFill>
                  <a:schemeClr val="dk2"/>
                </a:solidFill>
              </a:defRPr>
            </a:lvl9pPr>
          </a:lstStyle>
          <a:p>
            <a:r>
              <a:rPr lang="en-US"/>
              <a:t>Click to edit Master title style</a:t>
            </a:r>
            <a:endParaRPr/>
          </a:p>
        </p:txBody>
      </p:sp>
      <p:sp>
        <p:nvSpPr>
          <p:cNvPr id="50" name="Google Shape;50;g2c8e522a19b_1_40"/>
          <p:cNvSpPr/>
          <p:nvPr/>
        </p:nvSpPr>
        <p:spPr>
          <a:xfrm>
            <a:off x="0" y="101600"/>
            <a:ext cx="12192000" cy="60400"/>
          </a:xfrm>
          <a:prstGeom prst="rect">
            <a:avLst/>
          </a:prstGeom>
          <a:solidFill>
            <a:srgbClr val="F6F3EC"/>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pic>
        <p:nvPicPr>
          <p:cNvPr id="51" name="Google Shape;51;g2c8e522a19b_1_40"/>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1585139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52"/>
        <p:cNvGrpSpPr/>
        <p:nvPr/>
      </p:nvGrpSpPr>
      <p:grpSpPr>
        <a:xfrm>
          <a:off x="0" y="0"/>
          <a:ext cx="0" cy="0"/>
          <a:chOff x="0" y="0"/>
          <a:chExt cx="0" cy="0"/>
        </a:xfrm>
      </p:grpSpPr>
      <p:sp>
        <p:nvSpPr>
          <p:cNvPr id="53" name="Google Shape;53;g2c8e522a19b_1_46"/>
          <p:cNvSpPr/>
          <p:nvPr/>
        </p:nvSpPr>
        <p:spPr>
          <a:xfrm>
            <a:off x="0" y="0"/>
            <a:ext cx="12192000" cy="111200"/>
          </a:xfrm>
          <a:prstGeom prst="rect">
            <a:avLst/>
          </a:prstGeom>
          <a:solidFill>
            <a:srgbClr val="E62B7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g2c8e522a19b_1_46"/>
          <p:cNvSpPr txBox="1">
            <a:spLocks noGrp="1"/>
          </p:cNvSpPr>
          <p:nvPr>
            <p:ph type="title"/>
          </p:nvPr>
        </p:nvSpPr>
        <p:spPr>
          <a:xfrm>
            <a:off x="972600" y="843800"/>
            <a:ext cx="10251600" cy="7136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600"/>
              <a:buNone/>
              <a:defRPr sz="3467"/>
            </a:lvl1pPr>
            <a:lvl2pPr lvl="1" algn="l">
              <a:lnSpc>
                <a:spcPct val="100000"/>
              </a:lnSpc>
              <a:spcBef>
                <a:spcPts val="0"/>
              </a:spcBef>
              <a:spcAft>
                <a:spcPts val="0"/>
              </a:spcAft>
              <a:buClr>
                <a:schemeClr val="dk2"/>
              </a:buClr>
              <a:buSzPts val="2600"/>
              <a:buNone/>
              <a:defRPr sz="3467">
                <a:solidFill>
                  <a:schemeClr val="dk2"/>
                </a:solidFill>
              </a:defRPr>
            </a:lvl2pPr>
            <a:lvl3pPr lvl="2" algn="l">
              <a:lnSpc>
                <a:spcPct val="100000"/>
              </a:lnSpc>
              <a:spcBef>
                <a:spcPts val="0"/>
              </a:spcBef>
              <a:spcAft>
                <a:spcPts val="0"/>
              </a:spcAft>
              <a:buClr>
                <a:schemeClr val="dk2"/>
              </a:buClr>
              <a:buSzPts val="2600"/>
              <a:buNone/>
              <a:defRPr sz="3467">
                <a:solidFill>
                  <a:schemeClr val="dk2"/>
                </a:solidFill>
              </a:defRPr>
            </a:lvl3pPr>
            <a:lvl4pPr lvl="3" algn="l">
              <a:lnSpc>
                <a:spcPct val="100000"/>
              </a:lnSpc>
              <a:spcBef>
                <a:spcPts val="0"/>
              </a:spcBef>
              <a:spcAft>
                <a:spcPts val="0"/>
              </a:spcAft>
              <a:buClr>
                <a:schemeClr val="dk2"/>
              </a:buClr>
              <a:buSzPts val="2600"/>
              <a:buNone/>
              <a:defRPr sz="3467">
                <a:solidFill>
                  <a:schemeClr val="dk2"/>
                </a:solidFill>
              </a:defRPr>
            </a:lvl4pPr>
            <a:lvl5pPr lvl="4" algn="l">
              <a:lnSpc>
                <a:spcPct val="100000"/>
              </a:lnSpc>
              <a:spcBef>
                <a:spcPts val="0"/>
              </a:spcBef>
              <a:spcAft>
                <a:spcPts val="0"/>
              </a:spcAft>
              <a:buClr>
                <a:schemeClr val="dk2"/>
              </a:buClr>
              <a:buSzPts val="2600"/>
              <a:buNone/>
              <a:defRPr sz="3467">
                <a:solidFill>
                  <a:schemeClr val="dk2"/>
                </a:solidFill>
              </a:defRPr>
            </a:lvl5pPr>
            <a:lvl6pPr lvl="5" algn="l">
              <a:lnSpc>
                <a:spcPct val="100000"/>
              </a:lnSpc>
              <a:spcBef>
                <a:spcPts val="0"/>
              </a:spcBef>
              <a:spcAft>
                <a:spcPts val="0"/>
              </a:spcAft>
              <a:buClr>
                <a:schemeClr val="dk2"/>
              </a:buClr>
              <a:buSzPts val="2600"/>
              <a:buNone/>
              <a:defRPr sz="3467">
                <a:solidFill>
                  <a:schemeClr val="dk2"/>
                </a:solidFill>
              </a:defRPr>
            </a:lvl6pPr>
            <a:lvl7pPr lvl="6" algn="l">
              <a:lnSpc>
                <a:spcPct val="100000"/>
              </a:lnSpc>
              <a:spcBef>
                <a:spcPts val="0"/>
              </a:spcBef>
              <a:spcAft>
                <a:spcPts val="0"/>
              </a:spcAft>
              <a:buClr>
                <a:schemeClr val="dk2"/>
              </a:buClr>
              <a:buSzPts val="2600"/>
              <a:buNone/>
              <a:defRPr sz="3467">
                <a:solidFill>
                  <a:schemeClr val="dk2"/>
                </a:solidFill>
              </a:defRPr>
            </a:lvl7pPr>
            <a:lvl8pPr lvl="7" algn="l">
              <a:lnSpc>
                <a:spcPct val="100000"/>
              </a:lnSpc>
              <a:spcBef>
                <a:spcPts val="0"/>
              </a:spcBef>
              <a:spcAft>
                <a:spcPts val="0"/>
              </a:spcAft>
              <a:buClr>
                <a:schemeClr val="dk2"/>
              </a:buClr>
              <a:buSzPts val="2600"/>
              <a:buNone/>
              <a:defRPr sz="3467">
                <a:solidFill>
                  <a:schemeClr val="dk2"/>
                </a:solidFill>
              </a:defRPr>
            </a:lvl8pPr>
            <a:lvl9pPr lvl="8" algn="l">
              <a:lnSpc>
                <a:spcPct val="100000"/>
              </a:lnSpc>
              <a:spcBef>
                <a:spcPts val="0"/>
              </a:spcBef>
              <a:spcAft>
                <a:spcPts val="0"/>
              </a:spcAft>
              <a:buClr>
                <a:schemeClr val="dk2"/>
              </a:buClr>
              <a:buSzPts val="2600"/>
              <a:buNone/>
              <a:defRPr sz="3467">
                <a:solidFill>
                  <a:schemeClr val="dk2"/>
                </a:solidFill>
              </a:defRPr>
            </a:lvl9pPr>
          </a:lstStyle>
          <a:p>
            <a:r>
              <a:rPr lang="en-US"/>
              <a:t>Click to edit Master title style</a:t>
            </a:r>
            <a:endParaRPr/>
          </a:p>
        </p:txBody>
      </p:sp>
      <p:sp>
        <p:nvSpPr>
          <p:cNvPr id="55" name="Google Shape;55;g2c8e522a19b_1_46"/>
          <p:cNvSpPr/>
          <p:nvPr/>
        </p:nvSpPr>
        <p:spPr>
          <a:xfrm>
            <a:off x="0" y="101600"/>
            <a:ext cx="12192000" cy="60400"/>
          </a:xfrm>
          <a:prstGeom prst="rect">
            <a:avLst/>
          </a:prstGeom>
          <a:solidFill>
            <a:srgbClr val="F6F3EC"/>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pic>
        <p:nvPicPr>
          <p:cNvPr id="56" name="Google Shape;56;g2c8e522a19b_1_46"/>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424211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57"/>
        <p:cNvGrpSpPr/>
        <p:nvPr/>
      </p:nvGrpSpPr>
      <p:grpSpPr>
        <a:xfrm>
          <a:off x="0" y="0"/>
          <a:ext cx="0" cy="0"/>
          <a:chOff x="0" y="0"/>
          <a:chExt cx="0" cy="0"/>
        </a:xfrm>
      </p:grpSpPr>
      <p:sp>
        <p:nvSpPr>
          <p:cNvPr id="58" name="Google Shape;58;g2c8e522a19b_1_51"/>
          <p:cNvSpPr/>
          <p:nvPr/>
        </p:nvSpPr>
        <p:spPr>
          <a:xfrm>
            <a:off x="0" y="0"/>
            <a:ext cx="6096000" cy="6858000"/>
          </a:xfrm>
          <a:prstGeom prst="rect">
            <a:avLst/>
          </a:prstGeom>
          <a:solidFill>
            <a:srgbClr val="FAF9F5"/>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9" name="Google Shape;59;g2c8e522a19b_1_51"/>
          <p:cNvSpPr txBox="1">
            <a:spLocks noGrp="1"/>
          </p:cNvSpPr>
          <p:nvPr>
            <p:ph type="title"/>
          </p:nvPr>
        </p:nvSpPr>
        <p:spPr>
          <a:xfrm>
            <a:off x="973333" y="742200"/>
            <a:ext cx="4401200" cy="2249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Clr>
                <a:srgbClr val="E62B71"/>
              </a:buClr>
              <a:buSzPts val="2600"/>
              <a:buNone/>
              <a:defRPr sz="3467">
                <a:solidFill>
                  <a:srgbClr val="E62B71"/>
                </a:solidFill>
              </a:defRPr>
            </a:lvl1pPr>
            <a:lvl2pPr lvl="1" algn="l">
              <a:lnSpc>
                <a:spcPct val="100000"/>
              </a:lnSpc>
              <a:spcBef>
                <a:spcPts val="0"/>
              </a:spcBef>
              <a:spcAft>
                <a:spcPts val="0"/>
              </a:spcAft>
              <a:buClr>
                <a:srgbClr val="4A4A4A"/>
              </a:buClr>
              <a:buSzPts val="2600"/>
              <a:buNone/>
              <a:defRPr sz="3467">
                <a:solidFill>
                  <a:srgbClr val="4A4A4A"/>
                </a:solidFill>
              </a:defRPr>
            </a:lvl2pPr>
            <a:lvl3pPr lvl="2" algn="l">
              <a:lnSpc>
                <a:spcPct val="100000"/>
              </a:lnSpc>
              <a:spcBef>
                <a:spcPts val="0"/>
              </a:spcBef>
              <a:spcAft>
                <a:spcPts val="0"/>
              </a:spcAft>
              <a:buClr>
                <a:srgbClr val="4A4A4A"/>
              </a:buClr>
              <a:buSzPts val="2600"/>
              <a:buNone/>
              <a:defRPr sz="3467">
                <a:solidFill>
                  <a:srgbClr val="4A4A4A"/>
                </a:solidFill>
              </a:defRPr>
            </a:lvl3pPr>
            <a:lvl4pPr lvl="3" algn="l">
              <a:lnSpc>
                <a:spcPct val="100000"/>
              </a:lnSpc>
              <a:spcBef>
                <a:spcPts val="0"/>
              </a:spcBef>
              <a:spcAft>
                <a:spcPts val="0"/>
              </a:spcAft>
              <a:buClr>
                <a:srgbClr val="4A4A4A"/>
              </a:buClr>
              <a:buSzPts val="2600"/>
              <a:buNone/>
              <a:defRPr sz="3467">
                <a:solidFill>
                  <a:srgbClr val="4A4A4A"/>
                </a:solidFill>
              </a:defRPr>
            </a:lvl4pPr>
            <a:lvl5pPr lvl="4" algn="l">
              <a:lnSpc>
                <a:spcPct val="100000"/>
              </a:lnSpc>
              <a:spcBef>
                <a:spcPts val="0"/>
              </a:spcBef>
              <a:spcAft>
                <a:spcPts val="0"/>
              </a:spcAft>
              <a:buClr>
                <a:srgbClr val="4A4A4A"/>
              </a:buClr>
              <a:buSzPts val="2600"/>
              <a:buNone/>
              <a:defRPr sz="3467">
                <a:solidFill>
                  <a:srgbClr val="4A4A4A"/>
                </a:solidFill>
              </a:defRPr>
            </a:lvl5pPr>
            <a:lvl6pPr lvl="5" algn="l">
              <a:lnSpc>
                <a:spcPct val="100000"/>
              </a:lnSpc>
              <a:spcBef>
                <a:spcPts val="0"/>
              </a:spcBef>
              <a:spcAft>
                <a:spcPts val="0"/>
              </a:spcAft>
              <a:buClr>
                <a:srgbClr val="4A4A4A"/>
              </a:buClr>
              <a:buSzPts val="2600"/>
              <a:buNone/>
              <a:defRPr sz="3467">
                <a:solidFill>
                  <a:srgbClr val="4A4A4A"/>
                </a:solidFill>
              </a:defRPr>
            </a:lvl6pPr>
            <a:lvl7pPr lvl="6" algn="l">
              <a:lnSpc>
                <a:spcPct val="100000"/>
              </a:lnSpc>
              <a:spcBef>
                <a:spcPts val="0"/>
              </a:spcBef>
              <a:spcAft>
                <a:spcPts val="0"/>
              </a:spcAft>
              <a:buClr>
                <a:srgbClr val="4A4A4A"/>
              </a:buClr>
              <a:buSzPts val="2600"/>
              <a:buNone/>
              <a:defRPr sz="3467">
                <a:solidFill>
                  <a:srgbClr val="4A4A4A"/>
                </a:solidFill>
              </a:defRPr>
            </a:lvl7pPr>
            <a:lvl8pPr lvl="7" algn="l">
              <a:lnSpc>
                <a:spcPct val="100000"/>
              </a:lnSpc>
              <a:spcBef>
                <a:spcPts val="0"/>
              </a:spcBef>
              <a:spcAft>
                <a:spcPts val="0"/>
              </a:spcAft>
              <a:buClr>
                <a:srgbClr val="4A4A4A"/>
              </a:buClr>
              <a:buSzPts val="2600"/>
              <a:buNone/>
              <a:defRPr sz="3467">
                <a:solidFill>
                  <a:srgbClr val="4A4A4A"/>
                </a:solidFill>
              </a:defRPr>
            </a:lvl8pPr>
            <a:lvl9pPr lvl="8" algn="l">
              <a:lnSpc>
                <a:spcPct val="100000"/>
              </a:lnSpc>
              <a:spcBef>
                <a:spcPts val="0"/>
              </a:spcBef>
              <a:spcAft>
                <a:spcPts val="0"/>
              </a:spcAft>
              <a:buClr>
                <a:srgbClr val="4A4A4A"/>
              </a:buClr>
              <a:buSzPts val="2600"/>
              <a:buNone/>
              <a:defRPr sz="3467">
                <a:solidFill>
                  <a:srgbClr val="4A4A4A"/>
                </a:solidFill>
              </a:defRPr>
            </a:lvl9pPr>
          </a:lstStyle>
          <a:p>
            <a:r>
              <a:rPr lang="en-US"/>
              <a:t>Click to edit Master title style</a:t>
            </a:r>
            <a:endParaRPr/>
          </a:p>
        </p:txBody>
      </p:sp>
      <p:sp>
        <p:nvSpPr>
          <p:cNvPr id="60" name="Google Shape;60;g2c8e522a19b_1_51"/>
          <p:cNvSpPr txBox="1">
            <a:spLocks noGrp="1"/>
          </p:cNvSpPr>
          <p:nvPr>
            <p:ph type="subTitle" idx="1"/>
          </p:nvPr>
        </p:nvSpPr>
        <p:spPr>
          <a:xfrm>
            <a:off x="966600" y="3504167"/>
            <a:ext cx="4401200" cy="10120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1600"/>
              <a:buNone/>
              <a:defRPr sz="2133"/>
            </a:lvl1pPr>
            <a:lvl2pPr lvl="1" algn="l">
              <a:lnSpc>
                <a:spcPct val="100000"/>
              </a:lnSpc>
              <a:spcBef>
                <a:spcPts val="0"/>
              </a:spcBef>
              <a:spcAft>
                <a:spcPts val="0"/>
              </a:spcAft>
              <a:buSzPts val="1600"/>
              <a:buNone/>
              <a:defRPr sz="2133"/>
            </a:lvl2pPr>
            <a:lvl3pPr lvl="2" algn="l">
              <a:lnSpc>
                <a:spcPct val="100000"/>
              </a:lnSpc>
              <a:spcBef>
                <a:spcPts val="0"/>
              </a:spcBef>
              <a:spcAft>
                <a:spcPts val="0"/>
              </a:spcAft>
              <a:buSzPts val="1600"/>
              <a:buNone/>
              <a:defRPr sz="2133"/>
            </a:lvl3pPr>
            <a:lvl4pPr lvl="3" algn="l">
              <a:lnSpc>
                <a:spcPct val="100000"/>
              </a:lnSpc>
              <a:spcBef>
                <a:spcPts val="0"/>
              </a:spcBef>
              <a:spcAft>
                <a:spcPts val="0"/>
              </a:spcAft>
              <a:buSzPts val="1600"/>
              <a:buNone/>
              <a:defRPr sz="2133"/>
            </a:lvl4pPr>
            <a:lvl5pPr lvl="4" algn="l">
              <a:lnSpc>
                <a:spcPct val="100000"/>
              </a:lnSpc>
              <a:spcBef>
                <a:spcPts val="0"/>
              </a:spcBef>
              <a:spcAft>
                <a:spcPts val="0"/>
              </a:spcAft>
              <a:buSzPts val="1600"/>
              <a:buNone/>
              <a:defRPr sz="2133"/>
            </a:lvl5pPr>
            <a:lvl6pPr lvl="5" algn="l">
              <a:lnSpc>
                <a:spcPct val="100000"/>
              </a:lnSpc>
              <a:spcBef>
                <a:spcPts val="0"/>
              </a:spcBef>
              <a:spcAft>
                <a:spcPts val="0"/>
              </a:spcAft>
              <a:buSzPts val="1600"/>
              <a:buNone/>
              <a:defRPr sz="2133"/>
            </a:lvl6pPr>
            <a:lvl7pPr lvl="6" algn="l">
              <a:lnSpc>
                <a:spcPct val="100000"/>
              </a:lnSpc>
              <a:spcBef>
                <a:spcPts val="0"/>
              </a:spcBef>
              <a:spcAft>
                <a:spcPts val="0"/>
              </a:spcAft>
              <a:buSzPts val="1600"/>
              <a:buNone/>
              <a:defRPr sz="2133"/>
            </a:lvl7pPr>
            <a:lvl8pPr lvl="7" algn="l">
              <a:lnSpc>
                <a:spcPct val="100000"/>
              </a:lnSpc>
              <a:spcBef>
                <a:spcPts val="0"/>
              </a:spcBef>
              <a:spcAft>
                <a:spcPts val="0"/>
              </a:spcAft>
              <a:buSzPts val="1600"/>
              <a:buNone/>
              <a:defRPr sz="2133"/>
            </a:lvl8pPr>
            <a:lvl9pPr lvl="8" algn="l">
              <a:lnSpc>
                <a:spcPct val="100000"/>
              </a:lnSpc>
              <a:spcBef>
                <a:spcPts val="0"/>
              </a:spcBef>
              <a:spcAft>
                <a:spcPts val="0"/>
              </a:spcAft>
              <a:buSzPts val="1600"/>
              <a:buNone/>
              <a:defRPr sz="2133"/>
            </a:lvl9pPr>
          </a:lstStyle>
          <a:p>
            <a:r>
              <a:rPr lang="en-US"/>
              <a:t>Click to edit Master subtitle style</a:t>
            </a:r>
            <a:endParaRPr/>
          </a:p>
        </p:txBody>
      </p:sp>
      <p:sp>
        <p:nvSpPr>
          <p:cNvPr id="61" name="Google Shape;61;g2c8e522a19b_1_51"/>
          <p:cNvSpPr txBox="1">
            <a:spLocks noGrp="1"/>
          </p:cNvSpPr>
          <p:nvPr>
            <p:ph type="body" idx="2"/>
          </p:nvPr>
        </p:nvSpPr>
        <p:spPr>
          <a:xfrm>
            <a:off x="6898967" y="742200"/>
            <a:ext cx="4499200" cy="5095200"/>
          </a:xfrm>
          <a:prstGeom prst="rect">
            <a:avLst/>
          </a:prstGeom>
          <a:noFill/>
          <a:ln>
            <a:noFill/>
          </a:ln>
        </p:spPr>
        <p:txBody>
          <a:bodyPr spcFirstLastPara="1" wrap="square" lIns="91425" tIns="91425" rIns="91425" bIns="91425" anchor="ctr" anchorCtr="0">
            <a:noAutofit/>
          </a:bodyPr>
          <a:lstStyle>
            <a:lvl1pPr marL="609585" lvl="0" indent="-431789" algn="l">
              <a:lnSpc>
                <a:spcPct val="115000"/>
              </a:lnSpc>
              <a:spcBef>
                <a:spcPts val="0"/>
              </a:spcBef>
              <a:spcAft>
                <a:spcPts val="0"/>
              </a:spcAft>
              <a:buSzPts val="1500"/>
              <a:buChar char="●"/>
              <a:defRPr/>
            </a:lvl1pPr>
            <a:lvl2pPr marL="1219170" lvl="1" indent="-431789" algn="l">
              <a:lnSpc>
                <a:spcPct val="115000"/>
              </a:lnSpc>
              <a:spcBef>
                <a:spcPts val="2133"/>
              </a:spcBef>
              <a:spcAft>
                <a:spcPts val="0"/>
              </a:spcAft>
              <a:buSzPts val="1500"/>
              <a:buChar char="○"/>
              <a:defRPr/>
            </a:lvl2pPr>
            <a:lvl3pPr marL="1828754" lvl="2" indent="-431789" algn="l">
              <a:lnSpc>
                <a:spcPct val="115000"/>
              </a:lnSpc>
              <a:spcBef>
                <a:spcPts val="2133"/>
              </a:spcBef>
              <a:spcAft>
                <a:spcPts val="0"/>
              </a:spcAft>
              <a:buSzPts val="1500"/>
              <a:buChar char="■"/>
              <a:defRPr/>
            </a:lvl3pPr>
            <a:lvl4pPr marL="2438339" lvl="3" indent="-431789" algn="l">
              <a:lnSpc>
                <a:spcPct val="115000"/>
              </a:lnSpc>
              <a:spcBef>
                <a:spcPts val="2133"/>
              </a:spcBef>
              <a:spcAft>
                <a:spcPts val="0"/>
              </a:spcAft>
              <a:buSzPts val="1500"/>
              <a:buChar char="●"/>
              <a:defRPr/>
            </a:lvl4pPr>
            <a:lvl5pPr marL="3047924" lvl="4" indent="-431789" algn="l">
              <a:lnSpc>
                <a:spcPct val="115000"/>
              </a:lnSpc>
              <a:spcBef>
                <a:spcPts val="2133"/>
              </a:spcBef>
              <a:spcAft>
                <a:spcPts val="0"/>
              </a:spcAft>
              <a:buSzPts val="1500"/>
              <a:buChar char="○"/>
              <a:defRPr/>
            </a:lvl5pPr>
            <a:lvl6pPr marL="3657509" lvl="5" indent="-431789" algn="l">
              <a:lnSpc>
                <a:spcPct val="115000"/>
              </a:lnSpc>
              <a:spcBef>
                <a:spcPts val="2133"/>
              </a:spcBef>
              <a:spcAft>
                <a:spcPts val="0"/>
              </a:spcAft>
              <a:buSzPts val="1500"/>
              <a:buChar char="■"/>
              <a:defRPr/>
            </a:lvl6pPr>
            <a:lvl7pPr marL="4267093" lvl="6" indent="-431789" algn="l">
              <a:lnSpc>
                <a:spcPct val="115000"/>
              </a:lnSpc>
              <a:spcBef>
                <a:spcPts val="2133"/>
              </a:spcBef>
              <a:spcAft>
                <a:spcPts val="0"/>
              </a:spcAft>
              <a:buSzPts val="1500"/>
              <a:buChar char="●"/>
              <a:defRPr/>
            </a:lvl7pPr>
            <a:lvl8pPr marL="4876678" lvl="7" indent="-431789" algn="l">
              <a:lnSpc>
                <a:spcPct val="115000"/>
              </a:lnSpc>
              <a:spcBef>
                <a:spcPts val="2133"/>
              </a:spcBef>
              <a:spcAft>
                <a:spcPts val="0"/>
              </a:spcAft>
              <a:buSzPts val="1500"/>
              <a:buChar char="○"/>
              <a:defRPr/>
            </a:lvl8pPr>
            <a:lvl9pPr marL="5486263" lvl="8" indent="-431789" algn="l">
              <a:lnSpc>
                <a:spcPct val="115000"/>
              </a:lnSpc>
              <a:spcBef>
                <a:spcPts val="2133"/>
              </a:spcBef>
              <a:spcAft>
                <a:spcPts val="2133"/>
              </a:spcAft>
              <a:buSzPts val="1500"/>
              <a:buChar char="■"/>
              <a:defRPr/>
            </a:lvl9pPr>
          </a:lstStyle>
          <a:p>
            <a:pPr lvl="0"/>
            <a:r>
              <a:rPr lang="en-US"/>
              <a:t>Click to edit Master text styles</a:t>
            </a:r>
          </a:p>
        </p:txBody>
      </p:sp>
      <p:cxnSp>
        <p:nvCxnSpPr>
          <p:cNvPr id="62" name="Google Shape;62;g2c8e522a19b_1_51"/>
          <p:cNvCxnSpPr/>
          <p:nvPr/>
        </p:nvCxnSpPr>
        <p:spPr>
          <a:xfrm>
            <a:off x="1122000" y="3192133"/>
            <a:ext cx="5144000" cy="0"/>
          </a:xfrm>
          <a:prstGeom prst="straightConnector1">
            <a:avLst/>
          </a:prstGeom>
          <a:noFill/>
          <a:ln w="28575" cap="flat" cmpd="sng">
            <a:solidFill>
              <a:srgbClr val="FFFFFF"/>
            </a:solidFill>
            <a:prstDash val="solid"/>
            <a:round/>
            <a:headEnd type="none" w="sm" len="sm"/>
            <a:tailEnd type="none" w="sm" len="sm"/>
          </a:ln>
        </p:spPr>
      </p:cxnSp>
      <p:pic>
        <p:nvPicPr>
          <p:cNvPr id="63" name="Google Shape;63;g2c8e522a19b_1_51"/>
          <p:cNvPicPr preferRelativeResize="0"/>
          <p:nvPr/>
        </p:nvPicPr>
        <p:blipFill rotWithShape="1">
          <a:blip r:embed="rId2">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3459935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g2c8e522a19b_1_0"/>
          <p:cNvSpPr txBox="1">
            <a:spLocks noGrp="1"/>
          </p:cNvSpPr>
          <p:nvPr>
            <p:ph type="title"/>
          </p:nvPr>
        </p:nvSpPr>
        <p:spPr>
          <a:xfrm>
            <a:off x="415600" y="593367"/>
            <a:ext cx="11360800" cy="7636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rgbClr val="4A4A4A"/>
              </a:buClr>
              <a:buSzPts val="2800"/>
              <a:buFont typeface="Lora"/>
              <a:buNone/>
              <a:defRPr sz="2800" b="1" i="0" u="none" strike="noStrike" cap="none">
                <a:solidFill>
                  <a:srgbClr val="4A4A4A"/>
                </a:solidFill>
                <a:latin typeface="Lora"/>
                <a:ea typeface="Lora"/>
                <a:cs typeface="Lora"/>
                <a:sym typeface="Lora"/>
              </a:defRPr>
            </a:lvl1pPr>
            <a:lvl2pPr marR="0" lvl="1"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2pPr>
            <a:lvl3pPr marR="0" lvl="2"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3pPr>
            <a:lvl4pPr marR="0" lvl="3"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4pPr>
            <a:lvl5pPr marR="0" lvl="4"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5pPr>
            <a:lvl6pPr marR="0" lvl="5"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6pPr>
            <a:lvl7pPr marR="0" lvl="6"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7pPr>
            <a:lvl8pPr marR="0" lvl="7"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8pPr>
            <a:lvl9pPr marR="0" lvl="8" algn="l" rtl="0">
              <a:lnSpc>
                <a:spcPct val="100000"/>
              </a:lnSpc>
              <a:spcBef>
                <a:spcPts val="0"/>
              </a:spcBef>
              <a:spcAft>
                <a:spcPts val="0"/>
              </a:spcAft>
              <a:buClr>
                <a:srgbClr val="000000"/>
              </a:buClr>
              <a:buSzPts val="2800"/>
              <a:buFont typeface="Arimo"/>
              <a:buNone/>
              <a:defRPr sz="2800" b="1" i="0" u="none" strike="noStrike" cap="none">
                <a:solidFill>
                  <a:srgbClr val="000000"/>
                </a:solidFill>
                <a:latin typeface="Arimo"/>
                <a:ea typeface="Arimo"/>
                <a:cs typeface="Arimo"/>
                <a:sym typeface="Arimo"/>
              </a:defRPr>
            </a:lvl9pPr>
          </a:lstStyle>
          <a:p>
            <a:endParaRPr/>
          </a:p>
        </p:txBody>
      </p:sp>
      <p:sp>
        <p:nvSpPr>
          <p:cNvPr id="7" name="Google Shape;7;g2c8e522a19b_1_0"/>
          <p:cNvSpPr txBox="1">
            <a:spLocks noGrp="1"/>
          </p:cNvSpPr>
          <p:nvPr>
            <p:ph type="body" idx="1"/>
          </p:nvPr>
        </p:nvSpPr>
        <p:spPr>
          <a:xfrm>
            <a:off x="415600" y="1536633"/>
            <a:ext cx="11360800" cy="4555200"/>
          </a:xfrm>
          <a:prstGeom prst="rect">
            <a:avLst/>
          </a:prstGeom>
          <a:noFill/>
          <a:ln>
            <a:noFill/>
          </a:ln>
        </p:spPr>
        <p:txBody>
          <a:bodyPr spcFirstLastPara="1" wrap="square" lIns="91425" tIns="91425" rIns="91425" bIns="91425" anchor="t" anchorCtr="0">
            <a:noAutofit/>
          </a:bodyPr>
          <a:lstStyle>
            <a:lvl1pPr marL="457200" marR="0" lvl="0" indent="-323850" algn="l" rtl="0">
              <a:lnSpc>
                <a:spcPct val="115000"/>
              </a:lnSpc>
              <a:spcBef>
                <a:spcPts val="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1pPr>
            <a:lvl2pPr marL="914400" marR="0" lvl="1" indent="-323850" algn="l" rtl="0">
              <a:lnSpc>
                <a:spcPct val="115000"/>
              </a:lnSpc>
              <a:spcBef>
                <a:spcPts val="160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2pPr>
            <a:lvl3pPr marL="1371600" marR="0" lvl="2" indent="-323850" algn="l" rtl="0">
              <a:lnSpc>
                <a:spcPct val="115000"/>
              </a:lnSpc>
              <a:spcBef>
                <a:spcPts val="160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3pPr>
            <a:lvl4pPr marL="1828800" marR="0" lvl="3" indent="-323850" algn="l" rtl="0">
              <a:lnSpc>
                <a:spcPct val="115000"/>
              </a:lnSpc>
              <a:spcBef>
                <a:spcPts val="160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4pPr>
            <a:lvl5pPr marL="2286000" marR="0" lvl="4" indent="-323850" algn="l" rtl="0">
              <a:lnSpc>
                <a:spcPct val="115000"/>
              </a:lnSpc>
              <a:spcBef>
                <a:spcPts val="160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5pPr>
            <a:lvl6pPr marL="2743200" marR="0" lvl="5" indent="-323850" algn="l" rtl="0">
              <a:lnSpc>
                <a:spcPct val="115000"/>
              </a:lnSpc>
              <a:spcBef>
                <a:spcPts val="160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6pPr>
            <a:lvl7pPr marL="3200400" marR="0" lvl="6" indent="-323850" algn="l" rtl="0">
              <a:lnSpc>
                <a:spcPct val="115000"/>
              </a:lnSpc>
              <a:spcBef>
                <a:spcPts val="160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7pPr>
            <a:lvl8pPr marL="3657600" marR="0" lvl="7" indent="-323850" algn="l" rtl="0">
              <a:lnSpc>
                <a:spcPct val="115000"/>
              </a:lnSpc>
              <a:spcBef>
                <a:spcPts val="1600"/>
              </a:spcBef>
              <a:spcAft>
                <a:spcPts val="0"/>
              </a:spcAft>
              <a:buClr>
                <a:srgbClr val="4A4A4A"/>
              </a:buClr>
              <a:buSzPts val="1500"/>
              <a:buFont typeface="Arimo"/>
              <a:buChar char="○"/>
              <a:defRPr sz="1500" b="0" i="0" u="none" strike="noStrike" cap="none">
                <a:solidFill>
                  <a:srgbClr val="4A4A4A"/>
                </a:solidFill>
                <a:latin typeface="Arimo"/>
                <a:ea typeface="Arimo"/>
                <a:cs typeface="Arimo"/>
                <a:sym typeface="Arimo"/>
              </a:defRPr>
            </a:lvl8pPr>
            <a:lvl9pPr marL="4114800" marR="0" lvl="8" indent="-323850" algn="l" rtl="0">
              <a:lnSpc>
                <a:spcPct val="115000"/>
              </a:lnSpc>
              <a:spcBef>
                <a:spcPts val="1600"/>
              </a:spcBef>
              <a:spcAft>
                <a:spcPts val="1600"/>
              </a:spcAft>
              <a:buClr>
                <a:srgbClr val="4A4A4A"/>
              </a:buClr>
              <a:buSzPts val="1500"/>
              <a:buFont typeface="Arimo"/>
              <a:buChar char="■"/>
              <a:defRPr sz="1500" b="0" i="0" u="none" strike="noStrike" cap="none">
                <a:solidFill>
                  <a:srgbClr val="4A4A4A"/>
                </a:solidFill>
                <a:latin typeface="Arimo"/>
                <a:ea typeface="Arimo"/>
                <a:cs typeface="Arimo"/>
                <a:sym typeface="Arimo"/>
              </a:defRPr>
            </a:lvl9pPr>
          </a:lstStyle>
          <a:p>
            <a:endParaRPr/>
          </a:p>
        </p:txBody>
      </p:sp>
      <p:sp>
        <p:nvSpPr>
          <p:cNvPr id="8" name="Google Shape;8;g2c8e522a19b_1_0"/>
          <p:cNvSpPr txBox="1"/>
          <p:nvPr/>
        </p:nvSpPr>
        <p:spPr>
          <a:xfrm>
            <a:off x="8904467" y="6398800"/>
            <a:ext cx="3287200" cy="459200"/>
          </a:xfrm>
          <a:prstGeom prst="rect">
            <a:avLst/>
          </a:prstGeom>
          <a:noFill/>
          <a:ln>
            <a:noFill/>
          </a:ln>
        </p:spPr>
        <p:txBody>
          <a:bodyPr spcFirstLastPara="1" wrap="square" lIns="121900" tIns="121900" rIns="121900" bIns="121900" anchor="t" anchorCtr="0">
            <a:noAutofit/>
          </a:bodyPr>
          <a:lstStyle/>
          <a:p>
            <a:pPr marL="0" marR="0" lvl="0" indent="0" algn="ctr" rtl="0">
              <a:lnSpc>
                <a:spcPct val="100000"/>
              </a:lnSpc>
              <a:spcBef>
                <a:spcPts val="0"/>
              </a:spcBef>
              <a:spcAft>
                <a:spcPts val="0"/>
              </a:spcAft>
              <a:buClr>
                <a:srgbClr val="000000"/>
              </a:buClr>
              <a:buSzPts val="900"/>
              <a:buFont typeface="Arial"/>
              <a:buNone/>
            </a:pPr>
            <a:r>
              <a:rPr lang="en" sz="1200" b="0" i="0" u="none" strike="noStrike" cap="none">
                <a:solidFill>
                  <a:srgbClr val="666666"/>
                </a:solidFill>
                <a:latin typeface="Arimo"/>
                <a:ea typeface="Arimo"/>
                <a:cs typeface="Arimo"/>
                <a:sym typeface="Arimo"/>
              </a:rPr>
              <a:t>© SOPHIA </a:t>
            </a:r>
            <a:r>
              <a:rPr lang="en" sz="1200">
                <a:solidFill>
                  <a:srgbClr val="666666"/>
                </a:solidFill>
                <a:latin typeface="Arimo"/>
                <a:ea typeface="Arimo"/>
                <a:cs typeface="Arimo"/>
                <a:sym typeface="Arimo"/>
              </a:rPr>
              <a:t>INSTITUTE FOR </a:t>
            </a:r>
            <a:r>
              <a:rPr lang="en" sz="1200" b="0" i="0" u="none" strike="noStrike" cap="none">
                <a:solidFill>
                  <a:srgbClr val="666666"/>
                </a:solidFill>
                <a:latin typeface="Arimo"/>
                <a:ea typeface="Arimo"/>
                <a:cs typeface="Arimo"/>
                <a:sym typeface="Arimo"/>
              </a:rPr>
              <a:t>TEACHERS</a:t>
            </a:r>
            <a:endParaRPr sz="1200" b="0" i="0" u="none" strike="noStrike" cap="none">
              <a:solidFill>
                <a:srgbClr val="666666"/>
              </a:solidFill>
              <a:latin typeface="Arial"/>
              <a:ea typeface="Arial"/>
              <a:cs typeface="Arial"/>
              <a:sym typeface="Arial"/>
            </a:endParaRPr>
          </a:p>
        </p:txBody>
      </p:sp>
      <p:pic>
        <p:nvPicPr>
          <p:cNvPr id="9" name="Google Shape;9;g2c8e522a19b_1_0"/>
          <p:cNvPicPr preferRelativeResize="0"/>
          <p:nvPr/>
        </p:nvPicPr>
        <p:blipFill rotWithShape="1">
          <a:blip r:embed="rId10">
            <a:alphaModFix/>
          </a:blip>
          <a:srcRect/>
          <a:stretch/>
        </p:blipFill>
        <p:spPr>
          <a:xfrm>
            <a:off x="10000151" y="6202240"/>
            <a:ext cx="1417932" cy="312859"/>
          </a:xfrm>
          <a:prstGeom prst="rect">
            <a:avLst/>
          </a:prstGeom>
          <a:noFill/>
          <a:ln>
            <a:noFill/>
          </a:ln>
        </p:spPr>
      </p:pic>
    </p:spTree>
    <p:extLst>
      <p:ext uri="{BB962C8B-B14F-4D97-AF65-F5344CB8AC3E}">
        <p14:creationId xmlns:p14="http://schemas.microsoft.com/office/powerpoint/2010/main" val="499289278"/>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6"/>
          <p:cNvSpPr txBox="1">
            <a:spLocks noGrp="1"/>
          </p:cNvSpPr>
          <p:nvPr>
            <p:ph type="title"/>
          </p:nvPr>
        </p:nvSpPr>
        <p:spPr>
          <a:xfrm>
            <a:off x="972600" y="639933"/>
            <a:ext cx="10251200" cy="2024800"/>
          </a:xfrm>
          <a:prstGeom prst="rect">
            <a:avLst/>
          </a:prstGeom>
          <a:noFill/>
          <a:ln>
            <a:noFill/>
          </a:ln>
        </p:spPr>
        <p:txBody>
          <a:bodyPr spcFirstLastPara="1" wrap="square" lIns="121900" tIns="121900" rIns="121900" bIns="121900" anchor="b" anchorCtr="0">
            <a:noAutofit/>
          </a:bodyPr>
          <a:lstStyle/>
          <a:p>
            <a:pPr algn="ctr"/>
            <a:r>
              <a:rPr lang="en">
                <a:solidFill>
                  <a:srgbClr val="FAF9F5"/>
                </a:solidFill>
              </a:rPr>
              <a:t>Lesson 37: Mary Shows Us How to Love</a:t>
            </a:r>
            <a:endParaRPr/>
          </a:p>
        </p:txBody>
      </p:sp>
      <p:pic>
        <p:nvPicPr>
          <p:cNvPr id="190" name="Google Shape;190;p16"/>
          <p:cNvPicPr preferRelativeResize="0"/>
          <p:nvPr/>
        </p:nvPicPr>
        <p:blipFill rotWithShape="1">
          <a:blip r:embed="rId3">
            <a:alphaModFix/>
          </a:blip>
          <a:srcRect t="1795" b="34093"/>
          <a:stretch/>
        </p:blipFill>
        <p:spPr>
          <a:xfrm>
            <a:off x="4730496" y="3535680"/>
            <a:ext cx="2731200" cy="2658000"/>
          </a:xfrm>
          <a:prstGeom prst="ellipse">
            <a:avLst/>
          </a:prstGeom>
          <a:noFill/>
          <a:ln w="76200" cap="flat" cmpd="sng">
            <a:solidFill>
              <a:srgbClr val="E7E2D5"/>
            </a:solidFill>
            <a:prstDash val="solid"/>
            <a:round/>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g2e6669a2f6f_0_166"/>
          <p:cNvSpPr txBox="1">
            <a:spLocks noGrp="1"/>
          </p:cNvSpPr>
          <p:nvPr>
            <p:ph type="title"/>
          </p:nvPr>
        </p:nvSpPr>
        <p:spPr>
          <a:xfrm>
            <a:off x="972600" y="843800"/>
            <a:ext cx="10251600" cy="713600"/>
          </a:xfrm>
          <a:prstGeom prst="rect">
            <a:avLst/>
          </a:prstGeom>
        </p:spPr>
        <p:txBody>
          <a:bodyPr spcFirstLastPara="1" wrap="square" lIns="121900" tIns="121900" rIns="121900" bIns="121900" anchor="t" anchorCtr="0">
            <a:noAutofit/>
          </a:bodyPr>
          <a:lstStyle/>
          <a:p>
            <a:r>
              <a:rPr lang="en"/>
              <a:t>Mary Shows Us How to Love </a:t>
            </a:r>
            <a:endParaRPr/>
          </a:p>
        </p:txBody>
      </p:sp>
      <p:sp>
        <p:nvSpPr>
          <p:cNvPr id="196" name="Google Shape;196;g2e6669a2f6f_0_166"/>
          <p:cNvSpPr txBox="1">
            <a:spLocks noGrp="1"/>
          </p:cNvSpPr>
          <p:nvPr>
            <p:ph type="body" idx="1"/>
          </p:nvPr>
        </p:nvSpPr>
        <p:spPr>
          <a:xfrm>
            <a:off x="970200" y="1422767"/>
            <a:ext cx="10251600" cy="4543200"/>
          </a:xfrm>
          <a:prstGeom prst="rect">
            <a:avLst/>
          </a:prstGeom>
        </p:spPr>
        <p:txBody>
          <a:bodyPr spcFirstLastPara="1" wrap="square" lIns="121900" tIns="121900" rIns="121900" bIns="121900" anchor="t" anchorCtr="0">
            <a:noAutofit/>
          </a:bodyPr>
          <a:lstStyle/>
          <a:p>
            <a:pPr indent="-465655">
              <a:buClr>
                <a:schemeClr val="dk1"/>
              </a:buClr>
              <a:buSzPts val="1900"/>
              <a:buChar char="■"/>
            </a:pPr>
            <a:r>
              <a:rPr lang="en" sz="2533">
                <a:solidFill>
                  <a:srgbClr val="222222"/>
                </a:solidFill>
              </a:rPr>
              <a:t>Though we may not automatically think about it, Mary, Jesus’ mother, was also Jesus’ disciple. In fact, she was Jesus’ first disciple! As we learned in the last lesson, Mary is Jesus’ mother. Just as she raised and taught Jesus as a child, she also learned from Him, knowing that He is the Son of God. She was obedient to God’s will and followed Jesus throughout His earthly ministry. She was there at the foot of the cross when Jesus was crucified. According to Tradition, she was present when the Holy Spirit descended on the Apostles at Pentecost.</a:t>
            </a:r>
            <a:endParaRPr sz="2533">
              <a:solidFill>
                <a:srgbClr val="222222"/>
              </a:solidFill>
            </a:endParaRPr>
          </a:p>
          <a:p>
            <a:pPr marL="0" indent="0">
              <a:buNone/>
            </a:pP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g2e6669a2f6f_0_172"/>
          <p:cNvSpPr txBox="1">
            <a:spLocks noGrp="1"/>
          </p:cNvSpPr>
          <p:nvPr>
            <p:ph type="title"/>
          </p:nvPr>
        </p:nvSpPr>
        <p:spPr>
          <a:xfrm>
            <a:off x="972600" y="742200"/>
            <a:ext cx="10251600" cy="713600"/>
          </a:xfrm>
          <a:prstGeom prst="rect">
            <a:avLst/>
          </a:prstGeom>
        </p:spPr>
        <p:txBody>
          <a:bodyPr spcFirstLastPara="1" wrap="square" lIns="121900" tIns="121900" rIns="121900" bIns="121900" anchor="t" anchorCtr="0">
            <a:noAutofit/>
          </a:bodyPr>
          <a:lstStyle/>
          <a:p>
            <a:r>
              <a:rPr lang="en"/>
              <a:t>Mary Shows Us How to Love </a:t>
            </a:r>
            <a:endParaRPr/>
          </a:p>
        </p:txBody>
      </p:sp>
      <p:sp>
        <p:nvSpPr>
          <p:cNvPr id="202" name="Google Shape;202;g2e6669a2f6f_0_172"/>
          <p:cNvSpPr txBox="1">
            <a:spLocks noGrp="1"/>
          </p:cNvSpPr>
          <p:nvPr>
            <p:ph type="body" idx="1"/>
          </p:nvPr>
        </p:nvSpPr>
        <p:spPr>
          <a:xfrm>
            <a:off x="970200" y="1422767"/>
            <a:ext cx="10251600" cy="4760400"/>
          </a:xfrm>
          <a:prstGeom prst="rect">
            <a:avLst/>
          </a:prstGeom>
        </p:spPr>
        <p:txBody>
          <a:bodyPr spcFirstLastPara="1" wrap="square" lIns="121900" tIns="121900" rIns="121900" bIns="121900" anchor="t" anchorCtr="0">
            <a:noAutofit/>
          </a:bodyPr>
          <a:lstStyle/>
          <a:p>
            <a:pPr indent="-457189">
              <a:buClr>
                <a:schemeClr val="dk1"/>
              </a:buClr>
              <a:buSzPts val="1800"/>
              <a:buChar char="■"/>
            </a:pPr>
            <a:r>
              <a:rPr lang="en" sz="2400">
                <a:solidFill>
                  <a:srgbClr val="222222"/>
                </a:solidFill>
              </a:rPr>
              <a:t>To follow Jesus, we must deny ourselves and accept pain and suffering along with joy. As Catholics, we have each been called to be disciples of Jesus. By following Mary, we can see the way to follow Jesus more deeply and appreciate how much she loves us.</a:t>
            </a:r>
            <a:endParaRPr sz="2400">
              <a:solidFill>
                <a:srgbClr val="222222"/>
              </a:solidFill>
            </a:endParaRPr>
          </a:p>
          <a:p>
            <a:pPr indent="-457189">
              <a:buClr>
                <a:schemeClr val="dk1"/>
              </a:buClr>
              <a:buSzPts val="1800"/>
              <a:buChar char="■"/>
            </a:pPr>
            <a:r>
              <a:rPr lang="en" sz="2400">
                <a:solidFill>
                  <a:srgbClr val="222222"/>
                </a:solidFill>
              </a:rPr>
              <a:t>During the wedding feast, the bride and groom ran out of wine. Mary noticed the problem and asked Jesus to help. She trusted Jesus completely. She instructed the servers to do whatever Jesus asked. Jesus performed His first public miracle by changing water into wine. Mary played an important role in the beginning of Jesus’ public ministry, and she continues to play an important role in the lives of all the faithful today.</a:t>
            </a: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g2e6669a2f6f_0_179"/>
          <p:cNvSpPr txBox="1">
            <a:spLocks noGrp="1"/>
          </p:cNvSpPr>
          <p:nvPr>
            <p:ph type="title"/>
          </p:nvPr>
        </p:nvSpPr>
        <p:spPr>
          <a:xfrm>
            <a:off x="972600" y="742200"/>
            <a:ext cx="10251600" cy="713600"/>
          </a:xfrm>
          <a:prstGeom prst="rect">
            <a:avLst/>
          </a:prstGeom>
        </p:spPr>
        <p:txBody>
          <a:bodyPr spcFirstLastPara="1" wrap="square" lIns="121900" tIns="121900" rIns="121900" bIns="121900" anchor="t" anchorCtr="0">
            <a:noAutofit/>
          </a:bodyPr>
          <a:lstStyle/>
          <a:p>
            <a:r>
              <a:rPr lang="en"/>
              <a:t>Mary Shows Us How to Love </a:t>
            </a:r>
            <a:endParaRPr/>
          </a:p>
        </p:txBody>
      </p:sp>
      <p:sp>
        <p:nvSpPr>
          <p:cNvPr id="208" name="Google Shape;208;g2e6669a2f6f_0_179"/>
          <p:cNvSpPr txBox="1">
            <a:spLocks noGrp="1"/>
          </p:cNvSpPr>
          <p:nvPr>
            <p:ph type="body" idx="1"/>
          </p:nvPr>
        </p:nvSpPr>
        <p:spPr>
          <a:xfrm>
            <a:off x="537600" y="1411733"/>
            <a:ext cx="11121600" cy="4738400"/>
          </a:xfrm>
          <a:prstGeom prst="rect">
            <a:avLst/>
          </a:prstGeom>
        </p:spPr>
        <p:txBody>
          <a:bodyPr spcFirstLastPara="1" wrap="square" lIns="121900" tIns="121900" rIns="121900" bIns="121900" anchor="t" anchorCtr="0">
            <a:noAutofit/>
          </a:bodyPr>
          <a:lstStyle/>
          <a:p>
            <a:pPr indent="-457189">
              <a:buClr>
                <a:schemeClr val="dk1"/>
              </a:buClr>
              <a:buSzPts val="1800"/>
              <a:buChar char="■"/>
            </a:pPr>
            <a:r>
              <a:rPr lang="en" sz="2400">
                <a:solidFill>
                  <a:srgbClr val="222222"/>
                </a:solidFill>
              </a:rPr>
              <a:t>The Catholic Church honors Mary throughout the liturgical year with many different feast days, or special liturgical celebrations, of Mary’s life. We honor Mary and show our love for her by participating in these celebrations during the course of the Church year. In today’s lesson, we are going to learn about seven of the most important of these special feast days, most of which celebrate moments in the life of Mary that we have learned about in this unit. In fact, three of these feasts are so important, they are solemnities. </a:t>
            </a:r>
            <a:endParaRPr sz="2400">
              <a:solidFill>
                <a:srgbClr val="222222"/>
              </a:solidFill>
            </a:endParaRPr>
          </a:p>
          <a:p>
            <a:pPr indent="-457189">
              <a:buClr>
                <a:schemeClr val="dk1"/>
              </a:buClr>
              <a:buSzPts val="1800"/>
              <a:buChar char="■"/>
            </a:pPr>
            <a:r>
              <a:rPr lang="en" sz="2400">
                <a:solidFill>
                  <a:srgbClr val="222222"/>
                </a:solidFill>
              </a:rPr>
              <a:t>A </a:t>
            </a:r>
            <a:r>
              <a:rPr lang="en" sz="2400" b="1">
                <a:solidFill>
                  <a:srgbClr val="222222"/>
                </a:solidFill>
              </a:rPr>
              <a:t>solemnity</a:t>
            </a:r>
            <a:r>
              <a:rPr lang="en" sz="2400">
                <a:solidFill>
                  <a:srgbClr val="222222"/>
                </a:solidFill>
              </a:rPr>
              <a:t> is a very special feast day celebration that the Church treats the same way as a Sunday Mass. They are holy days of obligation, days when all the faithful are obligated to attend to Mass, as if it was Christmas or Easter Sunday!</a:t>
            </a: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a:p>
            <a:pPr marL="0" indent="0">
              <a:buNone/>
            </a:pPr>
            <a:endParaRPr sz="2400">
              <a:solidFill>
                <a:srgbClr val="222222"/>
              </a:solidFill>
            </a:endParaRPr>
          </a:p>
        </p:txBody>
      </p:sp>
    </p:spTree>
  </p:cSld>
  <p:clrMapOvr>
    <a:masterClrMapping/>
  </p:clrMapOvr>
</p:sld>
</file>

<file path=ppt/theme/theme1.xml><?xml version="1.0" encoding="utf-8"?>
<a:theme xmlns:a="http://schemas.openxmlformats.org/drawingml/2006/main" name="Theme1">
  <a:themeElements>
    <a:clrScheme name="Streamline">
      <a:dk1>
        <a:srgbClr val="E62B71"/>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C81E5D82-5C6F-4404-9B86-FC6D6936C54F}" vid="{DFD4422C-A3FC-47B6-8B2C-FD382F7A16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Theme1</Template>
  <TotalTime>0</TotalTime>
  <Words>449</Words>
  <Application>Microsoft Office PowerPoint</Application>
  <PresentationFormat>Widescreen</PresentationFormat>
  <Paragraphs>16</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Aptos</vt:lpstr>
      <vt:lpstr>Arial</vt:lpstr>
      <vt:lpstr>Arimo</vt:lpstr>
      <vt:lpstr>Lora</vt:lpstr>
      <vt:lpstr>Theme1</vt:lpstr>
      <vt:lpstr>Lesson 37: Mary Shows Us How to Love</vt:lpstr>
      <vt:lpstr>Mary Shows Us How to Love </vt:lpstr>
      <vt:lpstr>Mary Shows Us How to Love </vt:lpstr>
      <vt:lpstr>Mary Shows Us How to Love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Stephen Lajoie</dc:creator>
  <cp:lastModifiedBy>Stephen Lajoie</cp:lastModifiedBy>
  <cp:revision>1</cp:revision>
  <dcterms:created xsi:type="dcterms:W3CDTF">2024-06-18T15:02:02Z</dcterms:created>
  <dcterms:modified xsi:type="dcterms:W3CDTF">2024-06-18T15:02:16Z</dcterms:modified>
</cp:coreProperties>
</file>