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5" r:id="rId2"/>
    <p:sldId id="305" r:id="rId3"/>
    <p:sldId id="266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02EB6-E6E3-4F17-A7D5-C1E386DF7008}" v="1" dt="2024-05-23T15:08:40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Lajoie" userId="cfd7d8fc27a7f36f" providerId="LiveId" clId="{22F9AEF0-52E5-40E0-B278-186BC441D7BC}"/>
    <pc:docChg chg="addSld delSld modSld">
      <pc:chgData name="Stephen Lajoie" userId="cfd7d8fc27a7f36f" providerId="LiveId" clId="{22F9AEF0-52E5-40E0-B278-186BC441D7BC}" dt="2024-04-12T13:54:33.210" v="4" actId="20577"/>
      <pc:docMkLst>
        <pc:docMk/>
      </pc:docMkLst>
      <pc:sldChg chg="modSp new del">
        <pc:chgData name="Stephen Lajoie" userId="cfd7d8fc27a7f36f" providerId="LiveId" clId="{22F9AEF0-52E5-40E0-B278-186BC441D7BC}" dt="2024-04-12T13:54:26.560" v="3" actId="47"/>
        <pc:sldMkLst>
          <pc:docMk/>
          <pc:sldMk cId="1368446532" sldId="256"/>
        </pc:sldMkLst>
        <pc:spChg chg="mod">
          <ac:chgData name="Stephen Lajoie" userId="cfd7d8fc27a7f36f" providerId="LiveId" clId="{22F9AEF0-52E5-40E0-B278-186BC441D7BC}" dt="2024-04-12T13:54:16.905" v="1"/>
          <ac:spMkLst>
            <pc:docMk/>
            <pc:sldMk cId="1368446532" sldId="256"/>
            <ac:spMk id="2" creationId="{5EB4FC72-7B73-A4C0-69F8-D0EB2D4CB4B0}"/>
          </ac:spMkLst>
        </pc:spChg>
        <pc:spChg chg="mod">
          <ac:chgData name="Stephen Lajoie" userId="cfd7d8fc27a7f36f" providerId="LiveId" clId="{22F9AEF0-52E5-40E0-B278-186BC441D7BC}" dt="2024-04-12T13:54:16.905" v="1"/>
          <ac:spMkLst>
            <pc:docMk/>
            <pc:sldMk cId="1368446532" sldId="256"/>
            <ac:spMk id="3" creationId="{9D55B7D5-3F3C-C89A-7C00-2038D79200A9}"/>
          </ac:spMkLst>
        </pc:spChg>
      </pc:sldChg>
      <pc:sldChg chg="add">
        <pc:chgData name="Stephen Lajoie" userId="cfd7d8fc27a7f36f" providerId="LiveId" clId="{22F9AEF0-52E5-40E0-B278-186BC441D7BC}" dt="2024-04-12T13:54:25.070" v="2"/>
        <pc:sldMkLst>
          <pc:docMk/>
          <pc:sldMk cId="0" sldId="265"/>
        </pc:sldMkLst>
      </pc:sldChg>
      <pc:sldChg chg="modSp add mod">
        <pc:chgData name="Stephen Lajoie" userId="cfd7d8fc27a7f36f" providerId="LiveId" clId="{22F9AEF0-52E5-40E0-B278-186BC441D7BC}" dt="2024-04-12T13:54:33.210" v="4" actId="20577"/>
        <pc:sldMkLst>
          <pc:docMk/>
          <pc:sldMk cId="0" sldId="266"/>
        </pc:sldMkLst>
        <pc:spChg chg="mod">
          <ac:chgData name="Stephen Lajoie" userId="cfd7d8fc27a7f36f" providerId="LiveId" clId="{22F9AEF0-52E5-40E0-B278-186BC441D7BC}" dt="2024-04-12T13:54:33.210" v="4" actId="20577"/>
          <ac:spMkLst>
            <pc:docMk/>
            <pc:sldMk cId="0" sldId="266"/>
            <ac:spMk id="140" creationId="{00000000-0000-0000-0000-000000000000}"/>
          </ac:spMkLst>
        </pc:spChg>
      </pc:sldChg>
    </pc:docChg>
  </pc:docChgLst>
  <pc:docChgLst>
    <pc:chgData name="Stephen Lajoie" userId="cfd7d8fc27a7f36f" providerId="LiveId" clId="{66802EB6-E6E3-4F17-A7D5-C1E386DF7008}"/>
    <pc:docChg chg="addSld modSld">
      <pc:chgData name="Stephen Lajoie" userId="cfd7d8fc27a7f36f" providerId="LiveId" clId="{66802EB6-E6E3-4F17-A7D5-C1E386DF7008}" dt="2024-05-23T15:08:40.034" v="0"/>
      <pc:docMkLst>
        <pc:docMk/>
      </pc:docMkLst>
      <pc:sldChg chg="add">
        <pc:chgData name="Stephen Lajoie" userId="cfd7d8fc27a7f36f" providerId="LiveId" clId="{66802EB6-E6E3-4F17-A7D5-C1E386DF7008}" dt="2024-05-23T15:08:40.034" v="0"/>
        <pc:sldMkLst>
          <pc:docMk/>
          <pc:sldMk cId="1979880683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242A1-C22D-43E4-BE79-8428F4F37726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2CB3D-73FE-4C41-8E0F-268DD804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8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979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divider" type="secHead">
  <p:cSld name="Section divider">
    <p:bg>
      <p:bgPr>
        <a:solidFill>
          <a:srgbClr val="E62B7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g2cb5748d210_0_5"/>
          <p:cNvSpPr txBox="1">
            <a:spLocks noGrp="1"/>
          </p:cNvSpPr>
          <p:nvPr>
            <p:ph type="title"/>
          </p:nvPr>
        </p:nvSpPr>
        <p:spPr>
          <a:xfrm>
            <a:off x="729450" y="4799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Lora"/>
              <a:buNone/>
              <a:defRPr sz="36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2" name="Google Shape;12;g2cb5748d210_0_5"/>
          <p:cNvCxnSpPr/>
          <p:nvPr/>
        </p:nvCxnSpPr>
        <p:spPr>
          <a:xfrm>
            <a:off x="0" y="2241700"/>
            <a:ext cx="7848900" cy="0"/>
          </a:xfrm>
          <a:prstGeom prst="straightConnector1">
            <a:avLst/>
          </a:prstGeom>
          <a:noFill/>
          <a:ln w="28575" cap="flat" cmpd="sng">
            <a:solidFill>
              <a:srgbClr val="47B09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g2cb5748d210_0_5"/>
          <p:cNvSpPr txBox="1">
            <a:spLocks noGrp="1"/>
          </p:cNvSpPr>
          <p:nvPr>
            <p:ph type="body" idx="1"/>
          </p:nvPr>
        </p:nvSpPr>
        <p:spPr>
          <a:xfrm>
            <a:off x="724950" y="2708525"/>
            <a:ext cx="76974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▸"/>
              <a:defRPr>
                <a:solidFill>
                  <a:srgbClr val="FAF9F5"/>
                </a:solidFill>
              </a:defRPr>
            </a:lvl1pPr>
            <a:lvl2pPr marL="914400" lvl="1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●"/>
              <a:defRPr>
                <a:solidFill>
                  <a:srgbClr val="FAF9F5"/>
                </a:solidFill>
              </a:defRPr>
            </a:lvl2pPr>
            <a:lvl3pPr marL="1371600" lvl="2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■"/>
              <a:defRPr>
                <a:solidFill>
                  <a:srgbClr val="FAF9F5"/>
                </a:solidFill>
              </a:defRPr>
            </a:lvl3pPr>
            <a:lvl4pPr marL="1828800" lvl="3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●"/>
              <a:defRPr>
                <a:solidFill>
                  <a:srgbClr val="FAF9F5"/>
                </a:solidFill>
              </a:defRPr>
            </a:lvl4pPr>
            <a:lvl5pPr marL="2286000" lvl="4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○"/>
              <a:defRPr>
                <a:solidFill>
                  <a:srgbClr val="FAF9F5"/>
                </a:solidFill>
              </a:defRPr>
            </a:lvl5pPr>
            <a:lvl6pPr marL="2743200" lvl="5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■"/>
              <a:defRPr>
                <a:solidFill>
                  <a:srgbClr val="FAF9F5"/>
                </a:solidFill>
              </a:defRPr>
            </a:lvl6pPr>
            <a:lvl7pPr marL="3200400" lvl="6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●"/>
              <a:defRPr>
                <a:solidFill>
                  <a:srgbClr val="FAF9F5"/>
                </a:solidFill>
              </a:defRPr>
            </a:lvl7pPr>
            <a:lvl8pPr marL="3657600" lvl="7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○"/>
              <a:defRPr>
                <a:solidFill>
                  <a:srgbClr val="FAF9F5"/>
                </a:solidFill>
              </a:defRPr>
            </a:lvl8pPr>
            <a:lvl9pPr marL="4114800" lvl="8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■"/>
              <a:defRPr>
                <a:solidFill>
                  <a:srgbClr val="FAF9F5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Google Shape;14;g2cb5748d210_0_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00113" y="4651680"/>
            <a:ext cx="1063449" cy="234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371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cb5748d210_0_10"/>
          <p:cNvSpPr txBox="1">
            <a:spLocks noGrp="1"/>
          </p:cNvSpPr>
          <p:nvPr>
            <p:ph type="ctrTitle"/>
          </p:nvPr>
        </p:nvSpPr>
        <p:spPr>
          <a:xfrm>
            <a:off x="3400750" y="1551050"/>
            <a:ext cx="4818600" cy="1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2B71"/>
              </a:buClr>
              <a:buSzPts val="4200"/>
              <a:buFont typeface="Lora"/>
              <a:buNone/>
              <a:defRPr sz="4200">
                <a:solidFill>
                  <a:srgbClr val="E62B7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g2cb5748d210_0_10"/>
          <p:cNvSpPr txBox="1">
            <a:spLocks noGrp="1"/>
          </p:cNvSpPr>
          <p:nvPr>
            <p:ph type="subTitle" idx="1"/>
          </p:nvPr>
        </p:nvSpPr>
        <p:spPr>
          <a:xfrm>
            <a:off x="3400862" y="3172900"/>
            <a:ext cx="4818600" cy="5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8" name="Google Shape;18;g2cb5748d210_0_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00113" y="4651680"/>
            <a:ext cx="1063449" cy="234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g2cb5748d210_0_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1519" y="130789"/>
            <a:ext cx="2196476" cy="475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29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cb5748d210_0_15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E62B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g2cb5748d210_0_15"/>
          <p:cNvSpPr txBox="1">
            <a:spLocks noGrp="1"/>
          </p:cNvSpPr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g2cb5748d210_0_15"/>
          <p:cNvSpPr txBox="1">
            <a:spLocks noGrp="1"/>
          </p:cNvSpPr>
          <p:nvPr>
            <p:ph type="body" idx="1"/>
          </p:nvPr>
        </p:nvSpPr>
        <p:spPr>
          <a:xfrm>
            <a:off x="729450" y="1393075"/>
            <a:ext cx="7688700" cy="32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g2cb5748d210_0_15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g2cb5748d210_0_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00113" y="4651680"/>
            <a:ext cx="1063449" cy="234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999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2cb5748d210_0_21"/>
          <p:cNvSpPr txBox="1">
            <a:spLocks noGrp="1"/>
          </p:cNvSpPr>
          <p:nvPr>
            <p:ph type="title"/>
          </p:nvPr>
        </p:nvSpPr>
        <p:spPr>
          <a:xfrm>
            <a:off x="729450" y="6328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8" name="Google Shape;28;g2cb5748d210_0_21"/>
          <p:cNvSpPr txBox="1">
            <a:spLocks noGrp="1"/>
          </p:cNvSpPr>
          <p:nvPr>
            <p:ph type="body" idx="1"/>
          </p:nvPr>
        </p:nvSpPr>
        <p:spPr>
          <a:xfrm>
            <a:off x="729325" y="1393075"/>
            <a:ext cx="37743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Google Shape;29;g2cb5748d210_0_21"/>
          <p:cNvSpPr txBox="1">
            <a:spLocks noGrp="1"/>
          </p:cNvSpPr>
          <p:nvPr>
            <p:ph type="body" idx="2"/>
          </p:nvPr>
        </p:nvSpPr>
        <p:spPr>
          <a:xfrm>
            <a:off x="4643602" y="1393075"/>
            <a:ext cx="37743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Google Shape;30;g2cb5748d210_0_21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E62B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g2cb5748d210_0_21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" name="Google Shape;32;g2cb5748d210_0_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00113" y="4651680"/>
            <a:ext cx="1063449" cy="234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892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plus image right">
  <p:cSld name="Text plus image righ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cb5748d210_0_28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E62B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2cb5748d210_0_28"/>
          <p:cNvSpPr txBox="1">
            <a:spLocks noGrp="1"/>
          </p:cNvSpPr>
          <p:nvPr>
            <p:ph type="title"/>
          </p:nvPr>
        </p:nvSpPr>
        <p:spPr>
          <a:xfrm>
            <a:off x="727650" y="632850"/>
            <a:ext cx="41538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6" name="Google Shape;36;g2cb5748d210_0_28"/>
          <p:cNvSpPr txBox="1">
            <a:spLocks noGrp="1"/>
          </p:cNvSpPr>
          <p:nvPr>
            <p:ph type="body" idx="1"/>
          </p:nvPr>
        </p:nvSpPr>
        <p:spPr>
          <a:xfrm>
            <a:off x="729450" y="1393075"/>
            <a:ext cx="4153800" cy="32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Google Shape;37;g2cb5748d210_0_28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38;g2cb5748d210_0_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00113" y="4651680"/>
            <a:ext cx="1063449" cy="234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91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plus image left">
  <p:cSld name="Text plus image lef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cb5748d210_0_34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E62B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2cb5748d210_0_34"/>
          <p:cNvSpPr txBox="1">
            <a:spLocks noGrp="1"/>
          </p:cNvSpPr>
          <p:nvPr>
            <p:ph type="title"/>
          </p:nvPr>
        </p:nvSpPr>
        <p:spPr>
          <a:xfrm>
            <a:off x="4557150" y="632850"/>
            <a:ext cx="40932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" name="Google Shape;42;g2cb5748d210_0_34"/>
          <p:cNvSpPr txBox="1">
            <a:spLocks noGrp="1"/>
          </p:cNvSpPr>
          <p:nvPr>
            <p:ph type="body" idx="1"/>
          </p:nvPr>
        </p:nvSpPr>
        <p:spPr>
          <a:xfrm>
            <a:off x="4557150" y="1393075"/>
            <a:ext cx="4093200" cy="32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Google Shape;43;g2cb5748d210_0_34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g2cb5748d210_0_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00113" y="4651680"/>
            <a:ext cx="1063449" cy="234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231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plus image left 1">
  <p:cSld name="Text plus image left 1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cb5748d210_0_40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E62B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2cb5748d210_0_40"/>
          <p:cNvSpPr txBox="1">
            <a:spLocks noGrp="1"/>
          </p:cNvSpPr>
          <p:nvPr>
            <p:ph type="body" idx="1"/>
          </p:nvPr>
        </p:nvSpPr>
        <p:spPr>
          <a:xfrm>
            <a:off x="4336575" y="1393075"/>
            <a:ext cx="4313700" cy="32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Google Shape;48;g2cb5748d210_0_40"/>
          <p:cNvSpPr txBox="1">
            <a:spLocks noGrp="1"/>
          </p:cNvSpPr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9" name="Google Shape;49;g2cb5748d210_0_40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50;g2cb5748d210_0_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00113" y="4651680"/>
            <a:ext cx="1063449" cy="234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06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cb5748d210_0_46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E62B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g2cb5748d210_0_46"/>
          <p:cNvSpPr txBox="1">
            <a:spLocks noGrp="1"/>
          </p:cNvSpPr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4" name="Google Shape;54;g2cb5748d210_0_46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g2cb5748d210_0_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00113" y="4651680"/>
            <a:ext cx="1063449" cy="234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77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b5748d210_0_5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AF9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g2cb5748d210_0_51"/>
          <p:cNvSpPr txBox="1">
            <a:spLocks noGrp="1"/>
          </p:cNvSpPr>
          <p:nvPr>
            <p:ph type="title"/>
          </p:nvPr>
        </p:nvSpPr>
        <p:spPr>
          <a:xfrm>
            <a:off x="730000" y="556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2B71"/>
              </a:buClr>
              <a:buSzPts val="2600"/>
              <a:buNone/>
              <a:defRPr sz="2600">
                <a:solidFill>
                  <a:srgbClr val="E62B7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9" name="Google Shape;59;g2cb5748d210_0_51"/>
          <p:cNvSpPr txBox="1">
            <a:spLocks noGrp="1"/>
          </p:cNvSpPr>
          <p:nvPr>
            <p:ph type="subTitle" idx="1"/>
          </p:nvPr>
        </p:nvSpPr>
        <p:spPr>
          <a:xfrm>
            <a:off x="724950" y="2628125"/>
            <a:ext cx="33009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0" name="Google Shape;60;g2cb5748d210_0_51"/>
          <p:cNvSpPr txBox="1">
            <a:spLocks noGrp="1"/>
          </p:cNvSpPr>
          <p:nvPr>
            <p:ph type="body" idx="2"/>
          </p:nvPr>
        </p:nvSpPr>
        <p:spPr>
          <a:xfrm>
            <a:off x="5174225" y="556650"/>
            <a:ext cx="3374400" cy="38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1" name="Google Shape;61;g2cb5748d210_0_51"/>
          <p:cNvCxnSpPr/>
          <p:nvPr/>
        </p:nvCxnSpPr>
        <p:spPr>
          <a:xfrm>
            <a:off x="841500" y="2394100"/>
            <a:ext cx="38580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62" name="Google Shape;62;g2cb5748d210_0_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00113" y="4651680"/>
            <a:ext cx="1063449" cy="234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794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cb5748d210_0_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Lora"/>
              <a:buNone/>
              <a:defRPr sz="2800" b="1" i="0" u="none" strike="noStrike" cap="none">
                <a:solidFill>
                  <a:srgbClr val="4A4A4A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mo"/>
              <a:buNone/>
              <a:defRPr sz="2800" b="1" i="0" u="none" strike="noStrike" cap="non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mo"/>
              <a:buNone/>
              <a:defRPr sz="2800" b="1" i="0" u="none" strike="noStrike" cap="non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mo"/>
              <a:buNone/>
              <a:defRPr sz="2800" b="1" i="0" u="none" strike="noStrike" cap="non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mo"/>
              <a:buNone/>
              <a:defRPr sz="2800" b="1" i="0" u="none" strike="noStrike" cap="non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mo"/>
              <a:buNone/>
              <a:defRPr sz="2800" b="1" i="0" u="none" strike="noStrike" cap="non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mo"/>
              <a:buNone/>
              <a:defRPr sz="2800" b="1" i="0" u="none" strike="noStrike" cap="non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mo"/>
              <a:buNone/>
              <a:defRPr sz="2800" b="1" i="0" u="none" strike="noStrike" cap="non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mo"/>
              <a:buNone/>
              <a:defRPr sz="2800" b="1" i="0" u="none" strike="noStrike" cap="non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7" name="Google Shape;7;g2cb5748d210_0_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mo"/>
              <a:buChar char="●"/>
              <a:defRPr sz="1500" b="0" i="0" u="none" strike="noStrike" cap="none">
                <a:solidFill>
                  <a:srgbClr val="4A4A4A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mo"/>
              <a:buChar char="○"/>
              <a:defRPr sz="1500" b="0" i="0" u="none" strike="noStrike" cap="none">
                <a:solidFill>
                  <a:srgbClr val="4A4A4A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mo"/>
              <a:buChar char="■"/>
              <a:defRPr sz="1500" b="0" i="0" u="none" strike="noStrike" cap="none">
                <a:solidFill>
                  <a:srgbClr val="4A4A4A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mo"/>
              <a:buChar char="●"/>
              <a:defRPr sz="1500" b="0" i="0" u="none" strike="noStrike" cap="none">
                <a:solidFill>
                  <a:srgbClr val="4A4A4A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mo"/>
              <a:buChar char="○"/>
              <a:defRPr sz="1500" b="0" i="0" u="none" strike="noStrike" cap="none">
                <a:solidFill>
                  <a:srgbClr val="4A4A4A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mo"/>
              <a:buChar char="■"/>
              <a:defRPr sz="1500" b="0" i="0" u="none" strike="noStrike" cap="none">
                <a:solidFill>
                  <a:srgbClr val="4A4A4A"/>
                </a:solidFill>
                <a:latin typeface="Arimo"/>
                <a:ea typeface="Arimo"/>
                <a:cs typeface="Arimo"/>
                <a:sym typeface="Arimo"/>
              </a:defRPr>
            </a:lvl6pPr>
            <a:lvl7pPr marL="3200400" marR="0" lvl="6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mo"/>
              <a:buChar char="●"/>
              <a:defRPr sz="1500" b="0" i="0" u="none" strike="noStrike" cap="none">
                <a:solidFill>
                  <a:srgbClr val="4A4A4A"/>
                </a:solidFill>
                <a:latin typeface="Arimo"/>
                <a:ea typeface="Arimo"/>
                <a:cs typeface="Arimo"/>
                <a:sym typeface="Arimo"/>
              </a:defRPr>
            </a:lvl7pPr>
            <a:lvl8pPr marL="3657600" marR="0" lvl="7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mo"/>
              <a:buChar char="○"/>
              <a:defRPr sz="1500" b="0" i="0" u="none" strike="noStrike" cap="none">
                <a:solidFill>
                  <a:srgbClr val="4A4A4A"/>
                </a:solidFill>
                <a:latin typeface="Arimo"/>
                <a:ea typeface="Arimo"/>
                <a:cs typeface="Arimo"/>
                <a:sym typeface="Arimo"/>
              </a:defRPr>
            </a:lvl8pPr>
            <a:lvl9pPr marL="4114800" marR="0" lvl="8" indent="-3238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A4A4A"/>
              </a:buClr>
              <a:buSzPts val="1500"/>
              <a:buFont typeface="Arimo"/>
              <a:buChar char="■"/>
              <a:defRPr sz="1500" b="0" i="0" u="none" strike="noStrike" cap="none">
                <a:solidFill>
                  <a:srgbClr val="4A4A4A"/>
                </a:solidFill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pic>
        <p:nvPicPr>
          <p:cNvPr id="8" name="Google Shape;8;g2cb5748d210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500113" y="4651680"/>
            <a:ext cx="1063449" cy="2346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g2cb5748d210_0_0"/>
          <p:cNvSpPr txBox="1"/>
          <p:nvPr/>
        </p:nvSpPr>
        <p:spPr>
          <a:xfrm>
            <a:off x="6655850" y="4799100"/>
            <a:ext cx="25338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0" i="0" u="none" strike="noStrike" cap="none">
                <a:solidFill>
                  <a:srgbClr val="666666"/>
                </a:solidFill>
                <a:latin typeface="Arimo"/>
                <a:ea typeface="Arimo"/>
                <a:cs typeface="Arimo"/>
                <a:sym typeface="Arimo"/>
              </a:rPr>
              <a:t>© SOPHIA </a:t>
            </a:r>
            <a:r>
              <a:rPr lang="en" sz="900">
                <a:solidFill>
                  <a:srgbClr val="666666"/>
                </a:solidFill>
                <a:latin typeface="Arimo"/>
                <a:ea typeface="Arimo"/>
                <a:cs typeface="Arimo"/>
                <a:sym typeface="Arimo"/>
              </a:rPr>
              <a:t>INSTITUTE FOR </a:t>
            </a:r>
            <a:r>
              <a:rPr lang="en" sz="900" b="0" i="0" u="none" strike="noStrike" cap="none">
                <a:solidFill>
                  <a:srgbClr val="666666"/>
                </a:solidFill>
                <a:latin typeface="Arimo"/>
                <a:ea typeface="Arimo"/>
                <a:cs typeface="Arimo"/>
                <a:sym typeface="Arimo"/>
              </a:rPr>
              <a:t>TEACHERS</a:t>
            </a:r>
            <a:endParaRPr sz="900" b="0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306315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>
            <a:spLocks noGrp="1"/>
          </p:cNvSpPr>
          <p:nvPr>
            <p:ph type="ctrTitle"/>
          </p:nvPr>
        </p:nvSpPr>
        <p:spPr>
          <a:xfrm>
            <a:off x="3400750" y="1551050"/>
            <a:ext cx="5065200" cy="1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Mary Shows Us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How to Love</a:t>
            </a:r>
            <a:endParaRPr/>
          </a:p>
        </p:txBody>
      </p:sp>
      <p:sp>
        <p:nvSpPr>
          <p:cNvPr id="133" name="Google Shape;133;p10"/>
          <p:cNvSpPr txBox="1">
            <a:spLocks noGrp="1"/>
          </p:cNvSpPr>
          <p:nvPr>
            <p:ph type="subTitle" idx="1"/>
          </p:nvPr>
        </p:nvSpPr>
        <p:spPr>
          <a:xfrm>
            <a:off x="3400862" y="3172900"/>
            <a:ext cx="4818600" cy="5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Unit 6, Lesson 37</a:t>
            </a:r>
            <a:endParaRPr/>
          </a:p>
        </p:txBody>
      </p:sp>
      <p:pic>
        <p:nvPicPr>
          <p:cNvPr id="134" name="Google Shape;134;p10"/>
          <p:cNvPicPr preferRelativeResize="0"/>
          <p:nvPr/>
        </p:nvPicPr>
        <p:blipFill rotWithShape="1">
          <a:blip r:embed="rId3">
            <a:alphaModFix/>
          </a:blip>
          <a:srcRect t="1795" b="34093"/>
          <a:stretch/>
        </p:blipFill>
        <p:spPr>
          <a:xfrm>
            <a:off x="321250" y="1683475"/>
            <a:ext cx="2715300" cy="2639400"/>
          </a:xfrm>
          <a:prstGeom prst="ellipse">
            <a:avLst/>
          </a:prstGeom>
          <a:noFill/>
          <a:ln w="76200" cap="flat" cmpd="sng">
            <a:solidFill>
              <a:srgbClr val="F07298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 txBox="1">
            <a:spLocks noGrp="1"/>
          </p:cNvSpPr>
          <p:nvPr>
            <p:ph type="title"/>
          </p:nvPr>
        </p:nvSpPr>
        <p:spPr>
          <a:xfrm>
            <a:off x="510150" y="655700"/>
            <a:ext cx="8123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Opening Prayer</a:t>
            </a:r>
            <a:endParaRPr dirty="0"/>
          </a:p>
        </p:txBody>
      </p:sp>
      <p:sp>
        <p:nvSpPr>
          <p:cNvPr id="98" name="Google Shape;98;p5"/>
          <p:cNvSpPr txBox="1">
            <a:spLocks noGrp="1"/>
          </p:cNvSpPr>
          <p:nvPr>
            <p:ph type="body" idx="1"/>
          </p:nvPr>
        </p:nvSpPr>
        <p:spPr>
          <a:xfrm>
            <a:off x="510150" y="1393075"/>
            <a:ext cx="8123700" cy="32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2400" dirty="0"/>
              <a:t>Hail, Mary, full of grace, the Lord is with thee. </a:t>
            </a:r>
            <a:r>
              <a:rPr lang="en-US" sz="2400"/>
              <a:t>Blessed art thou </a:t>
            </a:r>
            <a:r>
              <a:rPr lang="en-US" sz="2400" dirty="0"/>
              <a:t>among women and blessed </a:t>
            </a:r>
            <a:r>
              <a:rPr lang="en-US" sz="2400"/>
              <a:t>is the fruit </a:t>
            </a:r>
            <a:r>
              <a:rPr lang="en-US" sz="2400" dirty="0"/>
              <a:t>of thy womb, Jesus. Holy Mary, Mother of God, pray for us sinners, now and at the hour of our death. Amen.</a:t>
            </a:r>
          </a:p>
        </p:txBody>
      </p:sp>
    </p:spTree>
    <p:extLst>
      <p:ext uri="{BB962C8B-B14F-4D97-AF65-F5344CB8AC3E}">
        <p14:creationId xmlns:p14="http://schemas.microsoft.com/office/powerpoint/2010/main" val="197988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"/>
          <p:cNvSpPr txBox="1">
            <a:spLocks noGrp="1"/>
          </p:cNvSpPr>
          <p:nvPr>
            <p:ph type="title"/>
          </p:nvPr>
        </p:nvSpPr>
        <p:spPr>
          <a:xfrm>
            <a:off x="510150" y="592675"/>
            <a:ext cx="8123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800"/>
              <a:t>John</a:t>
            </a:r>
            <a:r>
              <a:rPr lang="en"/>
              <a:t> 2:5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40" name="Google Shape;140;p11"/>
          <p:cNvSpPr txBox="1">
            <a:spLocks noGrp="1"/>
          </p:cNvSpPr>
          <p:nvPr>
            <p:ph type="body" idx="1"/>
          </p:nvPr>
        </p:nvSpPr>
        <p:spPr>
          <a:xfrm>
            <a:off x="555075" y="1234450"/>
            <a:ext cx="8123700" cy="1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" sz="2700" dirty="0"/>
              <a:t>His mother said to the servers,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" sz="2700" dirty="0"/>
              <a:t>“Do whatever he tells you.”</a:t>
            </a:r>
            <a:endParaRPr sz="2700" dirty="0"/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</a:pPr>
            <a:endParaRPr sz="1900" dirty="0"/>
          </a:p>
        </p:txBody>
      </p:sp>
      <p:sp>
        <p:nvSpPr>
          <p:cNvPr id="141" name="Google Shape;141;p11"/>
          <p:cNvSpPr txBox="1"/>
          <p:nvPr/>
        </p:nvSpPr>
        <p:spPr>
          <a:xfrm>
            <a:off x="510150" y="3362225"/>
            <a:ext cx="8123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rgbClr val="4A4A4A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42" name="Google Shape;142;p11"/>
          <p:cNvSpPr txBox="1"/>
          <p:nvPr/>
        </p:nvSpPr>
        <p:spPr>
          <a:xfrm>
            <a:off x="2242350" y="2722963"/>
            <a:ext cx="4659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endParaRPr sz="2600" b="1" i="0" u="none" strike="noStrike" cap="none">
              <a:solidFill>
                <a:srgbClr val="4A4A4A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treamline">
      <a:dk1>
        <a:srgbClr val="E62B71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F78371D-A4CC-4920-88C0-710F30C54C8B}" vid="{3BE7BC28-80A0-4D16-B839-AAF412B2AC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82</Words>
  <Application>Microsoft Office PowerPoint</Application>
  <PresentationFormat>On-screen Show (16:9)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Arimo</vt:lpstr>
      <vt:lpstr>Lora</vt:lpstr>
      <vt:lpstr>Theme1</vt:lpstr>
      <vt:lpstr>Mary Shows Us How to Love</vt:lpstr>
      <vt:lpstr>Opening Prayer</vt:lpstr>
      <vt:lpstr>John 2:5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Shows Us How to Love</dc:title>
  <dc:creator>Stephen Lajoie</dc:creator>
  <cp:lastModifiedBy>Stephen Lajoie</cp:lastModifiedBy>
  <cp:revision>1</cp:revision>
  <dcterms:created xsi:type="dcterms:W3CDTF">2024-04-12T13:54:09Z</dcterms:created>
  <dcterms:modified xsi:type="dcterms:W3CDTF">2024-05-23T15:08:41Z</dcterms:modified>
</cp:coreProperties>
</file>