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Arimo"/>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6" roundtripDataSignature="AMtx7miOvEVItCLpwh9kwyLytT0ZYgb6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rimo-bold.fntdata"/><Relationship Id="rId12" Type="http://schemas.openxmlformats.org/officeDocument/2006/relationships/font" Target="fonts/Arim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rimo-boldItalic.fntdata"/><Relationship Id="rId14" Type="http://schemas.openxmlformats.org/officeDocument/2006/relationships/font" Target="fonts/Arimo-italic.fntdata"/><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3d0a87935c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13d0a87935c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3d9af47eac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13d9af47eac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3d9af47eac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13d9af47eac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bg>
      <p:bgPr>
        <a:solidFill>
          <a:srgbClr val="239846"/>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11" name="Google Shape;11;p13"/>
          <p:cNvPicPr preferRelativeResize="0"/>
          <p:nvPr/>
        </p:nvPicPr>
        <p:blipFill rotWithShape="1">
          <a:blip r:embed="rId2">
            <a:alphaModFix/>
          </a:blip>
          <a:srcRect b="0" l="0" r="0" t="0"/>
          <a:stretch/>
        </p:blipFill>
        <p:spPr>
          <a:xfrm>
            <a:off x="7440986" y="4631594"/>
            <a:ext cx="1032734" cy="274320"/>
          </a:xfrm>
          <a:prstGeom prst="rect">
            <a:avLst/>
          </a:prstGeom>
          <a:noFill/>
          <a:ln>
            <a:noFill/>
          </a:ln>
        </p:spPr>
      </p:pic>
      <p:sp>
        <p:nvSpPr>
          <p:cNvPr id="12" name="Google Shape;12;p13"/>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cxnSp>
        <p:nvCxnSpPr>
          <p:cNvPr id="13" name="Google Shape;13;p13"/>
          <p:cNvCxnSpPr/>
          <p:nvPr/>
        </p:nvCxnSpPr>
        <p:spPr>
          <a:xfrm>
            <a:off x="0" y="2241700"/>
            <a:ext cx="7848900" cy="0"/>
          </a:xfrm>
          <a:prstGeom prst="straightConnector1">
            <a:avLst/>
          </a:prstGeom>
          <a:noFill/>
          <a:ln cap="flat" cmpd="sng" w="28575">
            <a:solidFill>
              <a:srgbClr val="62BB66"/>
            </a:solidFill>
            <a:prstDash val="solid"/>
            <a:round/>
            <a:headEnd len="sm" w="sm" type="none"/>
            <a:tailEnd len="sm" w="sm" type="none"/>
          </a:ln>
        </p:spPr>
      </p:cxnSp>
      <p:sp>
        <p:nvSpPr>
          <p:cNvPr id="14" name="Google Shape;14;p1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FAF9F5"/>
              </a:buClr>
              <a:buSzPts val="1500"/>
              <a:buChar char="▸"/>
              <a:defRPr>
                <a:solidFill>
                  <a:srgbClr val="FAF9F5"/>
                </a:solidFill>
              </a:defRPr>
            </a:lvl1pPr>
            <a:lvl2pPr indent="-323850" lvl="1" marL="914400" algn="l">
              <a:lnSpc>
                <a:spcPct val="100000"/>
              </a:lnSpc>
              <a:spcBef>
                <a:spcPts val="0"/>
              </a:spcBef>
              <a:spcAft>
                <a:spcPts val="0"/>
              </a:spcAft>
              <a:buClr>
                <a:srgbClr val="FAF9F5"/>
              </a:buClr>
              <a:buSzPts val="1500"/>
              <a:buChar char="●"/>
              <a:defRPr>
                <a:solidFill>
                  <a:srgbClr val="FAF9F5"/>
                </a:solidFill>
              </a:defRPr>
            </a:lvl2pPr>
            <a:lvl3pPr indent="-323850" lvl="2" marL="1371600" algn="l">
              <a:lnSpc>
                <a:spcPct val="100000"/>
              </a:lnSpc>
              <a:spcBef>
                <a:spcPts val="0"/>
              </a:spcBef>
              <a:spcAft>
                <a:spcPts val="0"/>
              </a:spcAft>
              <a:buClr>
                <a:srgbClr val="FAF9F5"/>
              </a:buClr>
              <a:buSzPts val="1500"/>
              <a:buChar char="■"/>
              <a:defRPr>
                <a:solidFill>
                  <a:srgbClr val="FAF9F5"/>
                </a:solidFill>
              </a:defRPr>
            </a:lvl3pPr>
            <a:lvl4pPr indent="-323850" lvl="3" marL="1828800" algn="l">
              <a:lnSpc>
                <a:spcPct val="100000"/>
              </a:lnSpc>
              <a:spcBef>
                <a:spcPts val="0"/>
              </a:spcBef>
              <a:spcAft>
                <a:spcPts val="0"/>
              </a:spcAft>
              <a:buClr>
                <a:srgbClr val="FAF9F5"/>
              </a:buClr>
              <a:buSzPts val="1500"/>
              <a:buChar char="●"/>
              <a:defRPr>
                <a:solidFill>
                  <a:srgbClr val="FAF9F5"/>
                </a:solidFill>
              </a:defRPr>
            </a:lvl4pPr>
            <a:lvl5pPr indent="-323850" lvl="4" marL="2286000" algn="l">
              <a:lnSpc>
                <a:spcPct val="100000"/>
              </a:lnSpc>
              <a:spcBef>
                <a:spcPts val="0"/>
              </a:spcBef>
              <a:spcAft>
                <a:spcPts val="0"/>
              </a:spcAft>
              <a:buClr>
                <a:srgbClr val="FAF9F5"/>
              </a:buClr>
              <a:buSzPts val="1500"/>
              <a:buChar char="○"/>
              <a:defRPr>
                <a:solidFill>
                  <a:srgbClr val="FAF9F5"/>
                </a:solidFill>
              </a:defRPr>
            </a:lvl5pPr>
            <a:lvl6pPr indent="-323850" lvl="5" marL="2743200" algn="l">
              <a:lnSpc>
                <a:spcPct val="100000"/>
              </a:lnSpc>
              <a:spcBef>
                <a:spcPts val="0"/>
              </a:spcBef>
              <a:spcAft>
                <a:spcPts val="0"/>
              </a:spcAft>
              <a:buClr>
                <a:srgbClr val="FAF9F5"/>
              </a:buClr>
              <a:buSzPts val="1500"/>
              <a:buChar char="■"/>
              <a:defRPr>
                <a:solidFill>
                  <a:srgbClr val="FAF9F5"/>
                </a:solidFill>
              </a:defRPr>
            </a:lvl6pPr>
            <a:lvl7pPr indent="-323850" lvl="6" marL="3200400" algn="l">
              <a:lnSpc>
                <a:spcPct val="100000"/>
              </a:lnSpc>
              <a:spcBef>
                <a:spcPts val="0"/>
              </a:spcBef>
              <a:spcAft>
                <a:spcPts val="0"/>
              </a:spcAft>
              <a:buClr>
                <a:srgbClr val="FAF9F5"/>
              </a:buClr>
              <a:buSzPts val="1500"/>
              <a:buChar char="●"/>
              <a:defRPr>
                <a:solidFill>
                  <a:srgbClr val="FAF9F5"/>
                </a:solidFill>
              </a:defRPr>
            </a:lvl7pPr>
            <a:lvl8pPr indent="-323850" lvl="7" marL="3657600" algn="l">
              <a:lnSpc>
                <a:spcPct val="100000"/>
              </a:lnSpc>
              <a:spcBef>
                <a:spcPts val="0"/>
              </a:spcBef>
              <a:spcAft>
                <a:spcPts val="0"/>
              </a:spcAft>
              <a:buClr>
                <a:srgbClr val="FAF9F5"/>
              </a:buClr>
              <a:buSzPts val="1500"/>
              <a:buChar char="○"/>
              <a:defRPr>
                <a:solidFill>
                  <a:srgbClr val="FAF9F5"/>
                </a:solidFill>
              </a:defRPr>
            </a:lvl8pPr>
            <a:lvl9pPr indent="-323850" lvl="8" marL="4114800" algn="l">
              <a:lnSpc>
                <a:spcPct val="100000"/>
              </a:lnSpc>
              <a:spcBef>
                <a:spcPts val="0"/>
              </a:spcBef>
              <a:spcAft>
                <a:spcPts val="0"/>
              </a:spcAft>
              <a:buClr>
                <a:srgbClr val="FAF9F5"/>
              </a:buClr>
              <a:buSzPts val="1500"/>
              <a:buChar char="■"/>
              <a:defRPr>
                <a:solidFill>
                  <a:srgbClr val="FAF9F5"/>
                </a:solidFill>
              </a:defRPr>
            </a:lvl9pPr>
          </a:lstStyle>
          <a:p/>
        </p:txBody>
      </p:sp>
      <p:sp>
        <p:nvSpPr>
          <p:cNvPr id="15" name="Google Shape;15;p13"/>
          <p:cNvSpPr/>
          <p:nvPr/>
        </p:nvSpPr>
        <p:spPr>
          <a:xfrm>
            <a:off x="4658271" y="1189574"/>
            <a:ext cx="2651760" cy="2651760"/>
          </a:xfrm>
          <a:prstGeom prst="ellipse">
            <a:avLst/>
          </a:prstGeom>
          <a:blipFill rotWithShape="1">
            <a:blip r:embed="rId3">
              <a:alphaModFix/>
            </a:blip>
            <a:stretch>
              <a:fillRect b="890" l="-1721" r="-1721" t="-891"/>
            </a:stretch>
          </a:blipFill>
          <a:ln cap="flat" cmpd="sng" w="76200">
            <a:solidFill>
              <a:srgbClr val="E1DCD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with points">
  <p:cSld name="CAPTION_ONLY">
    <p:spTree>
      <p:nvGrpSpPr>
        <p:cNvPr id="76" name="Shape 76"/>
        <p:cNvGrpSpPr/>
        <p:nvPr/>
      </p:nvGrpSpPr>
      <p:grpSpPr>
        <a:xfrm>
          <a:off x="0" y="0"/>
          <a:ext cx="0" cy="0"/>
          <a:chOff x="0" y="0"/>
          <a:chExt cx="0" cy="0"/>
        </a:xfrm>
      </p:grpSpPr>
      <p:sp>
        <p:nvSpPr>
          <p:cNvPr id="77" name="Google Shape;77;p22"/>
          <p:cNvSpPr txBox="1"/>
          <p:nvPr>
            <p:ph idx="1" type="body"/>
          </p:nvPr>
        </p:nvSpPr>
        <p:spPr>
          <a:xfrm>
            <a:off x="6617700" y="1168025"/>
            <a:ext cx="2215200" cy="3509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9DDCF9"/>
              </a:buClr>
              <a:buSzPts val="1500"/>
              <a:buChar char="▸"/>
              <a:defRPr>
                <a:solidFill>
                  <a:srgbClr val="FFFFFF"/>
                </a:solidFill>
              </a:defRPr>
            </a:lvl1pPr>
          </a:lstStyle>
          <a:p/>
        </p:txBody>
      </p:sp>
      <p:pic>
        <p:nvPicPr>
          <p:cNvPr id="78" name="Google Shape;78;p22"/>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79" name="Google Shape;79;p22"/>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80" name="Google Shape;80;p22"/>
          <p:cNvSpPr txBox="1"/>
          <p:nvPr>
            <p:ph type="title"/>
          </p:nvPr>
        </p:nvSpPr>
        <p:spPr>
          <a:xfrm>
            <a:off x="296200" y="480450"/>
            <a:ext cx="85365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p:txBody>
      </p:sp>
      <p:sp>
        <p:nvSpPr>
          <p:cNvPr id="81" name="Google Shape;81;p22"/>
          <p:cNvSpPr/>
          <p:nvPr/>
        </p:nvSpPr>
        <p:spPr>
          <a:xfrm>
            <a:off x="0" y="0"/>
            <a:ext cx="9144000" cy="83400"/>
          </a:xfrm>
          <a:prstGeom prst="rect">
            <a:avLst/>
          </a:prstGeom>
          <a:solidFill>
            <a:srgbClr val="9DDC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2"/>
          <p:cNvSpPr/>
          <p:nvPr/>
        </p:nvSpPr>
        <p:spPr>
          <a:xfrm>
            <a:off x="0" y="0"/>
            <a:ext cx="9144000" cy="83400"/>
          </a:xfrm>
          <a:prstGeom prst="rect">
            <a:avLst/>
          </a:prstGeom>
          <a:solidFill>
            <a:srgbClr val="2398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2"/>
          <p:cNvSpPr/>
          <p:nvPr/>
        </p:nvSpPr>
        <p:spPr>
          <a:xfrm>
            <a:off x="-2058" y="83400"/>
            <a:ext cx="9144000" cy="45300"/>
          </a:xfrm>
          <a:prstGeom prst="rect">
            <a:avLst/>
          </a:prstGeom>
          <a:solidFill>
            <a:srgbClr val="62BB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4" name="Shape 84"/>
        <p:cNvGrpSpPr/>
        <p:nvPr/>
      </p:nvGrpSpPr>
      <p:grpSpPr>
        <a:xfrm>
          <a:off x="0" y="0"/>
          <a:ext cx="0" cy="0"/>
          <a:chOff x="0" y="0"/>
          <a:chExt cx="0" cy="0"/>
        </a:xfrm>
      </p:grpSpPr>
      <p:sp>
        <p:nvSpPr>
          <p:cNvPr id="85" name="Google Shape;85;p23"/>
          <p:cNvSpPr/>
          <p:nvPr/>
        </p:nvSpPr>
        <p:spPr>
          <a:xfrm>
            <a:off x="0" y="0"/>
            <a:ext cx="4572000" cy="5143500"/>
          </a:xfrm>
          <a:prstGeom prst="rect">
            <a:avLst/>
          </a:prstGeom>
          <a:solidFill>
            <a:srgbClr val="FAF9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3"/>
          <p:cNvSpPr txBox="1"/>
          <p:nvPr>
            <p:ph type="title"/>
          </p:nvPr>
        </p:nvSpPr>
        <p:spPr>
          <a:xfrm>
            <a:off x="730000" y="556650"/>
            <a:ext cx="3300900" cy="1687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79BCE7"/>
              </a:buClr>
              <a:buSzPts val="2600"/>
              <a:buNone/>
              <a:defRPr sz="2600">
                <a:solidFill>
                  <a:srgbClr val="239846"/>
                </a:solidFill>
              </a:defRPr>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87" name="Google Shape;87;p23"/>
          <p:cNvSpPr txBox="1"/>
          <p:nvPr>
            <p:ph idx="1" type="subTitle"/>
          </p:nvPr>
        </p:nvSpPr>
        <p:spPr>
          <a:xfrm>
            <a:off x="724950" y="26281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88" name="Google Shape;88;p23"/>
          <p:cNvSpPr txBox="1"/>
          <p:nvPr>
            <p:ph idx="2" type="body"/>
          </p:nvPr>
        </p:nvSpPr>
        <p:spPr>
          <a:xfrm>
            <a:off x="5174225" y="556650"/>
            <a:ext cx="3374400" cy="3821400"/>
          </a:xfrm>
          <a:prstGeom prst="rect">
            <a:avLst/>
          </a:prstGeom>
          <a:noFill/>
          <a:ln>
            <a:noFill/>
          </a:ln>
        </p:spPr>
        <p:txBody>
          <a:bodyPr anchorCtr="0" anchor="ctr"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cxnSp>
        <p:nvCxnSpPr>
          <p:cNvPr id="89" name="Google Shape;89;p23"/>
          <p:cNvCxnSpPr/>
          <p:nvPr/>
        </p:nvCxnSpPr>
        <p:spPr>
          <a:xfrm>
            <a:off x="841500" y="2394100"/>
            <a:ext cx="3858000" cy="0"/>
          </a:xfrm>
          <a:prstGeom prst="straightConnector1">
            <a:avLst/>
          </a:prstGeom>
          <a:noFill/>
          <a:ln cap="flat" cmpd="sng" w="28575">
            <a:solidFill>
              <a:srgbClr val="FFFFFF"/>
            </a:solidFill>
            <a:prstDash val="solid"/>
            <a:round/>
            <a:headEnd len="sm" w="sm" type="none"/>
            <a:tailEnd len="sm" w="sm" type="none"/>
          </a:ln>
        </p:spPr>
      </p:cxnSp>
      <p:pic>
        <p:nvPicPr>
          <p:cNvPr id="90" name="Google Shape;90;p23"/>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14"/>
          <p:cNvSpPr txBox="1"/>
          <p:nvPr>
            <p:ph type="ctrTitle"/>
          </p:nvPr>
        </p:nvSpPr>
        <p:spPr>
          <a:xfrm>
            <a:off x="3400750" y="1551050"/>
            <a:ext cx="4818600" cy="166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79BCE7"/>
              </a:buClr>
              <a:buSzPts val="4200"/>
              <a:buNone/>
              <a:defRPr sz="4200">
                <a:solidFill>
                  <a:srgbClr val="239846"/>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8" name="Google Shape;18;p14"/>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9" name="Google Shape;19;p14"/>
          <p:cNvSpPr/>
          <p:nvPr/>
        </p:nvSpPr>
        <p:spPr>
          <a:xfrm>
            <a:off x="-7619" y="5540"/>
            <a:ext cx="9144000" cy="1145079"/>
          </a:xfrm>
          <a:prstGeom prst="rect">
            <a:avLst/>
          </a:prstGeom>
          <a:solidFill>
            <a:srgbClr val="239846"/>
          </a:solidFill>
          <a:ln>
            <a:noFill/>
          </a:ln>
          <a:effectLst>
            <a:outerShdw blurRad="92889"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0" name="Google Shape;20;p14"/>
          <p:cNvPicPr preferRelativeResize="0"/>
          <p:nvPr/>
        </p:nvPicPr>
        <p:blipFill rotWithShape="1">
          <a:blip r:embed="rId2">
            <a:alphaModFix/>
          </a:blip>
          <a:srcRect b="0" l="0" r="0" t="0"/>
          <a:stretch/>
        </p:blipFill>
        <p:spPr>
          <a:xfrm>
            <a:off x="3532872" y="168532"/>
            <a:ext cx="2078256" cy="640080"/>
          </a:xfrm>
          <a:prstGeom prst="rect">
            <a:avLst/>
          </a:prstGeom>
          <a:noFill/>
          <a:ln>
            <a:noFill/>
          </a:ln>
        </p:spPr>
      </p:pic>
      <p:cxnSp>
        <p:nvCxnSpPr>
          <p:cNvPr id="21" name="Google Shape;21;p14"/>
          <p:cNvCxnSpPr/>
          <p:nvPr/>
        </p:nvCxnSpPr>
        <p:spPr>
          <a:xfrm flipH="1" rot="10800000">
            <a:off x="-7619" y="1029155"/>
            <a:ext cx="9144000" cy="25735"/>
          </a:xfrm>
          <a:prstGeom prst="straightConnector1">
            <a:avLst/>
          </a:prstGeom>
          <a:noFill/>
          <a:ln cap="flat" cmpd="sng" w="47625">
            <a:solidFill>
              <a:srgbClr val="62BB66"/>
            </a:solidFill>
            <a:prstDash val="solid"/>
            <a:round/>
            <a:headEnd len="sm" w="sm" type="none"/>
            <a:tailEnd len="sm" w="sm" type="none"/>
          </a:ln>
        </p:spPr>
      </p:cxnSp>
      <p:pic>
        <p:nvPicPr>
          <p:cNvPr id="22" name="Google Shape;22;p14"/>
          <p:cNvPicPr preferRelativeResize="0"/>
          <p:nvPr/>
        </p:nvPicPr>
        <p:blipFill rotWithShape="1">
          <a:blip r:embed="rId3">
            <a:alphaModFix/>
          </a:blip>
          <a:srcRect b="0" l="0" r="0" t="0"/>
          <a:stretch/>
        </p:blipFill>
        <p:spPr>
          <a:xfrm>
            <a:off x="4295140" y="800547"/>
            <a:ext cx="508686" cy="508686"/>
          </a:xfrm>
          <a:prstGeom prst="rect">
            <a:avLst/>
          </a:prstGeom>
          <a:noFill/>
          <a:ln>
            <a:noFill/>
          </a:ln>
        </p:spPr>
      </p:pic>
      <p:sp>
        <p:nvSpPr>
          <p:cNvPr id="23" name="Google Shape;23;p14"/>
          <p:cNvSpPr/>
          <p:nvPr/>
        </p:nvSpPr>
        <p:spPr>
          <a:xfrm>
            <a:off x="525371" y="1565085"/>
            <a:ext cx="2651760" cy="2651760"/>
          </a:xfrm>
          <a:prstGeom prst="ellipse">
            <a:avLst/>
          </a:prstGeom>
          <a:blipFill rotWithShape="1">
            <a:blip r:embed="rId4">
              <a:alphaModFix/>
            </a:blip>
            <a:stretch>
              <a:fillRect b="890" l="-1721" r="-1721" t="-891"/>
            </a:stretch>
          </a:blipFill>
          <a:ln cap="flat" cmpd="sng" w="76200">
            <a:solidFill>
              <a:srgbClr val="E1DCD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15"/>
          <p:cNvSpPr/>
          <p:nvPr/>
        </p:nvSpPr>
        <p:spPr>
          <a:xfrm>
            <a:off x="0" y="0"/>
            <a:ext cx="9144000" cy="83400"/>
          </a:xfrm>
          <a:prstGeom prst="rect">
            <a:avLst/>
          </a:prstGeom>
          <a:solidFill>
            <a:srgbClr val="2398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15"/>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7" name="Google Shape;27;p15"/>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8" name="Google Shape;28;p15"/>
          <p:cNvSpPr/>
          <p:nvPr/>
        </p:nvSpPr>
        <p:spPr>
          <a:xfrm>
            <a:off x="0" y="76200"/>
            <a:ext cx="9144000" cy="45300"/>
          </a:xfrm>
          <a:prstGeom prst="rect">
            <a:avLst/>
          </a:prstGeom>
          <a:solidFill>
            <a:srgbClr val="62BB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 name="Google Shape;29;p15"/>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16"/>
          <p:cNvSpPr txBox="1"/>
          <p:nvPr>
            <p:ph type="title"/>
          </p:nvPr>
        </p:nvSpPr>
        <p:spPr>
          <a:xfrm>
            <a:off x="729450" y="6328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32" name="Google Shape;32;p16"/>
          <p:cNvSpPr txBox="1"/>
          <p:nvPr>
            <p:ph idx="1" type="body"/>
          </p:nvPr>
        </p:nvSpPr>
        <p:spPr>
          <a:xfrm>
            <a:off x="729325"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33" name="Google Shape;33;p16"/>
          <p:cNvSpPr txBox="1"/>
          <p:nvPr>
            <p:ph idx="2" type="body"/>
          </p:nvPr>
        </p:nvSpPr>
        <p:spPr>
          <a:xfrm>
            <a:off x="4643602"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34" name="Google Shape;34;p16"/>
          <p:cNvSpPr/>
          <p:nvPr/>
        </p:nvSpPr>
        <p:spPr>
          <a:xfrm>
            <a:off x="0" y="0"/>
            <a:ext cx="9144000" cy="83400"/>
          </a:xfrm>
          <a:prstGeom prst="rect">
            <a:avLst/>
          </a:prstGeom>
          <a:solidFill>
            <a:srgbClr val="2398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6"/>
          <p:cNvSpPr/>
          <p:nvPr/>
        </p:nvSpPr>
        <p:spPr>
          <a:xfrm>
            <a:off x="-2058" y="83400"/>
            <a:ext cx="9144000" cy="45300"/>
          </a:xfrm>
          <a:prstGeom prst="rect">
            <a:avLst/>
          </a:prstGeom>
          <a:solidFill>
            <a:srgbClr val="62BB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p16"/>
          <p:cNvPicPr preferRelativeResize="0"/>
          <p:nvPr/>
        </p:nvPicPr>
        <p:blipFill rotWithShape="1">
          <a:blip r:embed="rId2">
            <a:alphaModFix/>
          </a:blip>
          <a:srcRect b="0" l="0" r="0" t="0"/>
          <a:stretch/>
        </p:blipFill>
        <p:spPr>
          <a:xfrm>
            <a:off x="7227213" y="4672709"/>
            <a:ext cx="1601623" cy="1681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right">
  <p:cSld name="ONE_COLUMN_TEXT">
    <p:spTree>
      <p:nvGrpSpPr>
        <p:cNvPr id="37" name="Shape 37"/>
        <p:cNvGrpSpPr/>
        <p:nvPr/>
      </p:nvGrpSpPr>
      <p:grpSpPr>
        <a:xfrm>
          <a:off x="0" y="0"/>
          <a:ext cx="0" cy="0"/>
          <a:chOff x="0" y="0"/>
          <a:chExt cx="0" cy="0"/>
        </a:xfrm>
      </p:grpSpPr>
      <p:sp>
        <p:nvSpPr>
          <p:cNvPr id="38" name="Google Shape;38;p17"/>
          <p:cNvSpPr/>
          <p:nvPr/>
        </p:nvSpPr>
        <p:spPr>
          <a:xfrm>
            <a:off x="0" y="0"/>
            <a:ext cx="9144000" cy="83400"/>
          </a:xfrm>
          <a:prstGeom prst="rect">
            <a:avLst/>
          </a:prstGeom>
          <a:solidFill>
            <a:srgbClr val="79BC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7"/>
          <p:cNvSpPr txBox="1"/>
          <p:nvPr>
            <p:ph type="title"/>
          </p:nvPr>
        </p:nvSpPr>
        <p:spPr>
          <a:xfrm>
            <a:off x="727650" y="632850"/>
            <a:ext cx="41538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0" name="Google Shape;40;p17"/>
          <p:cNvSpPr txBox="1"/>
          <p:nvPr>
            <p:ph idx="1" type="body"/>
          </p:nvPr>
        </p:nvSpPr>
        <p:spPr>
          <a:xfrm>
            <a:off x="729450" y="1393075"/>
            <a:ext cx="41538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1" name="Google Shape;41;p17"/>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p17"/>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43" name="Google Shape;43;p17"/>
          <p:cNvSpPr/>
          <p:nvPr/>
        </p:nvSpPr>
        <p:spPr>
          <a:xfrm>
            <a:off x="0" y="0"/>
            <a:ext cx="9144000" cy="83400"/>
          </a:xfrm>
          <a:prstGeom prst="rect">
            <a:avLst/>
          </a:prstGeom>
          <a:solidFill>
            <a:srgbClr val="2398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7"/>
          <p:cNvSpPr/>
          <p:nvPr/>
        </p:nvSpPr>
        <p:spPr>
          <a:xfrm>
            <a:off x="-2058" y="83400"/>
            <a:ext cx="9144000" cy="45300"/>
          </a:xfrm>
          <a:prstGeom prst="rect">
            <a:avLst/>
          </a:prstGeom>
          <a:solidFill>
            <a:srgbClr val="62BB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8"/>
          <p:cNvSpPr/>
          <p:nvPr/>
        </p:nvSpPr>
        <p:spPr>
          <a:xfrm>
            <a:off x="0" y="0"/>
            <a:ext cx="9144000" cy="83400"/>
          </a:xfrm>
          <a:prstGeom prst="rect">
            <a:avLst/>
          </a:prstGeom>
          <a:solidFill>
            <a:srgbClr val="79BC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sp>
        <p:nvSpPr>
          <p:cNvPr id="47" name="Google Shape;47;p18"/>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8" name="Google Shape;48;p18"/>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pic>
        <p:nvPicPr>
          <p:cNvPr id="49" name="Google Shape;49;p18"/>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50" name="Google Shape;50;p18"/>
          <p:cNvSpPr/>
          <p:nvPr/>
        </p:nvSpPr>
        <p:spPr>
          <a:xfrm>
            <a:off x="0" y="0"/>
            <a:ext cx="9144000" cy="83400"/>
          </a:xfrm>
          <a:prstGeom prst="rect">
            <a:avLst/>
          </a:prstGeom>
          <a:solidFill>
            <a:srgbClr val="2398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18"/>
          <p:cNvSpPr/>
          <p:nvPr/>
        </p:nvSpPr>
        <p:spPr>
          <a:xfrm>
            <a:off x="-2058" y="83400"/>
            <a:ext cx="9144000" cy="45300"/>
          </a:xfrm>
          <a:prstGeom prst="rect">
            <a:avLst/>
          </a:prstGeom>
          <a:solidFill>
            <a:srgbClr val="62BB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p:cSld name="ONE_COLUMN_TEXT_1">
    <p:spTree>
      <p:nvGrpSpPr>
        <p:cNvPr id="52" name="Shape 52"/>
        <p:cNvGrpSpPr/>
        <p:nvPr/>
      </p:nvGrpSpPr>
      <p:grpSpPr>
        <a:xfrm>
          <a:off x="0" y="0"/>
          <a:ext cx="0" cy="0"/>
          <a:chOff x="0" y="0"/>
          <a:chExt cx="0" cy="0"/>
        </a:xfrm>
      </p:grpSpPr>
      <p:sp>
        <p:nvSpPr>
          <p:cNvPr id="53" name="Google Shape;53;p19"/>
          <p:cNvSpPr/>
          <p:nvPr/>
        </p:nvSpPr>
        <p:spPr>
          <a:xfrm>
            <a:off x="0" y="0"/>
            <a:ext cx="9144000" cy="83400"/>
          </a:xfrm>
          <a:prstGeom prst="rect">
            <a:avLst/>
          </a:prstGeom>
          <a:solidFill>
            <a:srgbClr val="79BC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9"/>
          <p:cNvSpPr txBox="1"/>
          <p:nvPr>
            <p:ph type="title"/>
          </p:nvPr>
        </p:nvSpPr>
        <p:spPr>
          <a:xfrm>
            <a:off x="4557150" y="632850"/>
            <a:ext cx="40932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5" name="Google Shape;55;p19"/>
          <p:cNvSpPr txBox="1"/>
          <p:nvPr>
            <p:ph idx="1" type="body"/>
          </p:nvPr>
        </p:nvSpPr>
        <p:spPr>
          <a:xfrm>
            <a:off x="4557150" y="1393075"/>
            <a:ext cx="40932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56" name="Google Shape;56;p19"/>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7" name="Google Shape;57;p19"/>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58" name="Google Shape;58;p19"/>
          <p:cNvSpPr/>
          <p:nvPr/>
        </p:nvSpPr>
        <p:spPr>
          <a:xfrm>
            <a:off x="0" y="0"/>
            <a:ext cx="9144000" cy="83400"/>
          </a:xfrm>
          <a:prstGeom prst="rect">
            <a:avLst/>
          </a:prstGeom>
          <a:solidFill>
            <a:srgbClr val="2398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9"/>
          <p:cNvSpPr/>
          <p:nvPr/>
        </p:nvSpPr>
        <p:spPr>
          <a:xfrm>
            <a:off x="-2058" y="83400"/>
            <a:ext cx="9144000" cy="45300"/>
          </a:xfrm>
          <a:prstGeom prst="rect">
            <a:avLst/>
          </a:prstGeom>
          <a:solidFill>
            <a:srgbClr val="62BB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1">
  <p:cSld name="ONE_COLUMN_TEXT_1_1">
    <p:spTree>
      <p:nvGrpSpPr>
        <p:cNvPr id="60" name="Shape 60"/>
        <p:cNvGrpSpPr/>
        <p:nvPr/>
      </p:nvGrpSpPr>
      <p:grpSpPr>
        <a:xfrm>
          <a:off x="0" y="0"/>
          <a:ext cx="0" cy="0"/>
          <a:chOff x="0" y="0"/>
          <a:chExt cx="0" cy="0"/>
        </a:xfrm>
      </p:grpSpPr>
      <p:sp>
        <p:nvSpPr>
          <p:cNvPr id="61" name="Google Shape;61;p20"/>
          <p:cNvSpPr/>
          <p:nvPr/>
        </p:nvSpPr>
        <p:spPr>
          <a:xfrm>
            <a:off x="0" y="0"/>
            <a:ext cx="9144000" cy="83400"/>
          </a:xfrm>
          <a:prstGeom prst="rect">
            <a:avLst/>
          </a:prstGeom>
          <a:solidFill>
            <a:srgbClr val="79BC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0"/>
          <p:cNvSpPr txBox="1"/>
          <p:nvPr>
            <p:ph idx="1" type="body"/>
          </p:nvPr>
        </p:nvSpPr>
        <p:spPr>
          <a:xfrm>
            <a:off x="4336575" y="1393075"/>
            <a:ext cx="4313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63" name="Google Shape;63;p20"/>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64" name="Google Shape;64;p20"/>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5" name="Google Shape;65;p20"/>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66" name="Google Shape;66;p20"/>
          <p:cNvSpPr/>
          <p:nvPr/>
        </p:nvSpPr>
        <p:spPr>
          <a:xfrm>
            <a:off x="0" y="9832"/>
            <a:ext cx="9144000" cy="83400"/>
          </a:xfrm>
          <a:prstGeom prst="rect">
            <a:avLst/>
          </a:prstGeom>
          <a:solidFill>
            <a:srgbClr val="2398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20"/>
          <p:cNvSpPr/>
          <p:nvPr/>
        </p:nvSpPr>
        <p:spPr>
          <a:xfrm>
            <a:off x="-2058" y="83400"/>
            <a:ext cx="9144000" cy="45300"/>
          </a:xfrm>
          <a:prstGeom prst="rect">
            <a:avLst/>
          </a:prstGeom>
          <a:solidFill>
            <a:srgbClr val="62BB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MAIN_POINT">
    <p:spTree>
      <p:nvGrpSpPr>
        <p:cNvPr id="68" name="Shape 68"/>
        <p:cNvGrpSpPr/>
        <p:nvPr/>
      </p:nvGrpSpPr>
      <p:grpSpPr>
        <a:xfrm>
          <a:off x="0" y="0"/>
          <a:ext cx="0" cy="0"/>
          <a:chOff x="0" y="0"/>
          <a:chExt cx="0" cy="0"/>
        </a:xfrm>
      </p:grpSpPr>
      <p:sp>
        <p:nvSpPr>
          <p:cNvPr id="69" name="Google Shape;69;p21"/>
          <p:cNvSpPr txBox="1"/>
          <p:nvPr>
            <p:ph type="title"/>
          </p:nvPr>
        </p:nvSpPr>
        <p:spPr>
          <a:xfrm>
            <a:off x="2156900" y="864300"/>
            <a:ext cx="5593800" cy="298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70" name="Google Shape;70;p21"/>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71" name="Google Shape;71;p21"/>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72" name="Google Shape;72;p21"/>
          <p:cNvSpPr txBox="1"/>
          <p:nvPr/>
        </p:nvSpPr>
        <p:spPr>
          <a:xfrm>
            <a:off x="486050" y="122021"/>
            <a:ext cx="1559400" cy="14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0"/>
              <a:buFont typeface="Arial"/>
              <a:buNone/>
            </a:pPr>
            <a:r>
              <a:rPr b="1" i="0" lang="en" sz="25000" u="none" cap="none" strike="noStrike">
                <a:solidFill>
                  <a:srgbClr val="239846"/>
                </a:solidFill>
                <a:latin typeface="Arimo"/>
                <a:ea typeface="Arimo"/>
                <a:cs typeface="Arimo"/>
                <a:sym typeface="Arimo"/>
              </a:rPr>
              <a:t>“</a:t>
            </a:r>
            <a:endParaRPr b="1" i="0" sz="25000" u="none" cap="none" strike="noStrike">
              <a:solidFill>
                <a:srgbClr val="239846"/>
              </a:solidFill>
              <a:latin typeface="Arimo"/>
              <a:ea typeface="Arimo"/>
              <a:cs typeface="Arimo"/>
              <a:sym typeface="Arimo"/>
            </a:endParaRPr>
          </a:p>
        </p:txBody>
      </p:sp>
      <p:sp>
        <p:nvSpPr>
          <p:cNvPr id="73" name="Google Shape;73;p21"/>
          <p:cNvSpPr/>
          <p:nvPr/>
        </p:nvSpPr>
        <p:spPr>
          <a:xfrm>
            <a:off x="0" y="0"/>
            <a:ext cx="9144000" cy="83400"/>
          </a:xfrm>
          <a:prstGeom prst="rect">
            <a:avLst/>
          </a:prstGeom>
          <a:solidFill>
            <a:srgbClr val="9DDC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1"/>
          <p:cNvSpPr/>
          <p:nvPr/>
        </p:nvSpPr>
        <p:spPr>
          <a:xfrm>
            <a:off x="0" y="0"/>
            <a:ext cx="9144000" cy="83400"/>
          </a:xfrm>
          <a:prstGeom prst="rect">
            <a:avLst/>
          </a:prstGeom>
          <a:solidFill>
            <a:srgbClr val="2398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21"/>
          <p:cNvSpPr/>
          <p:nvPr/>
        </p:nvSpPr>
        <p:spPr>
          <a:xfrm>
            <a:off x="-2058" y="83400"/>
            <a:ext cx="9144000" cy="45300"/>
          </a:xfrm>
          <a:prstGeom prst="rect">
            <a:avLst/>
          </a:prstGeom>
          <a:solidFill>
            <a:srgbClr val="62BB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A4A4A"/>
              </a:buClr>
              <a:buSzPts val="2800"/>
              <a:buFont typeface="Arimo"/>
              <a:buNone/>
              <a:defRPr b="1" i="0" sz="2800" u="none" cap="none" strike="noStrike">
                <a:solidFill>
                  <a:srgbClr val="4A4A4A"/>
                </a:solidFill>
                <a:latin typeface="Arimo"/>
                <a:ea typeface="Arimo"/>
                <a:cs typeface="Arimo"/>
                <a:sym typeface="Arimo"/>
              </a:defRPr>
            </a:lvl1pPr>
            <a:lvl2pPr lvl="1"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2pPr>
            <a:lvl3pPr lvl="2"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3pPr>
            <a:lvl4pPr lvl="3"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4pPr>
            <a:lvl5pPr lvl="4"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5pPr>
            <a:lvl6pPr lvl="5"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6pPr>
            <a:lvl7pPr lvl="6"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7pPr>
            <a:lvl8pPr lvl="7"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8pPr>
            <a:lvl9pPr lvl="8"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9pPr>
          </a:lstStyle>
          <a:p/>
        </p:txBody>
      </p:sp>
      <p:sp>
        <p:nvSpPr>
          <p:cNvPr id="7" name="Google Shape;7;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1pPr>
            <a:lvl2pPr indent="-323850" lvl="1" marL="914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2pPr>
            <a:lvl3pPr indent="-323850" lvl="2" marL="1371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3pPr>
            <a:lvl4pPr indent="-323850" lvl="3" marL="18288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4pPr>
            <a:lvl5pPr indent="-323850" lvl="4" marL="22860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5pPr>
            <a:lvl6pPr indent="-323850" lvl="5" marL="27432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6pPr>
            <a:lvl7pPr indent="-323850" lvl="6" marL="3200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7pPr>
            <a:lvl8pPr indent="-323850" lvl="7" marL="3657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8pPr>
            <a:lvl9pPr indent="-323850" lvl="8" marL="4114800" marR="0" rtl="0" algn="l">
              <a:lnSpc>
                <a:spcPct val="115000"/>
              </a:lnSpc>
              <a:spcBef>
                <a:spcPts val="1600"/>
              </a:spcBef>
              <a:spcAft>
                <a:spcPts val="1600"/>
              </a:spcAft>
              <a:buClr>
                <a:srgbClr val="4A4A4A"/>
              </a:buClr>
              <a:buSzPts val="1500"/>
              <a:buFont typeface="Arimo"/>
              <a:buChar char="■"/>
              <a:defRPr b="0" i="0" sz="1500" u="none" cap="none" strike="noStrike">
                <a:solidFill>
                  <a:srgbClr val="4A4A4A"/>
                </a:solidFill>
                <a:latin typeface="Arimo"/>
                <a:ea typeface="Arimo"/>
                <a:cs typeface="Arimo"/>
                <a:sym typeface="Arimo"/>
              </a:defRPr>
            </a:lvl9pPr>
          </a:lstStyle>
          <a:p/>
        </p:txBody>
      </p:sp>
      <p:sp>
        <p:nvSpPr>
          <p:cNvPr id="8" name="Google Shape;8;p12"/>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Arimo"/>
                <a:ea typeface="Arimo"/>
                <a:cs typeface="Arimo"/>
                <a:sym typeface="Arimo"/>
              </a:rPr>
              <a:t>© SOPHIA INSTITUTE FOR TEACHERS</a:t>
            </a:r>
            <a:endParaRPr b="0" i="0" sz="900" u="none" cap="none" strike="noStrike">
              <a:solidFill>
                <a:srgbClr val="66666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9846"/>
        </a:solidFill>
      </p:bgPr>
    </p:bg>
    <p:spTree>
      <p:nvGrpSpPr>
        <p:cNvPr id="94" name="Shape 94"/>
        <p:cNvGrpSpPr/>
        <p:nvPr/>
      </p:nvGrpSpPr>
      <p:grpSpPr>
        <a:xfrm>
          <a:off x="0" y="0"/>
          <a:ext cx="0" cy="0"/>
          <a:chOff x="0" y="0"/>
          <a:chExt cx="0" cy="0"/>
        </a:xfrm>
      </p:grpSpPr>
      <p:sp>
        <p:nvSpPr>
          <p:cNvPr id="95" name="Google Shape;95;p1"/>
          <p:cNvSpPr txBox="1"/>
          <p:nvPr>
            <p:ph type="title"/>
          </p:nvPr>
        </p:nvSpPr>
        <p:spPr>
          <a:xfrm>
            <a:off x="729450" y="479950"/>
            <a:ext cx="4150800" cy="1518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Jesus is the Son of God</a:t>
            </a:r>
            <a:endParaRPr/>
          </a:p>
        </p:txBody>
      </p:sp>
      <p:sp>
        <p:nvSpPr>
          <p:cNvPr id="96" name="Google Shape;96;p1"/>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500"/>
              <a:buNone/>
            </a:pPr>
            <a:r>
              <a:rPr lang="en" sz="2800"/>
              <a:t>Grade 1</a:t>
            </a:r>
            <a:endParaRPr sz="2800"/>
          </a:p>
          <a:p>
            <a:pPr indent="0" lvl="0" marL="0" rtl="0" algn="l">
              <a:lnSpc>
                <a:spcPct val="100000"/>
              </a:lnSpc>
              <a:spcBef>
                <a:spcPts val="0"/>
              </a:spcBef>
              <a:spcAft>
                <a:spcPts val="0"/>
              </a:spcAft>
              <a:buSzPts val="1500"/>
              <a:buNone/>
            </a:pPr>
            <a:r>
              <a:rPr lang="en" sz="2800"/>
              <a:t>Unit 2</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type="ctrTitle"/>
          </p:nvPr>
        </p:nvSpPr>
        <p:spPr>
          <a:xfrm>
            <a:off x="3400750" y="1551050"/>
            <a:ext cx="5472900" cy="1664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en"/>
              <a:t>Who Is Jesus? — The Incarnation</a:t>
            </a:r>
            <a:endParaRPr/>
          </a:p>
        </p:txBody>
      </p:sp>
      <p:sp>
        <p:nvSpPr>
          <p:cNvPr id="102" name="Google Shape;102;p2"/>
          <p:cNvSpPr txBox="1"/>
          <p:nvPr>
            <p:ph idx="4294967295"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4A4A4A"/>
              </a:buClr>
              <a:buSzPts val="1500"/>
              <a:buFont typeface="Arimo"/>
              <a:buNone/>
            </a:pPr>
            <a:r>
              <a:rPr b="0" i="0" lang="en" sz="1500" u="none" cap="none" strike="noStrike">
                <a:solidFill>
                  <a:srgbClr val="4A4A4A"/>
                </a:solidFill>
                <a:latin typeface="Arimo"/>
                <a:ea typeface="Arimo"/>
                <a:cs typeface="Arimo"/>
                <a:sym typeface="Arimo"/>
              </a:rPr>
              <a:t>Unit </a:t>
            </a:r>
            <a:r>
              <a:rPr lang="en"/>
              <a:t>2</a:t>
            </a:r>
            <a:r>
              <a:rPr b="0" i="0" lang="en" sz="1500" u="none" cap="none" strike="noStrike">
                <a:solidFill>
                  <a:srgbClr val="4A4A4A"/>
                </a:solidFill>
                <a:latin typeface="Arimo"/>
                <a:ea typeface="Arimo"/>
                <a:cs typeface="Arimo"/>
                <a:sym typeface="Arimo"/>
              </a:rPr>
              <a:t>, Lesson </a:t>
            </a:r>
            <a:r>
              <a:rPr lang="en"/>
              <a:t>6</a:t>
            </a:r>
            <a:endParaRPr b="0" i="0" sz="1500" u="none" cap="none" strike="noStrike">
              <a:solidFill>
                <a:srgbClr val="4A4A4A"/>
              </a:solidFill>
              <a:latin typeface="Arimo"/>
              <a:ea typeface="Arimo"/>
              <a:cs typeface="Arimo"/>
              <a:sym typeface="Arim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3000"/>
              <a:t>Isaiah 7:14</a:t>
            </a:r>
            <a:endParaRPr sz="3000"/>
          </a:p>
        </p:txBody>
      </p:sp>
      <p:sp>
        <p:nvSpPr>
          <p:cNvPr id="108" name="Google Shape;108;p3"/>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500"/>
              <a:buNone/>
            </a:pPr>
            <a:r>
              <a:rPr lang="en" sz="2800"/>
              <a:t>“Therefore the Lord himself will give you a sign; the young woman, pregnant and about to bear a son, shall name him Emmanuel.”</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13d0a87935c_0_1"/>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3000"/>
              <a:t>Isaiah 9:5</a:t>
            </a:r>
            <a:endParaRPr sz="3000"/>
          </a:p>
        </p:txBody>
      </p:sp>
      <p:sp>
        <p:nvSpPr>
          <p:cNvPr id="114" name="Google Shape;114;g13d0a87935c_0_1"/>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500"/>
              <a:buNone/>
            </a:pPr>
            <a:r>
              <a:rPr lang="en" sz="2800"/>
              <a:t>“For a child is born to us, a son is given to us; upon his shoulder dominion rests. They name him Wonder-Counselor, God-Hero, Father-Forever, Prince of Peace.”</a:t>
            </a:r>
            <a:endParaRPr sz="2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13d9af47eac_0_10"/>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3000"/>
              <a:t>Hail Mary</a:t>
            </a:r>
            <a:endParaRPr sz="3000"/>
          </a:p>
        </p:txBody>
      </p:sp>
      <p:sp>
        <p:nvSpPr>
          <p:cNvPr id="120" name="Google Shape;120;g13d9af47eac_0_10"/>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500"/>
              <a:buNone/>
            </a:pPr>
            <a:r>
              <a:rPr lang="en" sz="2800"/>
              <a:t>Hail Mary, full of grace, the Lord is with you; blessed are you among women, and blessed is the fruit of your womb, Jesus. Holy Mary, Mother of God, pray for us sinners now and at the hour of our death. Amen.</a:t>
            </a:r>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13d9af47eac_0_16"/>
          <p:cNvSpPr txBox="1"/>
          <p:nvPr>
            <p:ph idx="1" type="body"/>
          </p:nvPr>
        </p:nvSpPr>
        <p:spPr>
          <a:xfrm>
            <a:off x="729450" y="1393075"/>
            <a:ext cx="2975400" cy="320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500"/>
              <a:buNone/>
            </a:pPr>
            <a:r>
              <a:rPr b="1" lang="en" sz="2800"/>
              <a:t>The Annunciation</a:t>
            </a:r>
            <a:endParaRPr b="1" sz="2800"/>
          </a:p>
        </p:txBody>
      </p:sp>
      <p:pic>
        <p:nvPicPr>
          <p:cNvPr id="126" name="Google Shape;126;g13d9af47eac_0_16"/>
          <p:cNvPicPr preferRelativeResize="0"/>
          <p:nvPr/>
        </p:nvPicPr>
        <p:blipFill>
          <a:blip r:embed="rId3">
            <a:alphaModFix/>
          </a:blip>
          <a:stretch>
            <a:fillRect/>
          </a:stretch>
        </p:blipFill>
        <p:spPr>
          <a:xfrm>
            <a:off x="4223975" y="152400"/>
            <a:ext cx="2568947" cy="48386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irit of Truth">
  <a:themeElements>
    <a:clrScheme name="Second Edition Grade K">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