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475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564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43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79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93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42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38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74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4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49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58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9EA72-4FFD-4FE4-956B-DDD15578CEE8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FCF0-0DBB-4A62-A621-2D915401C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832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thesaviourhbg.org/news_130608_4.html" TargetMode="External"/><Relationship Id="rId2" Type="http://schemas.openxmlformats.org/officeDocument/2006/relationships/hyperlink" Target="http://olivyaz.blogspot.com/2011/01/baptism-of-christ-feas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emieuxberube.com/secondskin/assignment-4/image1/" TargetMode="External"/><Relationship Id="rId5" Type="http://schemas.openxmlformats.org/officeDocument/2006/relationships/hyperlink" Target="http://classicalchristianity.com/category/bysaint/blessed-augustine-ca-354-430/" TargetMode="External"/><Relationship Id="rId4" Type="http://schemas.openxmlformats.org/officeDocument/2006/relationships/hyperlink" Target="http://st-takla.org/Gallery/Jesus-Christ/10-General-Jesus-Scenes/Sermon-on-the-Mount/Jesus-Sermon-on-the-Mount-001-Carl-Bloch-189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Luminous Mysteries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41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Baptism of Jesus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3200" y="1115916"/>
            <a:ext cx="3505200" cy="5265589"/>
          </a:xfrm>
        </p:spPr>
      </p:pic>
    </p:spTree>
    <p:extLst>
      <p:ext uri="{BB962C8B-B14F-4D97-AF65-F5344CB8AC3E}">
        <p14:creationId xmlns:p14="http://schemas.microsoft.com/office/powerpoint/2010/main" xmlns="" val="1861040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Wedding at Cana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1211" y="1219200"/>
            <a:ext cx="7008389" cy="5530057"/>
          </a:xfrm>
        </p:spPr>
      </p:pic>
    </p:spTree>
    <p:extLst>
      <p:ext uri="{BB962C8B-B14F-4D97-AF65-F5344CB8AC3E}">
        <p14:creationId xmlns:p14="http://schemas.microsoft.com/office/powerpoint/2010/main" xmlns="" val="2537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Kingdom Proclaimed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1219200"/>
            <a:ext cx="4724400" cy="5304590"/>
          </a:xfrm>
        </p:spPr>
      </p:pic>
    </p:spTree>
    <p:extLst>
      <p:ext uri="{BB962C8B-B14F-4D97-AF65-F5344CB8AC3E}">
        <p14:creationId xmlns:p14="http://schemas.microsoft.com/office/powerpoint/2010/main" xmlns="" val="70747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Transfiguration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224" y="1143000"/>
            <a:ext cx="8215576" cy="5449666"/>
          </a:xfrm>
        </p:spPr>
      </p:pic>
    </p:spTree>
    <p:extLst>
      <p:ext uri="{BB962C8B-B14F-4D97-AF65-F5344CB8AC3E}">
        <p14:creationId xmlns:p14="http://schemas.microsoft.com/office/powerpoint/2010/main" xmlns="" val="339761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5.Institution of the Eucharist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1300541"/>
            <a:ext cx="7315200" cy="4823791"/>
          </a:xfrm>
        </p:spPr>
      </p:pic>
    </p:spTree>
    <p:extLst>
      <p:ext uri="{BB962C8B-B14F-4D97-AF65-F5344CB8AC3E}">
        <p14:creationId xmlns:p14="http://schemas.microsoft.com/office/powerpoint/2010/main" xmlns="" val="106139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Baptism of Jesus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olivyaz.blogspot.com/2011/01/baptism-of-christ-feast.html</a:t>
            </a:r>
            <a:endParaRPr lang="en-US" dirty="0" smtClean="0"/>
          </a:p>
          <a:p>
            <a:r>
              <a:rPr lang="en-US" dirty="0" smtClean="0"/>
              <a:t>Wedding at Cana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www.christthesaviourhbg.org/news_130608_4.html</a:t>
            </a:r>
            <a:endParaRPr lang="en-US" dirty="0" smtClean="0"/>
          </a:p>
          <a:p>
            <a:r>
              <a:rPr lang="en-US" dirty="0" smtClean="0"/>
              <a:t>Kingdom Proclaimed “Sermon on the Mount” by </a:t>
            </a:r>
            <a:r>
              <a:rPr lang="en-US" b="1" dirty="0" err="1"/>
              <a:t>by</a:t>
            </a:r>
            <a:r>
              <a:rPr lang="en-US" b="1" dirty="0"/>
              <a:t> Carl Heinrich </a:t>
            </a:r>
            <a:r>
              <a:rPr lang="en-US" b="1" dirty="0" smtClean="0"/>
              <a:t>Bloch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st-takla.org/Gallery/Jesus-Christ/10-General-Jesus-Scenes/Sermon-on-the-Mount/Jesus-Sermon-on-the-Mount-001-Carl-Bloch-1890.html</a:t>
            </a:r>
            <a:endParaRPr lang="en-US" dirty="0" smtClean="0"/>
          </a:p>
          <a:p>
            <a:r>
              <a:rPr lang="en-US" dirty="0" smtClean="0"/>
              <a:t>Transfiguration </a:t>
            </a:r>
            <a:r>
              <a:rPr lang="en-US" dirty="0">
                <a:hlinkClick r:id="rId5"/>
              </a:rPr>
              <a:t>http://classicalchristianity.com/category/bysaint/blessed-augustine-ca-354-430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smtClean="0"/>
              <a:t>Institution of the Eucharist “Last Supper” by </a:t>
            </a:r>
            <a:r>
              <a:rPr lang="en-US" smtClean="0"/>
              <a:t>da Vinci </a:t>
            </a:r>
            <a:r>
              <a:rPr lang="en-US">
                <a:hlinkClick r:id="rId6"/>
              </a:rPr>
              <a:t>http://www.lemieuxberube.com/secondskin/assignment-4/image1/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565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72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Luminous Mysteries</vt:lpstr>
      <vt:lpstr>1. Baptism of Jesus</vt:lpstr>
      <vt:lpstr>2. Wedding at Cana</vt:lpstr>
      <vt:lpstr>3. Kingdom Proclaimed </vt:lpstr>
      <vt:lpstr>4. Transfiguration</vt:lpstr>
      <vt:lpstr>5.Institution of the Eucharist</vt:lpstr>
      <vt:lpstr>Art Credits</vt:lpstr>
    </vt:vector>
  </TitlesOfParts>
  <Company>St. Patrick Catholic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Luminous mysteries</dc:title>
  <dc:creator>durban</dc:creator>
  <cp:lastModifiedBy>vburchard</cp:lastModifiedBy>
  <cp:revision>6</cp:revision>
  <dcterms:created xsi:type="dcterms:W3CDTF">2013-05-09T16:03:02Z</dcterms:created>
  <dcterms:modified xsi:type="dcterms:W3CDTF">2013-11-15T15:57:56Z</dcterms:modified>
</cp:coreProperties>
</file>