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5143500" cx="9144000"/>
  <p:notesSz cx="6858000" cy="9144000"/>
  <p:embeddedFontLst>
    <p:embeddedFont>
      <p:font typeface="Rokkitt"/>
      <p:regular r:id="rId49"/>
      <p:bold r:id="rId50"/>
    </p:embeddedFont>
    <p:embeddedFont>
      <p:font typeface="Lora"/>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Rokkit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ora-regular.fntdata"/><Relationship Id="rId50" Type="http://schemas.openxmlformats.org/officeDocument/2006/relationships/font" Target="fonts/Rokkitt-bold.fntdata"/><Relationship Id="rId53" Type="http://schemas.openxmlformats.org/officeDocument/2006/relationships/font" Target="fonts/Lora-italic.fntdata"/><Relationship Id="rId52" Type="http://schemas.openxmlformats.org/officeDocument/2006/relationships/font" Target="fonts/Lora-bold.fntdata"/><Relationship Id="rId11" Type="http://schemas.openxmlformats.org/officeDocument/2006/relationships/slide" Target="slides/slide7.xml"/><Relationship Id="rId10" Type="http://schemas.openxmlformats.org/officeDocument/2006/relationships/slide" Target="slides/slide6.xml"/><Relationship Id="rId54" Type="http://schemas.openxmlformats.org/officeDocument/2006/relationships/font" Target="fonts/Lora-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4068ce3fb6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4068ce3fb6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Before going on a trip, you must d</a:t>
            </a:r>
            <a:r>
              <a:rPr lang="en-US"/>
              <a:t>ecide where you are going and learn how to get there. In the same way, if we want to figure out how to enter into life with Christ, we must begin by reflecting on the destination.</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4068ce3fb6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4068ce3fb6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If an NFL team doesn’t play with the goal of winning the Super Bowl, then what is the point? If a college basketball team doesn’t play with the goal of winning the NCAA championship, do you think they have any chance </a:t>
            </a:r>
            <a:r>
              <a:rPr lang="en-US"/>
              <a:t>of winning it?</a:t>
            </a:r>
            <a:r>
              <a:rPr lang="en-US">
                <a:solidFill>
                  <a:schemeClr val="dk2"/>
                </a:solidFill>
              </a:rPr>
              <a:t> </a:t>
            </a:r>
            <a:r>
              <a:rPr lang="en-US"/>
              <a:t>They may not win it in the end, but if they don’t play with that as the goal then they have no chance of achieving it.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4068ce3fb6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4068ce3fb6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What are we doing now to work towards Heaven? Are we doing everything we can to help our children work towards it? The parents are here, so it is obvious they have a vested interest in this.</a:t>
            </a:r>
            <a:endParaRPr/>
          </a:p>
          <a:p>
            <a:pPr indent="0" lvl="0" marL="0" rtl="0" algn="l">
              <a:spcBef>
                <a:spcPts val="0"/>
              </a:spcBef>
              <a:spcAft>
                <a:spcPts val="0"/>
              </a:spcAft>
              <a:buClr>
                <a:schemeClr val="dk1"/>
              </a:buClr>
              <a:buSzPts val="1100"/>
              <a:buFont typeface="Arial"/>
              <a:buNone/>
            </a:pPr>
            <a:r>
              <a:rPr lang="en-US"/>
              <a:t>Morality taught without the goal of eternal happiness in mind has no meaning – it is just a list of “rules.” So we begin with our end in mind!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4068ce3fb6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4068ce3fb6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We are all called to choose the path that leads to God. As St. Augustine said, “You have made us for Yourself O Lord and our heart is restless until it rests in You.” The Catechism of the Catholic Church tells us our destiny is to live in the blessedness of God, or live in His beatitude.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4068ce3fb6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4068ce3fb6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We often associate the word “beatitude” with the 8 promises Jesus gives us in the Sermon on the Mount.</a:t>
            </a:r>
            <a:endParaRPr/>
          </a:p>
          <a:p>
            <a:pPr indent="0" lvl="0" marL="0" rtl="0" algn="l">
              <a:spcBef>
                <a:spcPts val="0"/>
              </a:spcBef>
              <a:spcAft>
                <a:spcPts val="0"/>
              </a:spcAft>
              <a:buClr>
                <a:schemeClr val="dk1"/>
              </a:buClr>
              <a:buSzPts val="1100"/>
              <a:buFont typeface="Arial"/>
              <a:buNone/>
            </a:pPr>
            <a:r>
              <a:rPr lang="en-US"/>
              <a:t>Beatitude means “blessedness” and refers to the vocation (or calling) we all have. If our destination is beatitude, what does that mean?</a:t>
            </a:r>
            <a:endParaRPr/>
          </a:p>
          <a:p>
            <a:pPr indent="0" lvl="0" marL="0" rtl="0" algn="l">
              <a:spcBef>
                <a:spcPts val="0"/>
              </a:spcBef>
              <a:spcAft>
                <a:spcPts val="0"/>
              </a:spcAft>
              <a:buClr>
                <a:schemeClr val="dk1"/>
              </a:buClr>
              <a:buSzPts val="1100"/>
              <a:buFont typeface="Arial"/>
              <a:buNone/>
            </a:pPr>
            <a:r>
              <a:rPr lang="en-US"/>
              <a:t>“The Beatitudes reveal the goal of human existence, the ultimate end of human acts:</a:t>
            </a:r>
            <a:endParaRPr/>
          </a:p>
          <a:p>
            <a:pPr indent="0" lvl="0" marL="0" rtl="0" algn="l">
              <a:spcBef>
                <a:spcPts val="0"/>
              </a:spcBef>
              <a:spcAft>
                <a:spcPts val="0"/>
              </a:spcAft>
              <a:buClr>
                <a:schemeClr val="dk1"/>
              </a:buClr>
              <a:buSzPts val="1100"/>
              <a:buFont typeface="Arial"/>
              <a:buNone/>
            </a:pPr>
            <a:r>
              <a:rPr lang="en-US"/>
              <a:t>God calls us to His own Beatitude.” (CCC 1719) </a:t>
            </a:r>
            <a:endParaRPr/>
          </a:p>
          <a:p>
            <a:pPr indent="0" lvl="0" marL="0" rtl="0" algn="l">
              <a:spcBef>
                <a:spcPts val="0"/>
              </a:spcBef>
              <a:spcAft>
                <a:spcPts val="0"/>
              </a:spcAft>
              <a:buClr>
                <a:schemeClr val="dk1"/>
              </a:buClr>
              <a:buSzPts val="1100"/>
              <a:buFont typeface="Arial"/>
              <a:buNone/>
            </a:pPr>
            <a:r>
              <a:rPr lang="en-US"/>
              <a:t>We are not only made by God, but also made for God!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4068ce3fb6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4068ce3fb6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As St. Augustine puts is: “There we shall rest and see, we shall see and love, we shall love and praise. Behold what will be at the end without end. For what other end do we have, if not to reach the kingdom which has no end?”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4068ce3fb6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4068ce3fb6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4068ce3fb6_0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4068ce3fb6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How do we know we are going the right direction in our vehicles toward whatever our destination is? How do we know we are playing the game of tennis correctly? How do we know how to bake a cake?</a:t>
            </a:r>
            <a:endParaRPr/>
          </a:p>
          <a:p>
            <a:pPr indent="0" lvl="0" marL="0" rtl="0" algn="l">
              <a:spcBef>
                <a:spcPts val="0"/>
              </a:spcBef>
              <a:spcAft>
                <a:spcPts val="0"/>
              </a:spcAft>
              <a:buClr>
                <a:schemeClr val="dk1"/>
              </a:buClr>
              <a:buSzPts val="1100"/>
              <a:buFont typeface="Arial"/>
              <a:buNone/>
            </a:pPr>
            <a:r>
              <a:rPr lang="en-US"/>
              <a:t>We rely on our GPS or a map to help us get somewhere. We rely on the rules of tennis to make sure we are playing correctly. We rely on a recipe to follow in order to bake a cake.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4068ce3fb6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4068ce3fb6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4068ce3fb6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4068ce3fb6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 Ten Commandments are also known as the Decalogue. Decalogue literally means “10 words”. God gives the Israelites the Ten Commandments in the book of Exodus after He delivered them from slavery in Egypt. The Israelites agree to follow them as a loving response to Him. They show a relationship rooted in covenant.</a:t>
            </a:r>
            <a:endParaRPr/>
          </a:p>
          <a:p>
            <a:pPr indent="0" lvl="0" marL="0" rtl="0" algn="l">
              <a:spcBef>
                <a:spcPts val="0"/>
              </a:spcBef>
              <a:spcAft>
                <a:spcPts val="0"/>
              </a:spcAft>
              <a:buClr>
                <a:schemeClr val="dk1"/>
              </a:buClr>
              <a:buSzPts val="1100"/>
              <a:buFont typeface="Arial"/>
              <a:buNone/>
            </a:pPr>
            <a:r>
              <a:rPr lang="en-US"/>
              <a:t>The Commandments are part of God’s revelation to us. They help us see who God is and how He desires for us to relate to Him and one another. These commandments only make sense in the context of relationship. They are not simply a list of arbitrary rules. We will study them in-depth later this year.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3825a7a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3825a7a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a:t>This PowerPoint includes:</a:t>
            </a:r>
            <a:endParaRPr/>
          </a:p>
          <a:p>
            <a:pPr indent="-171450" lvl="0" marL="171450" rtl="0" algn="l">
              <a:spcBef>
                <a:spcPts val="0"/>
              </a:spcBef>
              <a:spcAft>
                <a:spcPts val="0"/>
              </a:spcAft>
              <a:buClr>
                <a:schemeClr val="dk1"/>
              </a:buClr>
              <a:buSzPts val="1100"/>
              <a:buChar char="•"/>
            </a:pPr>
            <a:r>
              <a:rPr lang="en-US"/>
              <a:t>Slides for opening questions to help begin to contextualize what they will be learning.</a:t>
            </a:r>
            <a:endParaRPr/>
          </a:p>
          <a:p>
            <a:pPr indent="-171450" lvl="0" marL="171450" rtl="0" algn="l">
              <a:spcBef>
                <a:spcPts val="0"/>
              </a:spcBef>
              <a:spcAft>
                <a:spcPts val="0"/>
              </a:spcAft>
              <a:buClr>
                <a:schemeClr val="dk1"/>
              </a:buClr>
              <a:buSzPts val="1100"/>
              <a:buChar char="•"/>
            </a:pPr>
            <a:r>
              <a:rPr lang="en-US"/>
              <a:t>Slides with Sacred Art and reflection questions</a:t>
            </a:r>
            <a:endParaRPr/>
          </a:p>
          <a:p>
            <a:pPr indent="-171450" lvl="0" marL="171450" rtl="0" algn="l">
              <a:spcBef>
                <a:spcPts val="0"/>
              </a:spcBef>
              <a:spcAft>
                <a:spcPts val="0"/>
              </a:spcAft>
              <a:buClr>
                <a:schemeClr val="dk1"/>
              </a:buClr>
              <a:buSzPts val="1100"/>
              <a:buChar char="•"/>
            </a:pPr>
            <a:r>
              <a:rPr lang="en-US"/>
              <a:t>Other guidance for the meeting</a:t>
            </a:r>
            <a:endParaRPr/>
          </a:p>
          <a:p>
            <a:pPr indent="-171450" lvl="0" marL="171450" rtl="0" algn="l">
              <a:spcBef>
                <a:spcPts val="0"/>
              </a:spcBef>
              <a:spcAft>
                <a:spcPts val="0"/>
              </a:spcAft>
              <a:buClr>
                <a:schemeClr val="dk1"/>
              </a:buClr>
              <a:buSzPts val="1100"/>
              <a:buChar char="•"/>
            </a:pPr>
            <a:r>
              <a:rPr lang="en-US"/>
              <a:t>Closing reflection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4068ce3fb6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4068ce3fb6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“Do not think that I have come to abolish the law or the prophets. I have come not to abolish but to fulfill. Amen I say to you, until heaven and earth pass away, not the smallest letter or the smallest part of a letter will pass from the law, until all things have taken place.” (Matthew 5:17-18) Even though the Ten Commandments are given in the Old Testament, they still apply to us today.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4068ce3fb6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4068ce3fb6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 Beatitudes reveal to us the true face and heart of Christ. They call us to a high standard of living. They even seem paradoxical. They provide us with hope and show us the true path to happiness. </a:t>
            </a:r>
            <a:r>
              <a:rPr lang="en-US"/>
              <a:t>When we live out the Beatitudes we are living out the Kingdom of Heaven here on earth.</a:t>
            </a:r>
            <a:br>
              <a:rPr lang="en-US"/>
            </a:br>
            <a:r>
              <a:rPr lang="en-US"/>
              <a:t>We will study the Beatitudes in-depth later this year.</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4068ce3fb6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4068ce3fb6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 Commandments and the Beatitudes are challenging to live, but the more we strive, the better we can become at living a moral life and the more fulfilled and happier we become.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It is like anything else in life. We might need the GPS or map when we are first getting to know an area but eventually we don’t need it anymore and we can get there without even thinking about it. At some point we no longer need to consult the rule book while we are playing a game of tennis, and if we bake a cake often enough, eventually we don’t need to look at the recipe.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same goes for the Christian life. The more we strive to live the life of a Disciple we don’t even think about the “rules” and the path to Heaven becomes “familiar” to us.</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4068ce3fb6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4068ce3fb6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Part of understanding what a thing is made for is to understand what a thing is; something’s purpose is part of its nature. A chair is made to be sat in. Clothing is made to be worn. A human is made in the image and likeness of God, which means we are made to live like the Lord lives: in love.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4068ce3fb6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4068ce3fb6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 verse </a:t>
            </a:r>
            <a:r>
              <a:rPr lang="en-US"/>
              <a:t>means that we are created with intellect, free will, and the capacity to love.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4068ce3fb6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4068ce3fb6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All of these things mean we are created with the ability to enter into real communion with God and each other.</a:t>
            </a:r>
            <a:br>
              <a:rPr lang="en-US"/>
            </a:br>
            <a:r>
              <a:rPr lang="en-US"/>
              <a:t>Of all the creatures on earth, human beings are the only ones that are capable of sharing in the divine life of God.</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4068ce3fb6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4068ce3fb6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When God created Adam He “blew into his nostrils the breath of life, and man became a living being.”</a:t>
            </a:r>
            <a:br>
              <a:rPr lang="en-US"/>
            </a:br>
            <a:r>
              <a:rPr lang="en-US"/>
              <a:t>(Genesis 2:7) </a:t>
            </a:r>
            <a:r>
              <a:rPr lang="en-US"/>
              <a:t>This “breath” is the gift of God’s own life given to human persons. It sets us apart from the rest of creation.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4068ce3fb6_0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4068ce3fb6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4068ce3fb6_0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4068ce3fb6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This grace is a FREE gift that cannot be lost unless we choose to reject God. Adam and Eve rejected God through their disobedience and we do as well when we commit mortal sin. We have to be in a state of sanctifying grace to live with God in Heaven.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4068ce3fb6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4068ce3fb6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They also lost their gift of self-mastery. Prior to their Fall, their intellect was in proper control of their passions and emotions. We have inherited this fallen state. Because of this, we are inclined and attracted to sin.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4068ce3fb6_0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4068ce3fb6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Jesus also established the Church on earth as a way of making His Salvation accessible to all people for all time. However, even though our relationship with God has been restored by Christ, our inclination toward sin still remains. The great journey of the moral life is to work toward restoring the harmony of self-mastery within us so that we can enter into the blessedness of Heaven.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4068ce3fb6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4068ce3fb6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 The choice is harder because our souls have been weakened by Original Sin and by our own personal sins as well.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4068ce3fb6_0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4068ce3fb6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a:t>
            </a:r>
            <a:r>
              <a:rPr lang="en-US"/>
              <a:t>ruth, beauty, and promises of God are also very attractive, but we cannot have both. This is our choice. It is the choice we must make—in fact, it’s the choice we can’t help but make. “If you choose not to decide you still have made a choice” goes the Rush song!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4068ce3fb6_0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4068ce3fb6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It is much easier to choose sin than to choose God’s way or the path to life. However, the rewards of the hard path are infinitely greater than the “rewards” of the easy path.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4068ce3fb6_0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4068ce3fb6_0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 path of life leads to Heaven! We come back to where we started: we are made for Heaven. If we journey toward what we are made for then we will be truly happy and truly fulfilled. If we journey toward sin then we may gain some kind of temporary pleasure or trick ourselves into thinking we are happy, but ultimately it will harm us because it is not who we are or what we are made for. We can only come to the true fulfillment when we live in the blessedness of God.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e01727f4f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3e01727f4f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Accept all answers.</a:t>
            </a:r>
            <a:endParaRPr>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e01727f4f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3e01727f4f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Accept all answers.</a:t>
            </a:r>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e01727f4f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3e01727f4f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Suggested a</a:t>
            </a:r>
            <a:r>
              <a:rPr lang="en-US"/>
              <a:t>nswer: </a:t>
            </a:r>
            <a:r>
              <a:rPr lang="en-US"/>
              <a:t>The composition shows us Heaven (the top half) and earth (the bottom half),</a:t>
            </a:r>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e01727f4f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3e01727f4f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Suggested a</a:t>
            </a:r>
            <a:r>
              <a:rPr lang="en-US"/>
              <a:t>nswer: </a:t>
            </a:r>
            <a:r>
              <a:rPr lang="en-US"/>
              <a:t>Christ is shown ascending into Heaven as His disciples watch in amazement. The event depicted is known as the Ascension of Christ into Heaven. The Feast of the Ascension is a one of the great Solemnities of the liturgical calendar (it is often referred to as “Ascension Thursday”) that we mark each year 40 days after Easter. </a:t>
            </a:r>
            <a:endParaRPr>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e01727f4f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e01727f4f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Answer: </a:t>
            </a:r>
            <a:r>
              <a:rPr lang="en-US"/>
              <a:t>They represent not just those disciples who were present at the Ascension, but the whole Church.</a:t>
            </a:r>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e01727f4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3e01727f4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e01727f4f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3e01727f4f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Answer: </a:t>
            </a:r>
            <a:r>
              <a:rPr lang="en-US"/>
              <a:t>Because we must always begin with our end in mind. God created us in love: He is our beginning and our end. Our eternal destiny is Heaven. Jesus helps us on the path to get there through His teaching and through His example. His Ascension into Heaven shows us that we too will go to Heaven if we have loved and followed Him.</a:t>
            </a:r>
            <a:endParaRPr>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e01727f4f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e01727f4f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e01727f4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e01727f4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 sure to let parents know that </a:t>
            </a:r>
            <a:r>
              <a:rPr lang="en-US"/>
              <a:t>the upcoming Community Meeting </a:t>
            </a:r>
            <a:r>
              <a:rPr lang="en-US"/>
              <a:t>will take place before Mass. </a:t>
            </a:r>
            <a:endParaRPr/>
          </a:p>
          <a:p>
            <a:pPr indent="0" lvl="0" marL="0" rtl="0" algn="l">
              <a:spcBef>
                <a:spcPts val="0"/>
              </a:spcBef>
              <a:spcAft>
                <a:spcPts val="0"/>
              </a:spcAft>
              <a:buNone/>
            </a:pPr>
            <a:r>
              <a:rPr lang="en-US"/>
              <a:t>Remind parents to put up their new Fridge Page and the Car Conversations hang tag for this month. These can be found in their Parent’s Guide at the beginning of this month’s lesson. </a:t>
            </a:r>
            <a:endParaRPr/>
          </a:p>
          <a:p>
            <a:pPr indent="0" lvl="0" marL="0" rtl="0" algn="l">
              <a:spcBef>
                <a:spcPts val="0"/>
              </a:spcBef>
              <a:spcAft>
                <a:spcPts val="0"/>
              </a:spcAft>
              <a:buNone/>
            </a:pPr>
            <a:r>
              <a:rPr lang="en-US"/>
              <a:t>Remind them that they do NOT have to do all the activities in the book. They should choose only the activities they believe will work best for their family. Think quality, not quantity.</a:t>
            </a:r>
            <a:endParaRPr/>
          </a:p>
          <a:p>
            <a:pPr indent="0" lvl="0" marL="0" rtl="0" algn="l">
              <a:spcBef>
                <a:spcPts val="0"/>
              </a:spcBef>
              <a:spcAft>
                <a:spcPts val="0"/>
              </a:spcAft>
              <a:buNone/>
            </a:pPr>
            <a:r>
              <a:rPr lang="en-US"/>
              <a:t>Also emphasize that this program is first and foremost about their own formation, and secondarily about helping them teach their children. “Put your own mask on first,” as they say!</a:t>
            </a:r>
            <a:endParaRPr/>
          </a:p>
          <a:p>
            <a:pPr indent="0" lvl="0" marL="0" rtl="0" algn="l">
              <a:spcBef>
                <a:spcPts val="0"/>
              </a:spcBef>
              <a:spcAft>
                <a:spcPts val="0"/>
              </a:spcAft>
              <a:buNone/>
            </a:pPr>
            <a:r>
              <a:rPr lang="en-US"/>
              <a:t>Their children will learn the Faith better from their parents’ witness than through any structured activity.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e01727f4f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3e01727f4f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e01727f4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e01727f4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e01727f4f_8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3e01727f4f_8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US">
                <a:solidFill>
                  <a:srgbClr val="000000"/>
                </a:solidFill>
              </a:rPr>
              <a:t>Once parents have answered the opening questions, discuss the guidance God gives us in a manner similar to the following:</a:t>
            </a:r>
            <a:endParaRPr>
              <a:solidFill>
                <a:srgbClr val="000000"/>
              </a:solidFill>
            </a:endParaRPr>
          </a:p>
          <a:p>
            <a:pPr indent="0" lvl="0" marL="0" marR="0" rtl="0" algn="l">
              <a:spcBef>
                <a:spcPts val="0"/>
              </a:spcBef>
              <a:spcAft>
                <a:spcPts val="0"/>
              </a:spcAft>
              <a:buClr>
                <a:schemeClr val="dk1"/>
              </a:buClr>
              <a:buFont typeface="Arial"/>
              <a:buNone/>
            </a:pPr>
            <a:r>
              <a:t/>
            </a:r>
            <a:endParaRPr>
              <a:solidFill>
                <a:srgbClr val="000000"/>
              </a:solidFill>
            </a:endParaRPr>
          </a:p>
          <a:p>
            <a:pPr indent="0" lvl="0" marL="0" marR="0" rtl="0" algn="l">
              <a:spcBef>
                <a:spcPts val="0"/>
              </a:spcBef>
              <a:spcAft>
                <a:spcPts val="0"/>
              </a:spcAft>
              <a:buClr>
                <a:schemeClr val="dk1"/>
              </a:buClr>
              <a:buFont typeface="Arial"/>
              <a:buNone/>
            </a:pPr>
            <a:r>
              <a:rPr b="1" lang="en-US">
                <a:solidFill>
                  <a:srgbClr val="000000"/>
                </a:solidFill>
              </a:rPr>
              <a:t>God knows our weakness and gives us signs along the way to help us get to Heaven.</a:t>
            </a:r>
            <a:endParaRPr b="1">
              <a:solidFill>
                <a:srgbClr val="000000"/>
              </a:solidFill>
            </a:endParaRPr>
          </a:p>
          <a:p>
            <a:pPr indent="0" lvl="0" marL="0" marR="0" rtl="0" algn="l">
              <a:spcBef>
                <a:spcPts val="0"/>
              </a:spcBef>
              <a:spcAft>
                <a:spcPts val="0"/>
              </a:spcAft>
              <a:buClr>
                <a:schemeClr val="dk1"/>
              </a:buClr>
              <a:buFont typeface="Arial"/>
              <a:buNone/>
            </a:pPr>
            <a:r>
              <a:rPr lang="en-US">
                <a:solidFill>
                  <a:srgbClr val="000000"/>
                </a:solidFill>
              </a:rPr>
              <a:t>These signs are the Beatitudes and the Ten Commandments, helping us to stay on the path that leads to God. Our life has meaning and infinite value because we are made in the image of God.</a:t>
            </a:r>
            <a:endParaRPr>
              <a:solidFill>
                <a:srgbClr val="000000"/>
              </a:solidFill>
            </a:endParaRPr>
          </a:p>
          <a:p>
            <a:pPr indent="0" lvl="0" marL="0" marR="0" rtl="0" algn="l">
              <a:spcBef>
                <a:spcPts val="0"/>
              </a:spcBef>
              <a:spcAft>
                <a:spcPts val="0"/>
              </a:spcAft>
              <a:buClr>
                <a:schemeClr val="dk1"/>
              </a:buClr>
              <a:buFont typeface="Arial"/>
              <a:buNone/>
            </a:pPr>
            <a:r>
              <a:t/>
            </a:r>
            <a:endParaRPr>
              <a:solidFill>
                <a:srgbClr val="000000"/>
              </a:solidFill>
            </a:endParaRPr>
          </a:p>
          <a:p>
            <a:pPr indent="0" lvl="0" marL="0" marR="0" rtl="0" algn="l">
              <a:spcBef>
                <a:spcPts val="0"/>
              </a:spcBef>
              <a:spcAft>
                <a:spcPts val="0"/>
              </a:spcAft>
              <a:buClr>
                <a:schemeClr val="dk1"/>
              </a:buClr>
              <a:buFont typeface="Arial"/>
              <a:buNone/>
            </a:pPr>
            <a:r>
              <a:rPr lang="en-US">
                <a:solidFill>
                  <a:srgbClr val="000000"/>
                </a:solidFill>
              </a:rPr>
              <a:t>This is a beautiful truth that affects </a:t>
            </a:r>
            <a:r>
              <a:rPr b="1" lang="en-US">
                <a:solidFill>
                  <a:srgbClr val="000000"/>
                </a:solidFill>
              </a:rPr>
              <a:t>our whole existence.</a:t>
            </a:r>
            <a:endParaRPr b="1">
              <a:solidFill>
                <a:srgbClr val="000000"/>
              </a:solidFill>
            </a:endParaRPr>
          </a:p>
          <a:p>
            <a:pPr indent="0" lvl="0" marL="0" marR="0" rtl="0" algn="l">
              <a:spcBef>
                <a:spcPts val="0"/>
              </a:spcBef>
              <a:spcAft>
                <a:spcPts val="0"/>
              </a:spcAft>
              <a:buClr>
                <a:schemeClr val="dk1"/>
              </a:buClr>
              <a:buFont typeface="Arial"/>
              <a:buNone/>
            </a:pPr>
            <a:r>
              <a:t/>
            </a:r>
            <a:endParaRPr i="1">
              <a:solidFill>
                <a:srgbClr val="000000"/>
              </a:solidFill>
            </a:endParaRPr>
          </a:p>
          <a:p>
            <a:pPr indent="0" lvl="0" marL="0" marR="0" rtl="0" algn="l">
              <a:spcBef>
                <a:spcPts val="0"/>
              </a:spcBef>
              <a:spcAft>
                <a:spcPts val="0"/>
              </a:spcAft>
              <a:buClr>
                <a:schemeClr val="dk1"/>
              </a:buClr>
              <a:buFont typeface="Arial"/>
              <a:buNone/>
            </a:pPr>
            <a:r>
              <a:rPr lang="en-US">
                <a:solidFill>
                  <a:srgbClr val="000000"/>
                </a:solidFill>
              </a:rPr>
              <a:t>We are willed by God for His own sake, to know, love, and serve Him, and be happy with Him in Heaven forever. It is because we were made in His image that we can reason, choose between right and wrong, and love God and one another—setting us apart from the rest of creation. Our soul is immortal and will live forever. When Adam and Eve sinned, they caused us to lose our friendship with God, but He did not abandon us. Instead, He sent His Son, Jesus, to restore our relationship with God through His Passion, Death, and Resurrection.</a:t>
            </a:r>
            <a:endParaRPr>
              <a:solidFill>
                <a:srgbClr val="000000"/>
              </a:solidFill>
            </a:endParaRPr>
          </a:p>
          <a:p>
            <a:pPr indent="0" lvl="0" marL="0" marR="0" rtl="0" algn="l">
              <a:spcBef>
                <a:spcPts val="0"/>
              </a:spcBef>
              <a:spcAft>
                <a:spcPts val="0"/>
              </a:spcAft>
              <a:buClr>
                <a:schemeClr val="dk1"/>
              </a:buClr>
              <a:buFont typeface="Arial"/>
              <a:buNone/>
            </a:pPr>
            <a:r>
              <a:rPr lang="en-US">
                <a:solidFill>
                  <a:srgbClr val="000000"/>
                </a:solidFill>
              </a:rPr>
              <a:t>However, our tendency to sin remains, and throughout our life we must make every effort to stay on the path of goodness!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e01727f4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e01727f4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4068ce3fb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4068ce3fb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US"/>
              <a:t>We all ask ourselves these questions at some point. We all long to have them answered.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4068ce3fb6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4068ce3fb6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US"/>
              <a:t>We have asked and reflected on some of these questions already as we have journeyed through</a:t>
            </a:r>
            <a:endParaRPr/>
          </a:p>
          <a:p>
            <a:pPr indent="0" lvl="0" marL="0" marR="0" rtl="0" algn="l">
              <a:spcBef>
                <a:spcPts val="0"/>
              </a:spcBef>
              <a:spcAft>
                <a:spcPts val="0"/>
              </a:spcAft>
              <a:buClr>
                <a:schemeClr val="dk1"/>
              </a:buClr>
              <a:buSzPts val="1100"/>
              <a:buFont typeface="Arial"/>
              <a:buNone/>
            </a:pPr>
            <a:r>
              <a:rPr lang="en-US"/>
              <a:t>the A Family of Faith program. (Omit this slide if you have not done Volumes I-II)</a:t>
            </a:r>
            <a:endParaRPr/>
          </a:p>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4068ce3fb6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4068ce3fb6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
          <p:cNvSpPr txBox="1"/>
          <p:nvPr>
            <p:ph idx="1" type="subTitle"/>
          </p:nvPr>
        </p:nvSpPr>
        <p:spPr>
          <a:xfrm>
            <a:off x="3760750" y="3880325"/>
            <a:ext cx="5071500" cy="792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None/>
              <a:defRPr b="1" i="0" sz="2800" u="none" cap="none" strike="noStrike">
                <a:solidFill>
                  <a:schemeClr val="dk2"/>
                </a:solidFill>
              </a:defRPr>
            </a:lvl1pPr>
            <a:lvl2pPr indent="0" lvl="1" marL="0" marR="0" rtl="0" algn="ctr">
              <a:lnSpc>
                <a:spcPct val="100000"/>
              </a:lnSpc>
              <a:spcBef>
                <a:spcPts val="0"/>
              </a:spcBef>
              <a:spcAft>
                <a:spcPts val="0"/>
              </a:spcAft>
              <a:buClr>
                <a:schemeClr val="dk2"/>
              </a:buClr>
              <a:buSzPts val="1400"/>
              <a:buFont typeface="Lora"/>
              <a:buNone/>
              <a:defRPr b="0" i="0" sz="2800" u="none" cap="none" strike="noStrike">
                <a:solidFill>
                  <a:schemeClr val="dk2"/>
                </a:solidFill>
                <a:latin typeface="Lora"/>
                <a:ea typeface="Lora"/>
                <a:cs typeface="Lora"/>
                <a:sym typeface="Lora"/>
              </a:defRPr>
            </a:lvl2pPr>
            <a:lvl3pPr indent="0" lvl="2" marL="0" marR="0" rtl="0" algn="ctr">
              <a:lnSpc>
                <a:spcPct val="100000"/>
              </a:lnSpc>
              <a:spcBef>
                <a:spcPts val="0"/>
              </a:spcBef>
              <a:spcAft>
                <a:spcPts val="0"/>
              </a:spcAft>
              <a:buClr>
                <a:schemeClr val="dk2"/>
              </a:buClr>
              <a:buSzPts val="1400"/>
              <a:buFont typeface="Lora"/>
              <a:buNone/>
              <a:defRPr b="0" i="0" sz="2800" u="none" cap="none" strike="noStrike">
                <a:solidFill>
                  <a:schemeClr val="dk2"/>
                </a:solidFill>
                <a:latin typeface="Lora"/>
                <a:ea typeface="Lora"/>
                <a:cs typeface="Lora"/>
                <a:sym typeface="Lora"/>
              </a:defRPr>
            </a:lvl3pPr>
            <a:lvl4pPr indent="0" lvl="3" marL="0" marR="0" rtl="0" algn="ctr">
              <a:lnSpc>
                <a:spcPct val="100000"/>
              </a:lnSpc>
              <a:spcBef>
                <a:spcPts val="0"/>
              </a:spcBef>
              <a:spcAft>
                <a:spcPts val="0"/>
              </a:spcAft>
              <a:buClr>
                <a:schemeClr val="dk2"/>
              </a:buClr>
              <a:buSzPts val="1400"/>
              <a:buFont typeface="Lora"/>
              <a:buNone/>
              <a:defRPr b="0" i="0" sz="2800" u="none" cap="none" strike="noStrike">
                <a:solidFill>
                  <a:schemeClr val="dk2"/>
                </a:solidFill>
                <a:latin typeface="Lora"/>
                <a:ea typeface="Lora"/>
                <a:cs typeface="Lora"/>
                <a:sym typeface="Lora"/>
              </a:defRPr>
            </a:lvl4pPr>
            <a:lvl5pPr indent="0" lvl="4" marL="0" marR="0" rtl="0" algn="ctr">
              <a:lnSpc>
                <a:spcPct val="100000"/>
              </a:lnSpc>
              <a:spcBef>
                <a:spcPts val="0"/>
              </a:spcBef>
              <a:spcAft>
                <a:spcPts val="0"/>
              </a:spcAft>
              <a:buClr>
                <a:schemeClr val="dk2"/>
              </a:buClr>
              <a:buSzPts val="1400"/>
              <a:buFont typeface="Lora"/>
              <a:buNone/>
              <a:defRPr b="0" i="0" sz="2800" u="none" cap="none" strike="noStrike">
                <a:solidFill>
                  <a:schemeClr val="dk2"/>
                </a:solidFill>
                <a:latin typeface="Lora"/>
                <a:ea typeface="Lora"/>
                <a:cs typeface="Lora"/>
                <a:sym typeface="Lora"/>
              </a:defRPr>
            </a:lvl5pPr>
            <a:lvl6pPr indent="0" lvl="5" marL="0" marR="0" rtl="0" algn="ctr">
              <a:lnSpc>
                <a:spcPct val="100000"/>
              </a:lnSpc>
              <a:spcBef>
                <a:spcPts val="0"/>
              </a:spcBef>
              <a:spcAft>
                <a:spcPts val="0"/>
              </a:spcAft>
              <a:buClr>
                <a:schemeClr val="dk2"/>
              </a:buClr>
              <a:buSzPts val="1400"/>
              <a:buFont typeface="Lora"/>
              <a:buNone/>
              <a:defRPr b="0" i="0" sz="2800" u="none" cap="none" strike="noStrike">
                <a:solidFill>
                  <a:schemeClr val="dk2"/>
                </a:solidFill>
                <a:latin typeface="Lora"/>
                <a:ea typeface="Lora"/>
                <a:cs typeface="Lora"/>
                <a:sym typeface="Lora"/>
              </a:defRPr>
            </a:lvl6pPr>
            <a:lvl7pPr indent="0" lvl="6" marL="0" marR="0" rtl="0" algn="ctr">
              <a:lnSpc>
                <a:spcPct val="100000"/>
              </a:lnSpc>
              <a:spcBef>
                <a:spcPts val="0"/>
              </a:spcBef>
              <a:spcAft>
                <a:spcPts val="0"/>
              </a:spcAft>
              <a:buClr>
                <a:schemeClr val="dk2"/>
              </a:buClr>
              <a:buSzPts val="1400"/>
              <a:buFont typeface="Lora"/>
              <a:buNone/>
              <a:defRPr b="0" i="0" sz="2800" u="none" cap="none" strike="noStrike">
                <a:solidFill>
                  <a:schemeClr val="dk2"/>
                </a:solidFill>
                <a:latin typeface="Lora"/>
                <a:ea typeface="Lora"/>
                <a:cs typeface="Lora"/>
                <a:sym typeface="Lora"/>
              </a:defRPr>
            </a:lvl7pPr>
            <a:lvl8pPr indent="0" lvl="7" marL="0" marR="0" rtl="0" algn="ctr">
              <a:lnSpc>
                <a:spcPct val="100000"/>
              </a:lnSpc>
              <a:spcBef>
                <a:spcPts val="0"/>
              </a:spcBef>
              <a:spcAft>
                <a:spcPts val="0"/>
              </a:spcAft>
              <a:buClr>
                <a:schemeClr val="dk2"/>
              </a:buClr>
              <a:buSzPts val="1400"/>
              <a:buFont typeface="Lora"/>
              <a:buNone/>
              <a:defRPr b="0" i="0" sz="2800" u="none" cap="none" strike="noStrike">
                <a:solidFill>
                  <a:schemeClr val="dk2"/>
                </a:solidFill>
                <a:latin typeface="Lora"/>
                <a:ea typeface="Lora"/>
                <a:cs typeface="Lora"/>
                <a:sym typeface="Lora"/>
              </a:defRPr>
            </a:lvl8pPr>
            <a:lvl9pPr indent="0" lvl="8" marL="0" marR="0" rtl="0" algn="ctr">
              <a:lnSpc>
                <a:spcPct val="100000"/>
              </a:lnSpc>
              <a:spcBef>
                <a:spcPts val="0"/>
              </a:spcBef>
              <a:spcAft>
                <a:spcPts val="0"/>
              </a:spcAft>
              <a:buClr>
                <a:schemeClr val="dk2"/>
              </a:buClr>
              <a:buSzPts val="1400"/>
              <a:buFont typeface="Lora"/>
              <a:buNone/>
              <a:defRPr b="0" i="0" sz="2800" u="none" cap="none" strike="noStrike">
                <a:solidFill>
                  <a:schemeClr val="dk2"/>
                </a:solidFill>
                <a:latin typeface="Lora"/>
                <a:ea typeface="Lora"/>
                <a:cs typeface="Lora"/>
                <a:sym typeface="Lor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itle">
  <p:cSld name="Large title">
    <p:spTree>
      <p:nvGrpSpPr>
        <p:cNvPr id="12" name="Shape 12"/>
        <p:cNvGrpSpPr/>
        <p:nvPr/>
      </p:nvGrpSpPr>
      <p:grpSpPr>
        <a:xfrm>
          <a:off x="0" y="0"/>
          <a:ext cx="0" cy="0"/>
          <a:chOff x="0" y="0"/>
          <a:chExt cx="0" cy="0"/>
        </a:xfrm>
      </p:grpSpPr>
      <p:sp>
        <p:nvSpPr>
          <p:cNvPr id="13" name="Google Shape;13;p3"/>
          <p:cNvSpPr txBox="1"/>
          <p:nvPr>
            <p:ph type="title"/>
          </p:nvPr>
        </p:nvSpPr>
        <p:spPr>
          <a:xfrm>
            <a:off x="311700" y="518050"/>
            <a:ext cx="8520600" cy="12561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SzPts val="1400"/>
              <a:buNone/>
              <a:defRPr i="0" sz="6000" u="none" cap="none" strike="noStrike"/>
            </a:lvl1pPr>
            <a:lvl2pPr indent="0" lvl="1" algn="ctr">
              <a:spcBef>
                <a:spcPts val="0"/>
              </a:spcBef>
              <a:spcAft>
                <a:spcPts val="0"/>
              </a:spcAft>
              <a:buClr>
                <a:schemeClr val="dk1"/>
              </a:buClr>
              <a:buSzPts val="1400"/>
              <a:buFont typeface="Arial"/>
              <a:buNone/>
              <a:defRPr sz="12000">
                <a:solidFill>
                  <a:schemeClr val="dk1"/>
                </a:solidFill>
              </a:defRPr>
            </a:lvl2pPr>
            <a:lvl3pPr indent="0" lvl="2" algn="ctr">
              <a:spcBef>
                <a:spcPts val="0"/>
              </a:spcBef>
              <a:spcAft>
                <a:spcPts val="0"/>
              </a:spcAft>
              <a:buClr>
                <a:schemeClr val="dk1"/>
              </a:buClr>
              <a:buSzPts val="1400"/>
              <a:buFont typeface="Arial"/>
              <a:buNone/>
              <a:defRPr sz="12000">
                <a:solidFill>
                  <a:schemeClr val="dk1"/>
                </a:solidFill>
              </a:defRPr>
            </a:lvl3pPr>
            <a:lvl4pPr indent="0" lvl="3" algn="ctr">
              <a:spcBef>
                <a:spcPts val="0"/>
              </a:spcBef>
              <a:spcAft>
                <a:spcPts val="0"/>
              </a:spcAft>
              <a:buClr>
                <a:schemeClr val="dk1"/>
              </a:buClr>
              <a:buSzPts val="1400"/>
              <a:buFont typeface="Arial"/>
              <a:buNone/>
              <a:defRPr sz="12000">
                <a:solidFill>
                  <a:schemeClr val="dk1"/>
                </a:solidFill>
              </a:defRPr>
            </a:lvl4pPr>
            <a:lvl5pPr indent="0" lvl="4" algn="ctr">
              <a:spcBef>
                <a:spcPts val="0"/>
              </a:spcBef>
              <a:spcAft>
                <a:spcPts val="0"/>
              </a:spcAft>
              <a:buClr>
                <a:schemeClr val="dk1"/>
              </a:buClr>
              <a:buSzPts val="1400"/>
              <a:buFont typeface="Arial"/>
              <a:buNone/>
              <a:defRPr sz="12000">
                <a:solidFill>
                  <a:schemeClr val="dk1"/>
                </a:solidFill>
              </a:defRPr>
            </a:lvl5pPr>
            <a:lvl6pPr indent="0" lvl="5" algn="ctr">
              <a:spcBef>
                <a:spcPts val="0"/>
              </a:spcBef>
              <a:spcAft>
                <a:spcPts val="0"/>
              </a:spcAft>
              <a:buClr>
                <a:schemeClr val="dk1"/>
              </a:buClr>
              <a:buSzPts val="1400"/>
              <a:buFont typeface="Arial"/>
              <a:buNone/>
              <a:defRPr sz="12000">
                <a:solidFill>
                  <a:schemeClr val="dk1"/>
                </a:solidFill>
              </a:defRPr>
            </a:lvl6pPr>
            <a:lvl7pPr indent="0" lvl="6" algn="ctr">
              <a:spcBef>
                <a:spcPts val="0"/>
              </a:spcBef>
              <a:spcAft>
                <a:spcPts val="0"/>
              </a:spcAft>
              <a:buClr>
                <a:schemeClr val="dk1"/>
              </a:buClr>
              <a:buSzPts val="1400"/>
              <a:buFont typeface="Arial"/>
              <a:buNone/>
              <a:defRPr sz="12000">
                <a:solidFill>
                  <a:schemeClr val="dk1"/>
                </a:solidFill>
              </a:defRPr>
            </a:lvl7pPr>
            <a:lvl8pPr indent="0" lvl="7" algn="ctr">
              <a:spcBef>
                <a:spcPts val="0"/>
              </a:spcBef>
              <a:spcAft>
                <a:spcPts val="0"/>
              </a:spcAft>
              <a:buClr>
                <a:schemeClr val="dk1"/>
              </a:buClr>
              <a:buSzPts val="1400"/>
              <a:buFont typeface="Arial"/>
              <a:buNone/>
              <a:defRPr sz="12000">
                <a:solidFill>
                  <a:schemeClr val="dk1"/>
                </a:solidFill>
              </a:defRPr>
            </a:lvl8pPr>
            <a:lvl9pPr indent="0" lvl="8" algn="ctr">
              <a:spcBef>
                <a:spcPts val="0"/>
              </a:spcBef>
              <a:spcAft>
                <a:spcPts val="0"/>
              </a:spcAft>
              <a:buClr>
                <a:schemeClr val="dk1"/>
              </a:buClr>
              <a:buSzPts val="1400"/>
              <a:buFont typeface="Arial"/>
              <a:buNone/>
              <a:defRPr sz="12000">
                <a:solidFill>
                  <a:schemeClr val="dk1"/>
                </a:solidFill>
              </a:defRPr>
            </a:lvl9pPr>
          </a:lstStyle>
          <a:p/>
        </p:txBody>
      </p:sp>
      <p:sp>
        <p:nvSpPr>
          <p:cNvPr id="14" name="Google Shape;14;p3"/>
          <p:cNvSpPr txBox="1"/>
          <p:nvPr>
            <p:ph idx="1" type="body"/>
          </p:nvPr>
        </p:nvSpPr>
        <p:spPr>
          <a:xfrm>
            <a:off x="311700" y="1856825"/>
            <a:ext cx="8520600" cy="21429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15000"/>
              </a:lnSpc>
              <a:spcBef>
                <a:spcPts val="0"/>
              </a:spcBef>
              <a:spcAft>
                <a:spcPts val="0"/>
              </a:spcAft>
              <a:buClr>
                <a:schemeClr val="dk2"/>
              </a:buClr>
              <a:buSzPts val="1400"/>
              <a:buNone/>
              <a:defRPr i="0" sz="1800" u="none" cap="none" strike="noStrike">
                <a:solidFill>
                  <a:schemeClr val="dk2"/>
                </a:solidFill>
              </a:defRPr>
            </a:lvl1pPr>
            <a:lvl2pPr indent="-228600" lvl="1" marL="914400" marR="0" rtl="0" algn="ctr">
              <a:lnSpc>
                <a:spcPct val="115000"/>
              </a:lnSpc>
              <a:spcBef>
                <a:spcPts val="1600"/>
              </a:spcBef>
              <a:spcAft>
                <a:spcPts val="0"/>
              </a:spcAft>
              <a:buClr>
                <a:schemeClr val="dk2"/>
              </a:buClr>
              <a:buSzPts val="1400"/>
              <a:buNone/>
              <a:defRPr i="0" sz="1400" u="none" cap="none" strike="noStrike">
                <a:solidFill>
                  <a:schemeClr val="dk2"/>
                </a:solidFill>
              </a:defRPr>
            </a:lvl2pPr>
            <a:lvl3pPr indent="-228600" lvl="2" marL="1371600" marR="0" rtl="0" algn="ctr">
              <a:lnSpc>
                <a:spcPct val="115000"/>
              </a:lnSpc>
              <a:spcBef>
                <a:spcPts val="1600"/>
              </a:spcBef>
              <a:spcAft>
                <a:spcPts val="0"/>
              </a:spcAft>
              <a:buClr>
                <a:schemeClr val="dk2"/>
              </a:buClr>
              <a:buSzPts val="1400"/>
              <a:buNone/>
              <a:defRPr i="0" sz="1400" u="none" cap="none" strike="noStrike">
                <a:solidFill>
                  <a:schemeClr val="dk2"/>
                </a:solidFill>
              </a:defRPr>
            </a:lvl3pPr>
            <a:lvl4pPr indent="-228600" lvl="3" marL="1828800" marR="0" rtl="0" algn="ctr">
              <a:lnSpc>
                <a:spcPct val="115000"/>
              </a:lnSpc>
              <a:spcBef>
                <a:spcPts val="1600"/>
              </a:spcBef>
              <a:spcAft>
                <a:spcPts val="0"/>
              </a:spcAft>
              <a:buClr>
                <a:schemeClr val="dk2"/>
              </a:buClr>
              <a:buSzPts val="1400"/>
              <a:buNone/>
              <a:defRPr i="0" sz="1400" u="none" cap="none" strike="noStrike">
                <a:solidFill>
                  <a:schemeClr val="dk2"/>
                </a:solidFill>
              </a:defRPr>
            </a:lvl4pPr>
            <a:lvl5pPr indent="-228600" lvl="4" marL="2286000" marR="0" rtl="0" algn="ctr">
              <a:lnSpc>
                <a:spcPct val="115000"/>
              </a:lnSpc>
              <a:spcBef>
                <a:spcPts val="1600"/>
              </a:spcBef>
              <a:spcAft>
                <a:spcPts val="0"/>
              </a:spcAft>
              <a:buClr>
                <a:schemeClr val="dk2"/>
              </a:buClr>
              <a:buSzPts val="1400"/>
              <a:buNone/>
              <a:defRPr i="0" sz="1400" u="none" cap="none" strike="noStrike">
                <a:solidFill>
                  <a:schemeClr val="dk2"/>
                </a:solidFill>
              </a:defRPr>
            </a:lvl5pPr>
            <a:lvl6pPr indent="-228600" lvl="5" marL="2743200" marR="0" rtl="0" algn="ctr">
              <a:lnSpc>
                <a:spcPct val="115000"/>
              </a:lnSpc>
              <a:spcBef>
                <a:spcPts val="1600"/>
              </a:spcBef>
              <a:spcAft>
                <a:spcPts val="0"/>
              </a:spcAft>
              <a:buClr>
                <a:schemeClr val="dk2"/>
              </a:buClr>
              <a:buSzPts val="1400"/>
              <a:buNone/>
              <a:defRPr i="0" sz="1400" u="none" cap="none" strike="noStrike">
                <a:solidFill>
                  <a:schemeClr val="dk2"/>
                </a:solidFill>
              </a:defRPr>
            </a:lvl6pPr>
            <a:lvl7pPr indent="-228600" lvl="6" marL="3200400" marR="0" rtl="0" algn="ctr">
              <a:lnSpc>
                <a:spcPct val="115000"/>
              </a:lnSpc>
              <a:spcBef>
                <a:spcPts val="1600"/>
              </a:spcBef>
              <a:spcAft>
                <a:spcPts val="0"/>
              </a:spcAft>
              <a:buClr>
                <a:schemeClr val="dk2"/>
              </a:buClr>
              <a:buSzPts val="1400"/>
              <a:buNone/>
              <a:defRPr i="0" sz="1400" u="none" cap="none" strike="noStrike">
                <a:solidFill>
                  <a:schemeClr val="dk2"/>
                </a:solidFill>
              </a:defRPr>
            </a:lvl7pPr>
            <a:lvl8pPr indent="-228600" lvl="7" marL="3657600" marR="0" rtl="0" algn="ctr">
              <a:lnSpc>
                <a:spcPct val="115000"/>
              </a:lnSpc>
              <a:spcBef>
                <a:spcPts val="1600"/>
              </a:spcBef>
              <a:spcAft>
                <a:spcPts val="0"/>
              </a:spcAft>
              <a:buClr>
                <a:schemeClr val="dk2"/>
              </a:buClr>
              <a:buSzPts val="1400"/>
              <a:buNone/>
              <a:defRPr i="0" sz="1400" u="none" cap="none" strike="noStrike">
                <a:solidFill>
                  <a:schemeClr val="dk2"/>
                </a:solidFill>
              </a:defRPr>
            </a:lvl8pPr>
            <a:lvl9pPr indent="-228600" lvl="8" marL="4114800" marR="0" rtl="0" algn="ctr">
              <a:lnSpc>
                <a:spcPct val="115000"/>
              </a:lnSpc>
              <a:spcBef>
                <a:spcPts val="1600"/>
              </a:spcBef>
              <a:spcAft>
                <a:spcPts val="1600"/>
              </a:spcAft>
              <a:buClr>
                <a:schemeClr val="dk2"/>
              </a:buClr>
              <a:buSzPts val="1400"/>
              <a:buNone/>
              <a:defRPr i="0" sz="1400" u="none" cap="none" strike="noStrike">
                <a:solidFill>
                  <a:schemeClr val="dk2"/>
                </a:solidFill>
              </a:defRPr>
            </a:lvl9pPr>
          </a:lstStyle>
          <a:p/>
        </p:txBody>
      </p:sp>
      <p:sp>
        <p:nvSpPr>
          <p:cNvPr id="15" name="Google Shape;15;p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3"/>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06325" y="2129375"/>
            <a:ext cx="8520600" cy="841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i="0" sz="3600" u="none" cap="none" strike="noStrike"/>
            </a:lvl1pPr>
            <a:lvl2pPr indent="0" lvl="1"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2pPr>
            <a:lvl3pPr indent="0" lvl="2"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3pPr>
            <a:lvl4pPr indent="0" lvl="3"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4pPr>
            <a:lvl5pPr indent="0" lvl="4"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5pPr>
            <a:lvl6pPr indent="0" lvl="5"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6pPr>
            <a:lvl7pPr indent="0" lvl="6"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7pPr>
            <a:lvl8pPr indent="0" lvl="7"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8pPr>
            <a:lvl9pPr indent="0" lvl="8"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9pPr>
          </a:lstStyle>
          <a:p/>
        </p:txBody>
      </p:sp>
      <p:sp>
        <p:nvSpPr>
          <p:cNvPr id="19" name="Google Shape;19;p4"/>
          <p:cNvSpPr txBox="1"/>
          <p:nvPr>
            <p:ph idx="12" type="sldNum"/>
          </p:nvPr>
        </p:nvSpPr>
        <p:spPr>
          <a:xfrm>
            <a:off x="8467082" y="464174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4"/>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SzPts val="1400"/>
              <a:buNone/>
              <a:defRPr i="0" sz="3200" u="none" cap="none" strike="noStrike"/>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23" name="Google Shape;23;p5"/>
          <p:cNvSpPr txBox="1"/>
          <p:nvPr>
            <p:ph idx="1" type="body"/>
          </p:nvPr>
        </p:nvSpPr>
        <p:spPr>
          <a:xfrm>
            <a:off x="311700" y="1152475"/>
            <a:ext cx="3999900" cy="319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None/>
              <a:defRPr i="0" sz="1400" u="none" cap="none" strike="noStrike">
                <a:solidFill>
                  <a:schemeClr val="dk2"/>
                </a:solidFill>
              </a:defRPr>
            </a:lvl1pPr>
            <a:lvl2pPr indent="-228600" lvl="1" marL="914400" marR="0" rtl="0" algn="l">
              <a:lnSpc>
                <a:spcPct val="115000"/>
              </a:lnSpc>
              <a:spcBef>
                <a:spcPts val="1600"/>
              </a:spcBef>
              <a:spcAft>
                <a:spcPts val="0"/>
              </a:spcAft>
              <a:buClr>
                <a:schemeClr val="dk2"/>
              </a:buClr>
              <a:buSzPts val="1400"/>
              <a:buNone/>
              <a:defRPr i="0" sz="1200" u="none" cap="none" strike="noStrike">
                <a:solidFill>
                  <a:schemeClr val="dk2"/>
                </a:solidFill>
              </a:defRPr>
            </a:lvl2pPr>
            <a:lvl3pPr indent="-228600" lvl="2" marL="1371600" marR="0" rtl="0" algn="l">
              <a:lnSpc>
                <a:spcPct val="115000"/>
              </a:lnSpc>
              <a:spcBef>
                <a:spcPts val="1600"/>
              </a:spcBef>
              <a:spcAft>
                <a:spcPts val="0"/>
              </a:spcAft>
              <a:buClr>
                <a:schemeClr val="dk2"/>
              </a:buClr>
              <a:buSzPts val="1400"/>
              <a:buNone/>
              <a:defRPr i="0" sz="1200" u="none" cap="none" strike="noStrike">
                <a:solidFill>
                  <a:schemeClr val="dk2"/>
                </a:solidFill>
              </a:defRPr>
            </a:lvl3pPr>
            <a:lvl4pPr indent="-228600" lvl="3" marL="1828800" marR="0" rtl="0" algn="l">
              <a:lnSpc>
                <a:spcPct val="115000"/>
              </a:lnSpc>
              <a:spcBef>
                <a:spcPts val="1600"/>
              </a:spcBef>
              <a:spcAft>
                <a:spcPts val="0"/>
              </a:spcAft>
              <a:buClr>
                <a:schemeClr val="dk2"/>
              </a:buClr>
              <a:buSzPts val="1400"/>
              <a:buNone/>
              <a:defRPr i="0" sz="1200" u="none" cap="none" strike="noStrike">
                <a:solidFill>
                  <a:schemeClr val="dk2"/>
                </a:solidFill>
              </a:defRPr>
            </a:lvl4pPr>
            <a:lvl5pPr indent="-228600" lvl="4" marL="2286000" marR="0" rtl="0" algn="l">
              <a:lnSpc>
                <a:spcPct val="115000"/>
              </a:lnSpc>
              <a:spcBef>
                <a:spcPts val="1600"/>
              </a:spcBef>
              <a:spcAft>
                <a:spcPts val="0"/>
              </a:spcAft>
              <a:buClr>
                <a:schemeClr val="dk2"/>
              </a:buClr>
              <a:buSzPts val="1400"/>
              <a:buNone/>
              <a:defRPr i="0" sz="1200" u="none" cap="none" strike="noStrike">
                <a:solidFill>
                  <a:schemeClr val="dk2"/>
                </a:solidFill>
              </a:defRPr>
            </a:lvl5pPr>
            <a:lvl6pPr indent="-228600" lvl="5" marL="2743200" marR="0" rtl="0" algn="l">
              <a:lnSpc>
                <a:spcPct val="115000"/>
              </a:lnSpc>
              <a:spcBef>
                <a:spcPts val="1600"/>
              </a:spcBef>
              <a:spcAft>
                <a:spcPts val="0"/>
              </a:spcAft>
              <a:buClr>
                <a:schemeClr val="dk2"/>
              </a:buClr>
              <a:buSzPts val="1400"/>
              <a:buNone/>
              <a:defRPr i="0" sz="1200" u="none" cap="none" strike="noStrike">
                <a:solidFill>
                  <a:schemeClr val="dk2"/>
                </a:solidFill>
              </a:defRPr>
            </a:lvl6pPr>
            <a:lvl7pPr indent="-228600" lvl="6" marL="3200400" marR="0" rtl="0" algn="l">
              <a:lnSpc>
                <a:spcPct val="115000"/>
              </a:lnSpc>
              <a:spcBef>
                <a:spcPts val="1600"/>
              </a:spcBef>
              <a:spcAft>
                <a:spcPts val="0"/>
              </a:spcAft>
              <a:buClr>
                <a:schemeClr val="dk2"/>
              </a:buClr>
              <a:buSzPts val="1400"/>
              <a:buNone/>
              <a:defRPr i="0" sz="1200" u="none" cap="none" strike="noStrike">
                <a:solidFill>
                  <a:schemeClr val="dk2"/>
                </a:solidFill>
              </a:defRPr>
            </a:lvl7pPr>
            <a:lvl8pPr indent="-228600" lvl="7" marL="3657600" marR="0" rtl="0" algn="l">
              <a:lnSpc>
                <a:spcPct val="115000"/>
              </a:lnSpc>
              <a:spcBef>
                <a:spcPts val="1600"/>
              </a:spcBef>
              <a:spcAft>
                <a:spcPts val="0"/>
              </a:spcAft>
              <a:buClr>
                <a:schemeClr val="dk2"/>
              </a:buClr>
              <a:buSzPts val="1400"/>
              <a:buNone/>
              <a:defRPr i="0" sz="1200" u="none" cap="none" strike="noStrike">
                <a:solidFill>
                  <a:schemeClr val="dk2"/>
                </a:solidFill>
              </a:defRPr>
            </a:lvl8pPr>
            <a:lvl9pPr indent="-228600" lvl="8" marL="4114800" marR="0" rtl="0" algn="l">
              <a:lnSpc>
                <a:spcPct val="115000"/>
              </a:lnSpc>
              <a:spcBef>
                <a:spcPts val="1600"/>
              </a:spcBef>
              <a:spcAft>
                <a:spcPts val="1600"/>
              </a:spcAft>
              <a:buClr>
                <a:schemeClr val="dk2"/>
              </a:buClr>
              <a:buSzPts val="1400"/>
              <a:buNone/>
              <a:defRPr i="0" sz="1200" u="none" cap="none" strike="noStrike">
                <a:solidFill>
                  <a:schemeClr val="dk2"/>
                </a:solidFill>
              </a:defRPr>
            </a:lvl9pPr>
          </a:lstStyle>
          <a:p/>
        </p:txBody>
      </p:sp>
      <p:sp>
        <p:nvSpPr>
          <p:cNvPr id="24" name="Google Shape;24;p5"/>
          <p:cNvSpPr txBox="1"/>
          <p:nvPr>
            <p:ph idx="2" type="body"/>
          </p:nvPr>
        </p:nvSpPr>
        <p:spPr>
          <a:xfrm>
            <a:off x="4832400" y="1152475"/>
            <a:ext cx="3999900" cy="319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None/>
              <a:defRPr i="0" sz="1400" u="none" cap="none" strike="noStrike">
                <a:solidFill>
                  <a:schemeClr val="dk2"/>
                </a:solidFill>
              </a:defRPr>
            </a:lvl1pPr>
            <a:lvl2pPr indent="-228600" lvl="1" marL="914400" marR="0" rtl="0" algn="l">
              <a:lnSpc>
                <a:spcPct val="115000"/>
              </a:lnSpc>
              <a:spcBef>
                <a:spcPts val="1600"/>
              </a:spcBef>
              <a:spcAft>
                <a:spcPts val="0"/>
              </a:spcAft>
              <a:buClr>
                <a:schemeClr val="dk2"/>
              </a:buClr>
              <a:buSzPts val="1400"/>
              <a:buNone/>
              <a:defRPr i="0" sz="1200" u="none" cap="none" strike="noStrike">
                <a:solidFill>
                  <a:schemeClr val="dk2"/>
                </a:solidFill>
              </a:defRPr>
            </a:lvl2pPr>
            <a:lvl3pPr indent="-228600" lvl="2" marL="1371600" marR="0" rtl="0" algn="l">
              <a:lnSpc>
                <a:spcPct val="115000"/>
              </a:lnSpc>
              <a:spcBef>
                <a:spcPts val="1600"/>
              </a:spcBef>
              <a:spcAft>
                <a:spcPts val="0"/>
              </a:spcAft>
              <a:buClr>
                <a:schemeClr val="dk2"/>
              </a:buClr>
              <a:buSzPts val="1400"/>
              <a:buNone/>
              <a:defRPr i="0" sz="1200" u="none" cap="none" strike="noStrike">
                <a:solidFill>
                  <a:schemeClr val="dk2"/>
                </a:solidFill>
              </a:defRPr>
            </a:lvl3pPr>
            <a:lvl4pPr indent="-228600" lvl="3" marL="1828800" marR="0" rtl="0" algn="l">
              <a:lnSpc>
                <a:spcPct val="115000"/>
              </a:lnSpc>
              <a:spcBef>
                <a:spcPts val="1600"/>
              </a:spcBef>
              <a:spcAft>
                <a:spcPts val="0"/>
              </a:spcAft>
              <a:buClr>
                <a:schemeClr val="dk2"/>
              </a:buClr>
              <a:buSzPts val="1400"/>
              <a:buNone/>
              <a:defRPr i="0" sz="1200" u="none" cap="none" strike="noStrike">
                <a:solidFill>
                  <a:schemeClr val="dk2"/>
                </a:solidFill>
              </a:defRPr>
            </a:lvl4pPr>
            <a:lvl5pPr indent="-228600" lvl="4" marL="2286000" marR="0" rtl="0" algn="l">
              <a:lnSpc>
                <a:spcPct val="115000"/>
              </a:lnSpc>
              <a:spcBef>
                <a:spcPts val="1600"/>
              </a:spcBef>
              <a:spcAft>
                <a:spcPts val="0"/>
              </a:spcAft>
              <a:buClr>
                <a:schemeClr val="dk2"/>
              </a:buClr>
              <a:buSzPts val="1400"/>
              <a:buNone/>
              <a:defRPr i="0" sz="1200" u="none" cap="none" strike="noStrike">
                <a:solidFill>
                  <a:schemeClr val="dk2"/>
                </a:solidFill>
              </a:defRPr>
            </a:lvl5pPr>
            <a:lvl6pPr indent="-228600" lvl="5" marL="2743200" marR="0" rtl="0" algn="l">
              <a:lnSpc>
                <a:spcPct val="115000"/>
              </a:lnSpc>
              <a:spcBef>
                <a:spcPts val="1600"/>
              </a:spcBef>
              <a:spcAft>
                <a:spcPts val="0"/>
              </a:spcAft>
              <a:buClr>
                <a:schemeClr val="dk2"/>
              </a:buClr>
              <a:buSzPts val="1400"/>
              <a:buNone/>
              <a:defRPr i="0" sz="1200" u="none" cap="none" strike="noStrike">
                <a:solidFill>
                  <a:schemeClr val="dk2"/>
                </a:solidFill>
              </a:defRPr>
            </a:lvl6pPr>
            <a:lvl7pPr indent="-228600" lvl="6" marL="3200400" marR="0" rtl="0" algn="l">
              <a:lnSpc>
                <a:spcPct val="115000"/>
              </a:lnSpc>
              <a:spcBef>
                <a:spcPts val="1600"/>
              </a:spcBef>
              <a:spcAft>
                <a:spcPts val="0"/>
              </a:spcAft>
              <a:buClr>
                <a:schemeClr val="dk2"/>
              </a:buClr>
              <a:buSzPts val="1400"/>
              <a:buNone/>
              <a:defRPr i="0" sz="1200" u="none" cap="none" strike="noStrike">
                <a:solidFill>
                  <a:schemeClr val="dk2"/>
                </a:solidFill>
              </a:defRPr>
            </a:lvl7pPr>
            <a:lvl8pPr indent="-228600" lvl="7" marL="3657600" marR="0" rtl="0" algn="l">
              <a:lnSpc>
                <a:spcPct val="115000"/>
              </a:lnSpc>
              <a:spcBef>
                <a:spcPts val="1600"/>
              </a:spcBef>
              <a:spcAft>
                <a:spcPts val="0"/>
              </a:spcAft>
              <a:buClr>
                <a:schemeClr val="dk2"/>
              </a:buClr>
              <a:buSzPts val="1400"/>
              <a:buNone/>
              <a:defRPr i="0" sz="1200" u="none" cap="none" strike="noStrike">
                <a:solidFill>
                  <a:schemeClr val="dk2"/>
                </a:solidFill>
              </a:defRPr>
            </a:lvl8pPr>
            <a:lvl9pPr indent="-228600" lvl="8" marL="4114800" marR="0" rtl="0" algn="l">
              <a:lnSpc>
                <a:spcPct val="115000"/>
              </a:lnSpc>
              <a:spcBef>
                <a:spcPts val="1600"/>
              </a:spcBef>
              <a:spcAft>
                <a:spcPts val="1600"/>
              </a:spcAft>
              <a:buClr>
                <a:schemeClr val="dk2"/>
              </a:buClr>
              <a:buSzPts val="1400"/>
              <a:buNone/>
              <a:defRPr i="0" sz="1200" u="none" cap="none" strike="noStrike">
                <a:solidFill>
                  <a:schemeClr val="dk2"/>
                </a:solidFill>
              </a:defRPr>
            </a:lvl9pPr>
          </a:lstStyle>
          <a:p/>
        </p:txBody>
      </p:sp>
      <p:sp>
        <p:nvSpPr>
          <p:cNvPr id="25" name="Google Shape;25;p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5"/>
          <p:cNvSpPr txBox="1"/>
          <p:nvPr>
            <p:ph idx="3"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SzPts val="1400"/>
              <a:buNone/>
              <a:defRPr i="0" sz="3200" u="none" cap="none" strike="noStrike"/>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29" name="Google Shape;29;p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6"/>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SzPts val="1400"/>
              <a:buNone/>
              <a:defRPr i="0" sz="2400" u="none" cap="none" strike="noStrike"/>
            </a:lvl1pPr>
            <a:lvl2pPr indent="0" lvl="1">
              <a:spcBef>
                <a:spcPts val="0"/>
              </a:spcBef>
              <a:spcAft>
                <a:spcPts val="0"/>
              </a:spcAft>
              <a:buClr>
                <a:schemeClr val="dk1"/>
              </a:buClr>
              <a:buSzPts val="1400"/>
              <a:buFont typeface="Arial"/>
              <a:buNone/>
              <a:defRPr sz="2400">
                <a:solidFill>
                  <a:schemeClr val="dk1"/>
                </a:solidFill>
              </a:defRPr>
            </a:lvl2pPr>
            <a:lvl3pPr indent="0" lvl="2">
              <a:spcBef>
                <a:spcPts val="0"/>
              </a:spcBef>
              <a:spcAft>
                <a:spcPts val="0"/>
              </a:spcAft>
              <a:buClr>
                <a:schemeClr val="dk1"/>
              </a:buClr>
              <a:buSzPts val="1400"/>
              <a:buFont typeface="Arial"/>
              <a:buNone/>
              <a:defRPr sz="2400">
                <a:solidFill>
                  <a:schemeClr val="dk1"/>
                </a:solidFill>
              </a:defRPr>
            </a:lvl3pPr>
            <a:lvl4pPr indent="0" lvl="3">
              <a:spcBef>
                <a:spcPts val="0"/>
              </a:spcBef>
              <a:spcAft>
                <a:spcPts val="0"/>
              </a:spcAft>
              <a:buClr>
                <a:schemeClr val="dk1"/>
              </a:buClr>
              <a:buSzPts val="1400"/>
              <a:buFont typeface="Arial"/>
              <a:buNone/>
              <a:defRPr sz="2400">
                <a:solidFill>
                  <a:schemeClr val="dk1"/>
                </a:solidFill>
              </a:defRPr>
            </a:lvl4pPr>
            <a:lvl5pPr indent="0" lvl="4">
              <a:spcBef>
                <a:spcPts val="0"/>
              </a:spcBef>
              <a:spcAft>
                <a:spcPts val="0"/>
              </a:spcAft>
              <a:buClr>
                <a:schemeClr val="dk1"/>
              </a:buClr>
              <a:buSzPts val="1400"/>
              <a:buFont typeface="Arial"/>
              <a:buNone/>
              <a:defRPr sz="2400">
                <a:solidFill>
                  <a:schemeClr val="dk1"/>
                </a:solidFill>
              </a:defRPr>
            </a:lvl5pPr>
            <a:lvl6pPr indent="0" lvl="5">
              <a:spcBef>
                <a:spcPts val="0"/>
              </a:spcBef>
              <a:spcAft>
                <a:spcPts val="0"/>
              </a:spcAft>
              <a:buClr>
                <a:schemeClr val="dk1"/>
              </a:buClr>
              <a:buSzPts val="1400"/>
              <a:buFont typeface="Arial"/>
              <a:buNone/>
              <a:defRPr sz="2400">
                <a:solidFill>
                  <a:schemeClr val="dk1"/>
                </a:solidFill>
              </a:defRPr>
            </a:lvl6pPr>
            <a:lvl7pPr indent="0" lvl="6">
              <a:spcBef>
                <a:spcPts val="0"/>
              </a:spcBef>
              <a:spcAft>
                <a:spcPts val="0"/>
              </a:spcAft>
              <a:buClr>
                <a:schemeClr val="dk1"/>
              </a:buClr>
              <a:buSzPts val="1400"/>
              <a:buFont typeface="Arial"/>
              <a:buNone/>
              <a:defRPr sz="2400">
                <a:solidFill>
                  <a:schemeClr val="dk1"/>
                </a:solidFill>
              </a:defRPr>
            </a:lvl7pPr>
            <a:lvl8pPr indent="0" lvl="7">
              <a:spcBef>
                <a:spcPts val="0"/>
              </a:spcBef>
              <a:spcAft>
                <a:spcPts val="0"/>
              </a:spcAft>
              <a:buClr>
                <a:schemeClr val="dk1"/>
              </a:buClr>
              <a:buSzPts val="1400"/>
              <a:buFont typeface="Arial"/>
              <a:buNone/>
              <a:defRPr sz="2400">
                <a:solidFill>
                  <a:schemeClr val="dk1"/>
                </a:solidFill>
              </a:defRPr>
            </a:lvl8pPr>
            <a:lvl9pPr indent="0" lvl="8">
              <a:spcBef>
                <a:spcPts val="0"/>
              </a:spcBef>
              <a:spcAft>
                <a:spcPts val="0"/>
              </a:spcAft>
              <a:buClr>
                <a:schemeClr val="dk1"/>
              </a:buClr>
              <a:buSzPts val="1400"/>
              <a:buFont typeface="Arial"/>
              <a:buNone/>
              <a:defRPr sz="2400">
                <a:solidFill>
                  <a:schemeClr val="dk1"/>
                </a:solidFill>
              </a:defRPr>
            </a:lvl9pPr>
          </a:lstStyle>
          <a:p/>
        </p:txBody>
      </p:sp>
      <p:sp>
        <p:nvSpPr>
          <p:cNvPr id="33" name="Google Shape;33;p7"/>
          <p:cNvSpPr txBox="1"/>
          <p:nvPr>
            <p:ph idx="1" type="body"/>
          </p:nvPr>
        </p:nvSpPr>
        <p:spPr>
          <a:xfrm>
            <a:off x="311700" y="1389600"/>
            <a:ext cx="2808000" cy="2966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None/>
              <a:defRPr i="0" sz="1200" u="none" cap="none" strike="noStrike">
                <a:solidFill>
                  <a:schemeClr val="dk2"/>
                </a:solidFill>
              </a:defRPr>
            </a:lvl1pPr>
            <a:lvl2pPr indent="-228600" lvl="1" marL="914400" marR="0" rtl="0" algn="l">
              <a:lnSpc>
                <a:spcPct val="115000"/>
              </a:lnSpc>
              <a:spcBef>
                <a:spcPts val="1600"/>
              </a:spcBef>
              <a:spcAft>
                <a:spcPts val="0"/>
              </a:spcAft>
              <a:buClr>
                <a:schemeClr val="dk2"/>
              </a:buClr>
              <a:buSzPts val="1400"/>
              <a:buNone/>
              <a:defRPr i="0" sz="1200" u="none" cap="none" strike="noStrike">
                <a:solidFill>
                  <a:schemeClr val="dk2"/>
                </a:solidFill>
              </a:defRPr>
            </a:lvl2pPr>
            <a:lvl3pPr indent="-228600" lvl="2" marL="1371600" marR="0" rtl="0" algn="l">
              <a:lnSpc>
                <a:spcPct val="115000"/>
              </a:lnSpc>
              <a:spcBef>
                <a:spcPts val="1600"/>
              </a:spcBef>
              <a:spcAft>
                <a:spcPts val="0"/>
              </a:spcAft>
              <a:buClr>
                <a:schemeClr val="dk2"/>
              </a:buClr>
              <a:buSzPts val="1400"/>
              <a:buNone/>
              <a:defRPr i="0" sz="1200" u="none" cap="none" strike="noStrike">
                <a:solidFill>
                  <a:schemeClr val="dk2"/>
                </a:solidFill>
              </a:defRPr>
            </a:lvl3pPr>
            <a:lvl4pPr indent="-228600" lvl="3" marL="1828800" marR="0" rtl="0" algn="l">
              <a:lnSpc>
                <a:spcPct val="115000"/>
              </a:lnSpc>
              <a:spcBef>
                <a:spcPts val="1600"/>
              </a:spcBef>
              <a:spcAft>
                <a:spcPts val="0"/>
              </a:spcAft>
              <a:buClr>
                <a:schemeClr val="dk2"/>
              </a:buClr>
              <a:buSzPts val="1400"/>
              <a:buNone/>
              <a:defRPr i="0" sz="1200" u="none" cap="none" strike="noStrike">
                <a:solidFill>
                  <a:schemeClr val="dk2"/>
                </a:solidFill>
              </a:defRPr>
            </a:lvl4pPr>
            <a:lvl5pPr indent="-228600" lvl="4" marL="2286000" marR="0" rtl="0" algn="l">
              <a:lnSpc>
                <a:spcPct val="115000"/>
              </a:lnSpc>
              <a:spcBef>
                <a:spcPts val="1600"/>
              </a:spcBef>
              <a:spcAft>
                <a:spcPts val="0"/>
              </a:spcAft>
              <a:buClr>
                <a:schemeClr val="dk2"/>
              </a:buClr>
              <a:buSzPts val="1400"/>
              <a:buNone/>
              <a:defRPr i="0" sz="1200" u="none" cap="none" strike="noStrike">
                <a:solidFill>
                  <a:schemeClr val="dk2"/>
                </a:solidFill>
              </a:defRPr>
            </a:lvl5pPr>
            <a:lvl6pPr indent="-228600" lvl="5" marL="2743200" marR="0" rtl="0" algn="l">
              <a:lnSpc>
                <a:spcPct val="115000"/>
              </a:lnSpc>
              <a:spcBef>
                <a:spcPts val="1600"/>
              </a:spcBef>
              <a:spcAft>
                <a:spcPts val="0"/>
              </a:spcAft>
              <a:buClr>
                <a:schemeClr val="dk2"/>
              </a:buClr>
              <a:buSzPts val="1400"/>
              <a:buNone/>
              <a:defRPr i="0" sz="1200" u="none" cap="none" strike="noStrike">
                <a:solidFill>
                  <a:schemeClr val="dk2"/>
                </a:solidFill>
              </a:defRPr>
            </a:lvl6pPr>
            <a:lvl7pPr indent="-228600" lvl="6" marL="3200400" marR="0" rtl="0" algn="l">
              <a:lnSpc>
                <a:spcPct val="115000"/>
              </a:lnSpc>
              <a:spcBef>
                <a:spcPts val="1600"/>
              </a:spcBef>
              <a:spcAft>
                <a:spcPts val="0"/>
              </a:spcAft>
              <a:buClr>
                <a:schemeClr val="dk2"/>
              </a:buClr>
              <a:buSzPts val="1400"/>
              <a:buNone/>
              <a:defRPr i="0" sz="1200" u="none" cap="none" strike="noStrike">
                <a:solidFill>
                  <a:schemeClr val="dk2"/>
                </a:solidFill>
              </a:defRPr>
            </a:lvl7pPr>
            <a:lvl8pPr indent="-228600" lvl="7" marL="3657600" marR="0" rtl="0" algn="l">
              <a:lnSpc>
                <a:spcPct val="115000"/>
              </a:lnSpc>
              <a:spcBef>
                <a:spcPts val="1600"/>
              </a:spcBef>
              <a:spcAft>
                <a:spcPts val="0"/>
              </a:spcAft>
              <a:buClr>
                <a:schemeClr val="dk2"/>
              </a:buClr>
              <a:buSzPts val="1400"/>
              <a:buNone/>
              <a:defRPr i="0" sz="1200" u="none" cap="none" strike="noStrike">
                <a:solidFill>
                  <a:schemeClr val="dk2"/>
                </a:solidFill>
              </a:defRPr>
            </a:lvl8pPr>
            <a:lvl9pPr indent="-228600" lvl="8" marL="4114800" marR="0" rtl="0" algn="l">
              <a:lnSpc>
                <a:spcPct val="115000"/>
              </a:lnSpc>
              <a:spcBef>
                <a:spcPts val="1600"/>
              </a:spcBef>
              <a:spcAft>
                <a:spcPts val="1600"/>
              </a:spcAft>
              <a:buClr>
                <a:schemeClr val="dk2"/>
              </a:buClr>
              <a:buSzPts val="1400"/>
              <a:buNone/>
              <a:defRPr i="0" sz="1200" u="none" cap="none" strike="noStrike">
                <a:solidFill>
                  <a:schemeClr val="dk2"/>
                </a:solidFill>
              </a:defRPr>
            </a:lvl9pPr>
          </a:lstStyle>
          <a:p/>
        </p:txBody>
      </p:sp>
      <p:sp>
        <p:nvSpPr>
          <p:cNvPr id="34" name="Google Shape;34;p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7"/>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7982100" cy="4090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i="0" sz="4800" u="none" cap="none" strike="noStrike"/>
            </a:lvl1pPr>
            <a:lvl2pPr indent="0" lvl="1">
              <a:spcBef>
                <a:spcPts val="0"/>
              </a:spcBef>
              <a:spcAft>
                <a:spcPts val="0"/>
              </a:spcAft>
              <a:buClr>
                <a:srgbClr val="C03640"/>
              </a:buClr>
              <a:buSzPts val="1400"/>
              <a:buFont typeface="Arial"/>
              <a:buNone/>
              <a:defRPr sz="4800">
                <a:solidFill>
                  <a:srgbClr val="C03640"/>
                </a:solidFill>
              </a:defRPr>
            </a:lvl2pPr>
            <a:lvl3pPr indent="0" lvl="2">
              <a:spcBef>
                <a:spcPts val="0"/>
              </a:spcBef>
              <a:spcAft>
                <a:spcPts val="0"/>
              </a:spcAft>
              <a:buClr>
                <a:srgbClr val="C03640"/>
              </a:buClr>
              <a:buSzPts val="1400"/>
              <a:buFont typeface="Arial"/>
              <a:buNone/>
              <a:defRPr sz="4800">
                <a:solidFill>
                  <a:srgbClr val="C03640"/>
                </a:solidFill>
              </a:defRPr>
            </a:lvl3pPr>
            <a:lvl4pPr indent="0" lvl="3">
              <a:spcBef>
                <a:spcPts val="0"/>
              </a:spcBef>
              <a:spcAft>
                <a:spcPts val="0"/>
              </a:spcAft>
              <a:buClr>
                <a:srgbClr val="C03640"/>
              </a:buClr>
              <a:buSzPts val="1400"/>
              <a:buFont typeface="Arial"/>
              <a:buNone/>
              <a:defRPr sz="4800">
                <a:solidFill>
                  <a:srgbClr val="C03640"/>
                </a:solidFill>
              </a:defRPr>
            </a:lvl4pPr>
            <a:lvl5pPr indent="0" lvl="4">
              <a:spcBef>
                <a:spcPts val="0"/>
              </a:spcBef>
              <a:spcAft>
                <a:spcPts val="0"/>
              </a:spcAft>
              <a:buClr>
                <a:srgbClr val="C03640"/>
              </a:buClr>
              <a:buSzPts val="1400"/>
              <a:buFont typeface="Arial"/>
              <a:buNone/>
              <a:defRPr sz="4800">
                <a:solidFill>
                  <a:srgbClr val="C03640"/>
                </a:solidFill>
              </a:defRPr>
            </a:lvl5pPr>
            <a:lvl6pPr indent="0" lvl="5">
              <a:spcBef>
                <a:spcPts val="0"/>
              </a:spcBef>
              <a:spcAft>
                <a:spcPts val="0"/>
              </a:spcAft>
              <a:buClr>
                <a:srgbClr val="C03640"/>
              </a:buClr>
              <a:buSzPts val="1400"/>
              <a:buFont typeface="Arial"/>
              <a:buNone/>
              <a:defRPr sz="4800">
                <a:solidFill>
                  <a:srgbClr val="C03640"/>
                </a:solidFill>
              </a:defRPr>
            </a:lvl6pPr>
            <a:lvl7pPr indent="0" lvl="6">
              <a:spcBef>
                <a:spcPts val="0"/>
              </a:spcBef>
              <a:spcAft>
                <a:spcPts val="0"/>
              </a:spcAft>
              <a:buClr>
                <a:srgbClr val="C03640"/>
              </a:buClr>
              <a:buSzPts val="1400"/>
              <a:buFont typeface="Arial"/>
              <a:buNone/>
              <a:defRPr sz="4800">
                <a:solidFill>
                  <a:srgbClr val="C03640"/>
                </a:solidFill>
              </a:defRPr>
            </a:lvl7pPr>
            <a:lvl8pPr indent="0" lvl="7">
              <a:spcBef>
                <a:spcPts val="0"/>
              </a:spcBef>
              <a:spcAft>
                <a:spcPts val="0"/>
              </a:spcAft>
              <a:buClr>
                <a:srgbClr val="C03640"/>
              </a:buClr>
              <a:buSzPts val="1400"/>
              <a:buFont typeface="Arial"/>
              <a:buNone/>
              <a:defRPr sz="4800">
                <a:solidFill>
                  <a:srgbClr val="C03640"/>
                </a:solidFill>
              </a:defRPr>
            </a:lvl8pPr>
            <a:lvl9pPr indent="0" lvl="8">
              <a:spcBef>
                <a:spcPts val="0"/>
              </a:spcBef>
              <a:spcAft>
                <a:spcPts val="0"/>
              </a:spcAft>
              <a:buClr>
                <a:srgbClr val="C03640"/>
              </a:buClr>
              <a:buSzPts val="1400"/>
              <a:buFont typeface="Arial"/>
              <a:buNone/>
              <a:defRPr sz="4800">
                <a:solidFill>
                  <a:srgbClr val="C03640"/>
                </a:solidFill>
              </a:defRPr>
            </a:lvl9pPr>
          </a:lstStyle>
          <a:p/>
        </p:txBody>
      </p:sp>
      <p:sp>
        <p:nvSpPr>
          <p:cNvPr id="38" name="Google Shape;38;p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8"/>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40"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rgbClr val="FAF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SzPts val="1400"/>
              <a:buNone/>
              <a:defRPr i="0" sz="4200" u="none" cap="none" strike="noStrike"/>
            </a:lvl1pPr>
            <a:lvl2pPr indent="0" lvl="1" algn="ctr">
              <a:spcBef>
                <a:spcPts val="0"/>
              </a:spcBef>
              <a:spcAft>
                <a:spcPts val="0"/>
              </a:spcAft>
              <a:buClr>
                <a:srgbClr val="C03640"/>
              </a:buClr>
              <a:buSzPts val="1400"/>
              <a:buFont typeface="Arial"/>
              <a:buNone/>
              <a:defRPr sz="4200">
                <a:solidFill>
                  <a:srgbClr val="C03640"/>
                </a:solidFill>
              </a:defRPr>
            </a:lvl2pPr>
            <a:lvl3pPr indent="0" lvl="2" algn="ctr">
              <a:spcBef>
                <a:spcPts val="0"/>
              </a:spcBef>
              <a:spcAft>
                <a:spcPts val="0"/>
              </a:spcAft>
              <a:buClr>
                <a:srgbClr val="C03640"/>
              </a:buClr>
              <a:buSzPts val="1400"/>
              <a:buFont typeface="Arial"/>
              <a:buNone/>
              <a:defRPr sz="4200">
                <a:solidFill>
                  <a:srgbClr val="C03640"/>
                </a:solidFill>
              </a:defRPr>
            </a:lvl3pPr>
            <a:lvl4pPr indent="0" lvl="3" algn="ctr">
              <a:spcBef>
                <a:spcPts val="0"/>
              </a:spcBef>
              <a:spcAft>
                <a:spcPts val="0"/>
              </a:spcAft>
              <a:buClr>
                <a:srgbClr val="C03640"/>
              </a:buClr>
              <a:buSzPts val="1400"/>
              <a:buFont typeface="Arial"/>
              <a:buNone/>
              <a:defRPr sz="4200">
                <a:solidFill>
                  <a:srgbClr val="C03640"/>
                </a:solidFill>
              </a:defRPr>
            </a:lvl4pPr>
            <a:lvl5pPr indent="0" lvl="4" algn="ctr">
              <a:spcBef>
                <a:spcPts val="0"/>
              </a:spcBef>
              <a:spcAft>
                <a:spcPts val="0"/>
              </a:spcAft>
              <a:buClr>
                <a:srgbClr val="C03640"/>
              </a:buClr>
              <a:buSzPts val="1400"/>
              <a:buFont typeface="Arial"/>
              <a:buNone/>
              <a:defRPr sz="4200">
                <a:solidFill>
                  <a:srgbClr val="C03640"/>
                </a:solidFill>
              </a:defRPr>
            </a:lvl5pPr>
            <a:lvl6pPr indent="0" lvl="5" algn="ctr">
              <a:spcBef>
                <a:spcPts val="0"/>
              </a:spcBef>
              <a:spcAft>
                <a:spcPts val="0"/>
              </a:spcAft>
              <a:buClr>
                <a:srgbClr val="C03640"/>
              </a:buClr>
              <a:buSzPts val="1400"/>
              <a:buFont typeface="Arial"/>
              <a:buNone/>
              <a:defRPr sz="4200">
                <a:solidFill>
                  <a:srgbClr val="C03640"/>
                </a:solidFill>
              </a:defRPr>
            </a:lvl6pPr>
            <a:lvl7pPr indent="0" lvl="6" algn="ctr">
              <a:spcBef>
                <a:spcPts val="0"/>
              </a:spcBef>
              <a:spcAft>
                <a:spcPts val="0"/>
              </a:spcAft>
              <a:buClr>
                <a:srgbClr val="C03640"/>
              </a:buClr>
              <a:buSzPts val="1400"/>
              <a:buFont typeface="Arial"/>
              <a:buNone/>
              <a:defRPr sz="4200">
                <a:solidFill>
                  <a:srgbClr val="C03640"/>
                </a:solidFill>
              </a:defRPr>
            </a:lvl7pPr>
            <a:lvl8pPr indent="0" lvl="7" algn="ctr">
              <a:spcBef>
                <a:spcPts val="0"/>
              </a:spcBef>
              <a:spcAft>
                <a:spcPts val="0"/>
              </a:spcAft>
              <a:buClr>
                <a:srgbClr val="C03640"/>
              </a:buClr>
              <a:buSzPts val="1400"/>
              <a:buFont typeface="Arial"/>
              <a:buNone/>
              <a:defRPr sz="4200">
                <a:solidFill>
                  <a:srgbClr val="C03640"/>
                </a:solidFill>
              </a:defRPr>
            </a:lvl8pPr>
            <a:lvl9pPr indent="0" lvl="8" algn="ctr">
              <a:spcBef>
                <a:spcPts val="0"/>
              </a:spcBef>
              <a:spcAft>
                <a:spcPts val="0"/>
              </a:spcAft>
              <a:buClr>
                <a:srgbClr val="C03640"/>
              </a:buClr>
              <a:buSzPts val="1400"/>
              <a:buFont typeface="Arial"/>
              <a:buNone/>
              <a:defRPr sz="4200">
                <a:solidFill>
                  <a:srgbClr val="C03640"/>
                </a:solidFill>
              </a:defRPr>
            </a:lvl9pPr>
          </a:lstStyle>
          <a:p/>
        </p:txBody>
      </p:sp>
      <p:sp>
        <p:nvSpPr>
          <p:cNvPr id="43" name="Google Shape;43;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None/>
              <a:defRPr i="0" sz="2100" u="none" cap="none" strike="noStrike">
                <a:solidFill>
                  <a:schemeClr val="dk2"/>
                </a:solidFill>
              </a:defRPr>
            </a:lvl1pPr>
            <a:lvl2pPr indent="0" lvl="1" marL="0" marR="0" rtl="0" algn="ctr">
              <a:lnSpc>
                <a:spcPct val="100000"/>
              </a:lnSpc>
              <a:spcBef>
                <a:spcPts val="0"/>
              </a:spcBef>
              <a:spcAft>
                <a:spcPts val="0"/>
              </a:spcAft>
              <a:buClr>
                <a:schemeClr val="dk2"/>
              </a:buClr>
              <a:buSzPts val="1400"/>
              <a:buFont typeface="Lora"/>
              <a:buNone/>
              <a:defRPr b="0" i="0" sz="2100" u="none" cap="none" strike="noStrike">
                <a:solidFill>
                  <a:schemeClr val="dk2"/>
                </a:solidFill>
                <a:latin typeface="Lora"/>
                <a:ea typeface="Lora"/>
                <a:cs typeface="Lora"/>
                <a:sym typeface="Lora"/>
              </a:defRPr>
            </a:lvl2pPr>
            <a:lvl3pPr indent="0" lvl="2" marL="0" marR="0" rtl="0" algn="ctr">
              <a:lnSpc>
                <a:spcPct val="100000"/>
              </a:lnSpc>
              <a:spcBef>
                <a:spcPts val="0"/>
              </a:spcBef>
              <a:spcAft>
                <a:spcPts val="0"/>
              </a:spcAft>
              <a:buClr>
                <a:schemeClr val="dk2"/>
              </a:buClr>
              <a:buSzPts val="1400"/>
              <a:buFont typeface="Lora"/>
              <a:buNone/>
              <a:defRPr b="0" i="0" sz="2100" u="none" cap="none" strike="noStrike">
                <a:solidFill>
                  <a:schemeClr val="dk2"/>
                </a:solidFill>
                <a:latin typeface="Lora"/>
                <a:ea typeface="Lora"/>
                <a:cs typeface="Lora"/>
                <a:sym typeface="Lora"/>
              </a:defRPr>
            </a:lvl3pPr>
            <a:lvl4pPr indent="0" lvl="3" marL="0" marR="0" rtl="0" algn="ctr">
              <a:lnSpc>
                <a:spcPct val="100000"/>
              </a:lnSpc>
              <a:spcBef>
                <a:spcPts val="0"/>
              </a:spcBef>
              <a:spcAft>
                <a:spcPts val="0"/>
              </a:spcAft>
              <a:buClr>
                <a:schemeClr val="dk2"/>
              </a:buClr>
              <a:buSzPts val="1400"/>
              <a:buFont typeface="Lora"/>
              <a:buNone/>
              <a:defRPr b="0" i="0" sz="2100" u="none" cap="none" strike="noStrike">
                <a:solidFill>
                  <a:schemeClr val="dk2"/>
                </a:solidFill>
                <a:latin typeface="Lora"/>
                <a:ea typeface="Lora"/>
                <a:cs typeface="Lora"/>
                <a:sym typeface="Lora"/>
              </a:defRPr>
            </a:lvl4pPr>
            <a:lvl5pPr indent="0" lvl="4" marL="0" marR="0" rtl="0" algn="ctr">
              <a:lnSpc>
                <a:spcPct val="100000"/>
              </a:lnSpc>
              <a:spcBef>
                <a:spcPts val="0"/>
              </a:spcBef>
              <a:spcAft>
                <a:spcPts val="0"/>
              </a:spcAft>
              <a:buClr>
                <a:schemeClr val="dk2"/>
              </a:buClr>
              <a:buSzPts val="1400"/>
              <a:buFont typeface="Lora"/>
              <a:buNone/>
              <a:defRPr b="0" i="0" sz="2100" u="none" cap="none" strike="noStrike">
                <a:solidFill>
                  <a:schemeClr val="dk2"/>
                </a:solidFill>
                <a:latin typeface="Lora"/>
                <a:ea typeface="Lora"/>
                <a:cs typeface="Lora"/>
                <a:sym typeface="Lora"/>
              </a:defRPr>
            </a:lvl5pPr>
            <a:lvl6pPr indent="0" lvl="5" marL="0" marR="0" rtl="0" algn="ctr">
              <a:lnSpc>
                <a:spcPct val="100000"/>
              </a:lnSpc>
              <a:spcBef>
                <a:spcPts val="0"/>
              </a:spcBef>
              <a:spcAft>
                <a:spcPts val="0"/>
              </a:spcAft>
              <a:buClr>
                <a:schemeClr val="dk2"/>
              </a:buClr>
              <a:buSzPts val="1400"/>
              <a:buFont typeface="Lora"/>
              <a:buNone/>
              <a:defRPr b="0" i="0" sz="2100" u="none" cap="none" strike="noStrike">
                <a:solidFill>
                  <a:schemeClr val="dk2"/>
                </a:solidFill>
                <a:latin typeface="Lora"/>
                <a:ea typeface="Lora"/>
                <a:cs typeface="Lora"/>
                <a:sym typeface="Lora"/>
              </a:defRPr>
            </a:lvl6pPr>
            <a:lvl7pPr indent="0" lvl="6" marL="0" marR="0" rtl="0" algn="ctr">
              <a:lnSpc>
                <a:spcPct val="100000"/>
              </a:lnSpc>
              <a:spcBef>
                <a:spcPts val="0"/>
              </a:spcBef>
              <a:spcAft>
                <a:spcPts val="0"/>
              </a:spcAft>
              <a:buClr>
                <a:schemeClr val="dk2"/>
              </a:buClr>
              <a:buSzPts val="1400"/>
              <a:buFont typeface="Lora"/>
              <a:buNone/>
              <a:defRPr b="0" i="0" sz="2100" u="none" cap="none" strike="noStrike">
                <a:solidFill>
                  <a:schemeClr val="dk2"/>
                </a:solidFill>
                <a:latin typeface="Lora"/>
                <a:ea typeface="Lora"/>
                <a:cs typeface="Lora"/>
                <a:sym typeface="Lora"/>
              </a:defRPr>
            </a:lvl7pPr>
            <a:lvl8pPr indent="0" lvl="7" marL="0" marR="0" rtl="0" algn="ctr">
              <a:lnSpc>
                <a:spcPct val="100000"/>
              </a:lnSpc>
              <a:spcBef>
                <a:spcPts val="0"/>
              </a:spcBef>
              <a:spcAft>
                <a:spcPts val="0"/>
              </a:spcAft>
              <a:buClr>
                <a:schemeClr val="dk2"/>
              </a:buClr>
              <a:buSzPts val="1400"/>
              <a:buFont typeface="Lora"/>
              <a:buNone/>
              <a:defRPr b="0" i="0" sz="2100" u="none" cap="none" strike="noStrike">
                <a:solidFill>
                  <a:schemeClr val="dk2"/>
                </a:solidFill>
                <a:latin typeface="Lora"/>
                <a:ea typeface="Lora"/>
                <a:cs typeface="Lora"/>
                <a:sym typeface="Lora"/>
              </a:defRPr>
            </a:lvl8pPr>
            <a:lvl9pPr indent="0" lvl="8" marL="0" marR="0" rtl="0" algn="ctr">
              <a:lnSpc>
                <a:spcPct val="100000"/>
              </a:lnSpc>
              <a:spcBef>
                <a:spcPts val="0"/>
              </a:spcBef>
              <a:spcAft>
                <a:spcPts val="0"/>
              </a:spcAft>
              <a:buClr>
                <a:schemeClr val="dk2"/>
              </a:buClr>
              <a:buSzPts val="1400"/>
              <a:buFont typeface="Lora"/>
              <a:buNone/>
              <a:defRPr b="0" i="0" sz="2100" u="none" cap="none" strike="noStrike">
                <a:solidFill>
                  <a:schemeClr val="dk2"/>
                </a:solidFill>
                <a:latin typeface="Lora"/>
                <a:ea typeface="Lora"/>
                <a:cs typeface="Lora"/>
                <a:sym typeface="Lora"/>
              </a:defRPr>
            </a:lvl9pPr>
          </a:lstStyle>
          <a:p/>
        </p:txBody>
      </p:sp>
      <p:sp>
        <p:nvSpPr>
          <p:cNvPr id="44" name="Google Shape;44;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None/>
              <a:defRPr i="0" sz="1800" u="none" cap="none" strike="noStrike">
                <a:solidFill>
                  <a:schemeClr val="dk2"/>
                </a:solidFill>
              </a:defRPr>
            </a:lvl1pPr>
            <a:lvl2pPr indent="-228600" lvl="1" marL="914400" marR="0" rtl="0" algn="l">
              <a:lnSpc>
                <a:spcPct val="115000"/>
              </a:lnSpc>
              <a:spcBef>
                <a:spcPts val="1600"/>
              </a:spcBef>
              <a:spcAft>
                <a:spcPts val="0"/>
              </a:spcAft>
              <a:buClr>
                <a:schemeClr val="dk2"/>
              </a:buClr>
              <a:buSzPts val="1400"/>
              <a:buNone/>
              <a:defRPr i="0" sz="1400" u="none" cap="none" strike="noStrike">
                <a:solidFill>
                  <a:schemeClr val="dk2"/>
                </a:solidFill>
              </a:defRPr>
            </a:lvl2pPr>
            <a:lvl3pPr indent="-228600" lvl="2" marL="1371600" marR="0" rtl="0" algn="l">
              <a:lnSpc>
                <a:spcPct val="115000"/>
              </a:lnSpc>
              <a:spcBef>
                <a:spcPts val="1600"/>
              </a:spcBef>
              <a:spcAft>
                <a:spcPts val="0"/>
              </a:spcAft>
              <a:buClr>
                <a:schemeClr val="dk2"/>
              </a:buClr>
              <a:buSzPts val="1400"/>
              <a:buNone/>
              <a:defRPr i="0" sz="1400" u="none" cap="none" strike="noStrike">
                <a:solidFill>
                  <a:schemeClr val="dk2"/>
                </a:solidFill>
              </a:defRPr>
            </a:lvl3pPr>
            <a:lvl4pPr indent="-228600" lvl="3" marL="1828800" marR="0" rtl="0" algn="l">
              <a:lnSpc>
                <a:spcPct val="115000"/>
              </a:lnSpc>
              <a:spcBef>
                <a:spcPts val="1600"/>
              </a:spcBef>
              <a:spcAft>
                <a:spcPts val="0"/>
              </a:spcAft>
              <a:buClr>
                <a:schemeClr val="dk2"/>
              </a:buClr>
              <a:buSzPts val="1400"/>
              <a:buNone/>
              <a:defRPr i="0" sz="1400" u="none" cap="none" strike="noStrike">
                <a:solidFill>
                  <a:schemeClr val="dk2"/>
                </a:solidFill>
              </a:defRPr>
            </a:lvl4pPr>
            <a:lvl5pPr indent="-228600" lvl="4" marL="2286000" marR="0" rtl="0" algn="l">
              <a:lnSpc>
                <a:spcPct val="115000"/>
              </a:lnSpc>
              <a:spcBef>
                <a:spcPts val="1600"/>
              </a:spcBef>
              <a:spcAft>
                <a:spcPts val="0"/>
              </a:spcAft>
              <a:buClr>
                <a:schemeClr val="dk2"/>
              </a:buClr>
              <a:buSzPts val="1400"/>
              <a:buNone/>
              <a:defRPr i="0" sz="1400" u="none" cap="none" strike="noStrike">
                <a:solidFill>
                  <a:schemeClr val="dk2"/>
                </a:solidFill>
              </a:defRPr>
            </a:lvl5pPr>
            <a:lvl6pPr indent="-228600" lvl="5" marL="2743200" marR="0" rtl="0" algn="l">
              <a:lnSpc>
                <a:spcPct val="115000"/>
              </a:lnSpc>
              <a:spcBef>
                <a:spcPts val="1600"/>
              </a:spcBef>
              <a:spcAft>
                <a:spcPts val="0"/>
              </a:spcAft>
              <a:buClr>
                <a:schemeClr val="dk2"/>
              </a:buClr>
              <a:buSzPts val="1400"/>
              <a:buNone/>
              <a:defRPr i="0" sz="1400" u="none" cap="none" strike="noStrike">
                <a:solidFill>
                  <a:schemeClr val="dk2"/>
                </a:solidFill>
              </a:defRPr>
            </a:lvl6pPr>
            <a:lvl7pPr indent="-228600" lvl="6" marL="3200400" marR="0" rtl="0" algn="l">
              <a:lnSpc>
                <a:spcPct val="115000"/>
              </a:lnSpc>
              <a:spcBef>
                <a:spcPts val="1600"/>
              </a:spcBef>
              <a:spcAft>
                <a:spcPts val="0"/>
              </a:spcAft>
              <a:buClr>
                <a:schemeClr val="dk2"/>
              </a:buClr>
              <a:buSzPts val="1400"/>
              <a:buNone/>
              <a:defRPr i="0" sz="1400" u="none" cap="none" strike="noStrike">
                <a:solidFill>
                  <a:schemeClr val="dk2"/>
                </a:solidFill>
              </a:defRPr>
            </a:lvl7pPr>
            <a:lvl8pPr indent="-228600" lvl="7" marL="3657600" marR="0" rtl="0" algn="l">
              <a:lnSpc>
                <a:spcPct val="115000"/>
              </a:lnSpc>
              <a:spcBef>
                <a:spcPts val="1600"/>
              </a:spcBef>
              <a:spcAft>
                <a:spcPts val="0"/>
              </a:spcAft>
              <a:buClr>
                <a:schemeClr val="dk2"/>
              </a:buClr>
              <a:buSzPts val="1400"/>
              <a:buNone/>
              <a:defRPr i="0" sz="1400" u="none" cap="none" strike="noStrike">
                <a:solidFill>
                  <a:schemeClr val="dk2"/>
                </a:solidFill>
              </a:defRPr>
            </a:lvl8pPr>
            <a:lvl9pPr indent="-228600" lvl="8" marL="4114800" marR="0" rtl="0" algn="l">
              <a:lnSpc>
                <a:spcPct val="115000"/>
              </a:lnSpc>
              <a:spcBef>
                <a:spcPts val="1600"/>
              </a:spcBef>
              <a:spcAft>
                <a:spcPts val="1600"/>
              </a:spcAft>
              <a:buClr>
                <a:schemeClr val="dk2"/>
              </a:buClr>
              <a:buSzPts val="1400"/>
              <a:buNone/>
              <a:defRPr i="0" sz="1400" u="none" cap="none" strike="noStrike">
                <a:solidFill>
                  <a:schemeClr val="dk2"/>
                </a:solidFill>
              </a:defRPr>
            </a:lvl9pPr>
          </a:lstStyle>
          <a:p/>
        </p:txBody>
      </p:sp>
      <p:sp>
        <p:nvSpPr>
          <p:cNvPr id="45" name="Google Shape;45;p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chemeClr val="dk2"/>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9"/>
          <p:cNvSpPr txBox="1"/>
          <p:nvPr>
            <p:ph idx="3"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cred image slide">
  <p:cSld name="Sacred image slide">
    <p:spTree>
      <p:nvGrpSpPr>
        <p:cNvPr id="47" name="Shape 47"/>
        <p:cNvGrpSpPr/>
        <p:nvPr/>
      </p:nvGrpSpPr>
      <p:grpSpPr>
        <a:xfrm>
          <a:off x="0" y="0"/>
          <a:ext cx="0" cy="0"/>
          <a:chOff x="0" y="0"/>
          <a:chExt cx="0" cy="0"/>
        </a:xfrm>
      </p:grpSpPr>
      <p:pic>
        <p:nvPicPr>
          <p:cNvPr descr="Creation of Adam by Michelangelo.jpg" id="48" name="Google Shape;48;p10"/>
          <p:cNvPicPr preferRelativeResize="0"/>
          <p:nvPr/>
        </p:nvPicPr>
        <p:blipFill rotWithShape="1">
          <a:blip r:embed="rId2">
            <a:alphaModFix/>
          </a:blip>
          <a:srcRect b="0" l="0" r="0" t="3166"/>
          <a:stretch/>
        </p:blipFill>
        <p:spPr>
          <a:xfrm>
            <a:off x="905624" y="512974"/>
            <a:ext cx="7332751" cy="3222100"/>
          </a:xfrm>
          <a:prstGeom prst="rect">
            <a:avLst/>
          </a:prstGeom>
          <a:noFill/>
          <a:ln cap="flat" cmpd="sng" w="19050">
            <a:solidFill>
              <a:srgbClr val="FAF5EA"/>
            </a:solidFill>
            <a:prstDash val="solid"/>
            <a:round/>
            <a:headEnd len="sm" w="sm" type="none"/>
            <a:tailEnd len="sm" w="sm" type="none"/>
          </a:ln>
        </p:spPr>
      </p:pic>
      <p:sp>
        <p:nvSpPr>
          <p:cNvPr id="49" name="Google Shape;49;p10"/>
          <p:cNvSpPr txBox="1"/>
          <p:nvPr>
            <p:ph idx="1" type="body"/>
          </p:nvPr>
        </p:nvSpPr>
        <p:spPr>
          <a:xfrm>
            <a:off x="905625" y="3814525"/>
            <a:ext cx="7332900" cy="543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None/>
              <a:defRPr i="0" sz="1800" u="none" cap="none" strike="noStrike">
                <a:solidFill>
                  <a:schemeClr val="dk2"/>
                </a:solidFill>
              </a:defRPr>
            </a:lvl1pPr>
            <a:lvl2pPr indent="-228600" lvl="1" marL="914400" marR="0" rtl="0" algn="l">
              <a:lnSpc>
                <a:spcPct val="115000"/>
              </a:lnSpc>
              <a:spcBef>
                <a:spcPts val="1600"/>
              </a:spcBef>
              <a:spcAft>
                <a:spcPts val="0"/>
              </a:spcAft>
              <a:buClr>
                <a:schemeClr val="dk2"/>
              </a:buClr>
              <a:buSzPts val="1400"/>
              <a:buNone/>
              <a:defRPr i="0" sz="1400" u="none" cap="none" strike="noStrike">
                <a:solidFill>
                  <a:schemeClr val="dk2"/>
                </a:solidFill>
              </a:defRPr>
            </a:lvl2pPr>
            <a:lvl3pPr indent="-228600" lvl="2" marL="1371600" marR="0" rtl="0" algn="l">
              <a:lnSpc>
                <a:spcPct val="115000"/>
              </a:lnSpc>
              <a:spcBef>
                <a:spcPts val="1600"/>
              </a:spcBef>
              <a:spcAft>
                <a:spcPts val="0"/>
              </a:spcAft>
              <a:buClr>
                <a:schemeClr val="dk2"/>
              </a:buClr>
              <a:buSzPts val="1400"/>
              <a:buNone/>
              <a:defRPr i="0" sz="1400" u="none" cap="none" strike="noStrike">
                <a:solidFill>
                  <a:schemeClr val="dk2"/>
                </a:solidFill>
              </a:defRPr>
            </a:lvl3pPr>
            <a:lvl4pPr indent="-228600" lvl="3" marL="1828800" marR="0" rtl="0" algn="l">
              <a:lnSpc>
                <a:spcPct val="115000"/>
              </a:lnSpc>
              <a:spcBef>
                <a:spcPts val="1600"/>
              </a:spcBef>
              <a:spcAft>
                <a:spcPts val="0"/>
              </a:spcAft>
              <a:buClr>
                <a:schemeClr val="dk2"/>
              </a:buClr>
              <a:buSzPts val="1400"/>
              <a:buNone/>
              <a:defRPr i="0" sz="1400" u="none" cap="none" strike="noStrike">
                <a:solidFill>
                  <a:schemeClr val="dk2"/>
                </a:solidFill>
              </a:defRPr>
            </a:lvl4pPr>
            <a:lvl5pPr indent="-228600" lvl="4" marL="2286000" marR="0" rtl="0" algn="l">
              <a:lnSpc>
                <a:spcPct val="115000"/>
              </a:lnSpc>
              <a:spcBef>
                <a:spcPts val="1600"/>
              </a:spcBef>
              <a:spcAft>
                <a:spcPts val="0"/>
              </a:spcAft>
              <a:buClr>
                <a:schemeClr val="dk2"/>
              </a:buClr>
              <a:buSzPts val="1400"/>
              <a:buNone/>
              <a:defRPr i="0" sz="1400" u="none" cap="none" strike="noStrike">
                <a:solidFill>
                  <a:schemeClr val="dk2"/>
                </a:solidFill>
              </a:defRPr>
            </a:lvl5pPr>
            <a:lvl6pPr indent="-228600" lvl="5" marL="2743200" marR="0" rtl="0" algn="l">
              <a:lnSpc>
                <a:spcPct val="115000"/>
              </a:lnSpc>
              <a:spcBef>
                <a:spcPts val="1600"/>
              </a:spcBef>
              <a:spcAft>
                <a:spcPts val="0"/>
              </a:spcAft>
              <a:buClr>
                <a:schemeClr val="dk2"/>
              </a:buClr>
              <a:buSzPts val="1400"/>
              <a:buNone/>
              <a:defRPr i="0" sz="1400" u="none" cap="none" strike="noStrike">
                <a:solidFill>
                  <a:schemeClr val="dk2"/>
                </a:solidFill>
              </a:defRPr>
            </a:lvl6pPr>
            <a:lvl7pPr indent="-228600" lvl="6" marL="3200400" marR="0" rtl="0" algn="l">
              <a:lnSpc>
                <a:spcPct val="115000"/>
              </a:lnSpc>
              <a:spcBef>
                <a:spcPts val="1600"/>
              </a:spcBef>
              <a:spcAft>
                <a:spcPts val="0"/>
              </a:spcAft>
              <a:buClr>
                <a:schemeClr val="dk2"/>
              </a:buClr>
              <a:buSzPts val="1400"/>
              <a:buNone/>
              <a:defRPr i="0" sz="1400" u="none" cap="none" strike="noStrike">
                <a:solidFill>
                  <a:schemeClr val="dk2"/>
                </a:solidFill>
              </a:defRPr>
            </a:lvl7pPr>
            <a:lvl8pPr indent="-228600" lvl="7" marL="3657600" marR="0" rtl="0" algn="l">
              <a:lnSpc>
                <a:spcPct val="115000"/>
              </a:lnSpc>
              <a:spcBef>
                <a:spcPts val="1600"/>
              </a:spcBef>
              <a:spcAft>
                <a:spcPts val="0"/>
              </a:spcAft>
              <a:buClr>
                <a:schemeClr val="dk2"/>
              </a:buClr>
              <a:buSzPts val="1400"/>
              <a:buNone/>
              <a:defRPr i="0" sz="1400" u="none" cap="none" strike="noStrike">
                <a:solidFill>
                  <a:schemeClr val="dk2"/>
                </a:solidFill>
              </a:defRPr>
            </a:lvl8pPr>
            <a:lvl9pPr indent="-228600" lvl="8" marL="4114800" marR="0" rtl="0" algn="l">
              <a:lnSpc>
                <a:spcPct val="115000"/>
              </a:lnSpc>
              <a:spcBef>
                <a:spcPts val="1600"/>
              </a:spcBef>
              <a:spcAft>
                <a:spcPts val="1600"/>
              </a:spcAft>
              <a:buClr>
                <a:schemeClr val="dk2"/>
              </a:buClr>
              <a:buSzPts val="1400"/>
              <a:buNone/>
              <a:defRPr i="0" sz="1400" u="none" cap="none" strike="noStrike">
                <a:solidFill>
                  <a:schemeClr val="dk2"/>
                </a:solidFill>
              </a:defRPr>
            </a:lvl9pPr>
          </a:lstStyle>
          <a:p/>
        </p:txBody>
      </p:sp>
      <p:sp>
        <p:nvSpPr>
          <p:cNvPr id="50" name="Google Shape;50;p1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10"/>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A88F"/>
              </a:buClr>
              <a:buSzPts val="1400"/>
              <a:buFont typeface="Georgia"/>
              <a:buNone/>
              <a:defRPr i="0" sz="3200" u="none" cap="none" strike="noStrike">
                <a:solidFill>
                  <a:srgbClr val="00A88F"/>
                </a:solidFill>
                <a:latin typeface="Georgia"/>
                <a:ea typeface="Georgia"/>
                <a:cs typeface="Georgia"/>
                <a:sym typeface="Georgia"/>
              </a:defRPr>
            </a:lvl1pPr>
            <a:lvl2pPr indent="0" lvl="1">
              <a:spcBef>
                <a:spcPts val="0"/>
              </a:spcBef>
              <a:spcAft>
                <a:spcPts val="0"/>
              </a:spcAft>
              <a:buClr>
                <a:schemeClr val="dk1"/>
              </a:buClr>
              <a:buSzPts val="1400"/>
              <a:buFont typeface="Arial"/>
              <a:buNone/>
              <a:defRPr sz="2800">
                <a:solidFill>
                  <a:schemeClr val="dk1"/>
                </a:solidFill>
              </a:defRPr>
            </a:lvl2pPr>
            <a:lvl3pPr indent="0" lvl="2">
              <a:spcBef>
                <a:spcPts val="0"/>
              </a:spcBef>
              <a:spcAft>
                <a:spcPts val="0"/>
              </a:spcAft>
              <a:buClr>
                <a:schemeClr val="dk1"/>
              </a:buClr>
              <a:buSzPts val="1400"/>
              <a:buFont typeface="Arial"/>
              <a:buNone/>
              <a:defRPr sz="2800">
                <a:solidFill>
                  <a:schemeClr val="dk1"/>
                </a:solidFill>
              </a:defRPr>
            </a:lvl3pPr>
            <a:lvl4pPr indent="0" lvl="3">
              <a:spcBef>
                <a:spcPts val="0"/>
              </a:spcBef>
              <a:spcAft>
                <a:spcPts val="0"/>
              </a:spcAft>
              <a:buClr>
                <a:schemeClr val="dk1"/>
              </a:buClr>
              <a:buSzPts val="1400"/>
              <a:buFont typeface="Arial"/>
              <a:buNone/>
              <a:defRPr sz="2800">
                <a:solidFill>
                  <a:schemeClr val="dk1"/>
                </a:solidFill>
              </a:defRPr>
            </a:lvl4pPr>
            <a:lvl5pPr indent="0" lvl="4">
              <a:spcBef>
                <a:spcPts val="0"/>
              </a:spcBef>
              <a:spcAft>
                <a:spcPts val="0"/>
              </a:spcAft>
              <a:buClr>
                <a:schemeClr val="dk1"/>
              </a:buClr>
              <a:buSzPts val="1400"/>
              <a:buFont typeface="Arial"/>
              <a:buNone/>
              <a:defRPr sz="2800">
                <a:solidFill>
                  <a:schemeClr val="dk1"/>
                </a:solidFill>
              </a:defRPr>
            </a:lvl5pPr>
            <a:lvl6pPr indent="0" lvl="5">
              <a:spcBef>
                <a:spcPts val="0"/>
              </a:spcBef>
              <a:spcAft>
                <a:spcPts val="0"/>
              </a:spcAft>
              <a:buClr>
                <a:schemeClr val="dk1"/>
              </a:buClr>
              <a:buSzPts val="1400"/>
              <a:buFont typeface="Arial"/>
              <a:buNone/>
              <a:defRPr sz="2800">
                <a:solidFill>
                  <a:schemeClr val="dk1"/>
                </a:solidFill>
              </a:defRPr>
            </a:lvl6pPr>
            <a:lvl7pPr indent="0" lvl="6">
              <a:spcBef>
                <a:spcPts val="0"/>
              </a:spcBef>
              <a:spcAft>
                <a:spcPts val="0"/>
              </a:spcAft>
              <a:buClr>
                <a:schemeClr val="dk1"/>
              </a:buClr>
              <a:buSzPts val="1400"/>
              <a:buFont typeface="Arial"/>
              <a:buNone/>
              <a:defRPr sz="2800">
                <a:solidFill>
                  <a:schemeClr val="dk1"/>
                </a:solidFill>
              </a:defRPr>
            </a:lvl7pPr>
            <a:lvl8pPr indent="0" lvl="7">
              <a:spcBef>
                <a:spcPts val="0"/>
              </a:spcBef>
              <a:spcAft>
                <a:spcPts val="0"/>
              </a:spcAft>
              <a:buClr>
                <a:schemeClr val="dk1"/>
              </a:buClr>
              <a:buSzPts val="1400"/>
              <a:buFont typeface="Arial"/>
              <a:buNone/>
              <a:defRPr sz="2800">
                <a:solidFill>
                  <a:schemeClr val="dk1"/>
                </a:solidFill>
              </a:defRPr>
            </a:lvl8pPr>
            <a:lvl9pPr indent="0" lvl="8">
              <a:spcBef>
                <a:spcPts val="0"/>
              </a:spcBef>
              <a:spcAft>
                <a:spcPts val="0"/>
              </a:spcAft>
              <a:buClr>
                <a:schemeClr val="dk1"/>
              </a:buClr>
              <a:buSzPts val="1400"/>
              <a:buFont typeface="Arial"/>
              <a:buNone/>
              <a:defRPr sz="2800">
                <a:solidFill>
                  <a:schemeClr val="dk1"/>
                </a:solidFill>
              </a:defRPr>
            </a:lvl9pPr>
          </a:lstStyle>
          <a:p/>
        </p:txBody>
      </p:sp>
      <p:sp>
        <p:nvSpPr>
          <p:cNvPr id="7" name="Google Shape;7;p1"/>
          <p:cNvSpPr txBox="1"/>
          <p:nvPr>
            <p:ph idx="1" type="body"/>
          </p:nvPr>
        </p:nvSpPr>
        <p:spPr>
          <a:xfrm>
            <a:off x="311700" y="1152475"/>
            <a:ext cx="8520600" cy="3187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Georgia"/>
              <a:buNone/>
              <a:defRPr i="0" sz="1800" u="none" cap="none" strike="noStrike">
                <a:solidFill>
                  <a:schemeClr val="dk2"/>
                </a:solidFill>
                <a:latin typeface="Georgia"/>
                <a:ea typeface="Georgia"/>
                <a:cs typeface="Georgia"/>
                <a:sym typeface="Georgia"/>
              </a:defRPr>
            </a:lvl1pPr>
            <a:lvl2pPr indent="-228600" lvl="1" marL="914400" marR="0" rtl="0" algn="l">
              <a:lnSpc>
                <a:spcPct val="115000"/>
              </a:lnSpc>
              <a:spcBef>
                <a:spcPts val="1600"/>
              </a:spcBef>
              <a:spcAft>
                <a:spcPts val="0"/>
              </a:spcAft>
              <a:buClr>
                <a:schemeClr val="dk2"/>
              </a:buClr>
              <a:buSzPts val="1400"/>
              <a:buFont typeface="Georgia"/>
              <a:buNone/>
              <a:defRPr i="0" sz="1400" u="none" cap="none" strike="noStrike">
                <a:solidFill>
                  <a:schemeClr val="dk2"/>
                </a:solidFill>
                <a:latin typeface="Georgia"/>
                <a:ea typeface="Georgia"/>
                <a:cs typeface="Georgia"/>
                <a:sym typeface="Georgia"/>
              </a:defRPr>
            </a:lvl2pPr>
            <a:lvl3pPr indent="-228600" lvl="2" marL="1371600" marR="0" rtl="0" algn="l">
              <a:lnSpc>
                <a:spcPct val="115000"/>
              </a:lnSpc>
              <a:spcBef>
                <a:spcPts val="1600"/>
              </a:spcBef>
              <a:spcAft>
                <a:spcPts val="0"/>
              </a:spcAft>
              <a:buClr>
                <a:schemeClr val="dk2"/>
              </a:buClr>
              <a:buSzPts val="1400"/>
              <a:buFont typeface="Georgia"/>
              <a:buNone/>
              <a:defRPr i="0" sz="1400" u="none" cap="none" strike="noStrike">
                <a:solidFill>
                  <a:schemeClr val="dk2"/>
                </a:solidFill>
                <a:latin typeface="Georgia"/>
                <a:ea typeface="Georgia"/>
                <a:cs typeface="Georgia"/>
                <a:sym typeface="Georgia"/>
              </a:defRPr>
            </a:lvl3pPr>
            <a:lvl4pPr indent="-228600" lvl="3" marL="1828800" marR="0" rtl="0" algn="l">
              <a:lnSpc>
                <a:spcPct val="115000"/>
              </a:lnSpc>
              <a:spcBef>
                <a:spcPts val="1600"/>
              </a:spcBef>
              <a:spcAft>
                <a:spcPts val="0"/>
              </a:spcAft>
              <a:buClr>
                <a:schemeClr val="dk2"/>
              </a:buClr>
              <a:buSzPts val="1400"/>
              <a:buFont typeface="Georgia"/>
              <a:buNone/>
              <a:defRPr i="0" sz="1400" u="none" cap="none" strike="noStrike">
                <a:solidFill>
                  <a:schemeClr val="dk2"/>
                </a:solidFill>
                <a:latin typeface="Georgia"/>
                <a:ea typeface="Georgia"/>
                <a:cs typeface="Georgia"/>
                <a:sym typeface="Georgia"/>
              </a:defRPr>
            </a:lvl4pPr>
            <a:lvl5pPr indent="-228600" lvl="4" marL="2286000" marR="0" rtl="0" algn="l">
              <a:lnSpc>
                <a:spcPct val="115000"/>
              </a:lnSpc>
              <a:spcBef>
                <a:spcPts val="1600"/>
              </a:spcBef>
              <a:spcAft>
                <a:spcPts val="0"/>
              </a:spcAft>
              <a:buClr>
                <a:schemeClr val="dk2"/>
              </a:buClr>
              <a:buSzPts val="1400"/>
              <a:buFont typeface="Georgia"/>
              <a:buNone/>
              <a:defRPr i="0" sz="1400" u="none" cap="none" strike="noStrike">
                <a:solidFill>
                  <a:schemeClr val="dk2"/>
                </a:solidFill>
                <a:latin typeface="Georgia"/>
                <a:ea typeface="Georgia"/>
                <a:cs typeface="Georgia"/>
                <a:sym typeface="Georgia"/>
              </a:defRPr>
            </a:lvl5pPr>
            <a:lvl6pPr indent="-228600" lvl="5" marL="2743200" marR="0" rtl="0" algn="l">
              <a:lnSpc>
                <a:spcPct val="115000"/>
              </a:lnSpc>
              <a:spcBef>
                <a:spcPts val="1600"/>
              </a:spcBef>
              <a:spcAft>
                <a:spcPts val="0"/>
              </a:spcAft>
              <a:buClr>
                <a:schemeClr val="dk2"/>
              </a:buClr>
              <a:buSzPts val="1400"/>
              <a:buFont typeface="Georgia"/>
              <a:buNone/>
              <a:defRPr i="0" sz="1400" u="none" cap="none" strike="noStrike">
                <a:solidFill>
                  <a:schemeClr val="dk2"/>
                </a:solidFill>
                <a:latin typeface="Georgia"/>
                <a:ea typeface="Georgia"/>
                <a:cs typeface="Georgia"/>
                <a:sym typeface="Georgia"/>
              </a:defRPr>
            </a:lvl6pPr>
            <a:lvl7pPr indent="-228600" lvl="6" marL="3200400" marR="0" rtl="0" algn="l">
              <a:lnSpc>
                <a:spcPct val="115000"/>
              </a:lnSpc>
              <a:spcBef>
                <a:spcPts val="1600"/>
              </a:spcBef>
              <a:spcAft>
                <a:spcPts val="0"/>
              </a:spcAft>
              <a:buClr>
                <a:schemeClr val="dk2"/>
              </a:buClr>
              <a:buSzPts val="1400"/>
              <a:buFont typeface="Georgia"/>
              <a:buNone/>
              <a:defRPr i="0" sz="1400" u="none" cap="none" strike="noStrike">
                <a:solidFill>
                  <a:schemeClr val="dk2"/>
                </a:solidFill>
                <a:latin typeface="Georgia"/>
                <a:ea typeface="Georgia"/>
                <a:cs typeface="Georgia"/>
                <a:sym typeface="Georgia"/>
              </a:defRPr>
            </a:lvl7pPr>
            <a:lvl8pPr indent="-228600" lvl="7" marL="3657600" marR="0" rtl="0" algn="l">
              <a:lnSpc>
                <a:spcPct val="115000"/>
              </a:lnSpc>
              <a:spcBef>
                <a:spcPts val="1600"/>
              </a:spcBef>
              <a:spcAft>
                <a:spcPts val="0"/>
              </a:spcAft>
              <a:buClr>
                <a:schemeClr val="dk2"/>
              </a:buClr>
              <a:buSzPts val="1400"/>
              <a:buFont typeface="Georgia"/>
              <a:buNone/>
              <a:defRPr i="0" sz="1400" u="none" cap="none" strike="noStrike">
                <a:solidFill>
                  <a:schemeClr val="dk2"/>
                </a:solidFill>
                <a:latin typeface="Georgia"/>
                <a:ea typeface="Georgia"/>
                <a:cs typeface="Georgia"/>
                <a:sym typeface="Georgia"/>
              </a:defRPr>
            </a:lvl8pPr>
            <a:lvl9pPr indent="-228600" lvl="8" marL="4114800" marR="0" rtl="0" algn="l">
              <a:lnSpc>
                <a:spcPct val="115000"/>
              </a:lnSpc>
              <a:spcBef>
                <a:spcPts val="1600"/>
              </a:spcBef>
              <a:spcAft>
                <a:spcPts val="1600"/>
              </a:spcAft>
              <a:buClr>
                <a:schemeClr val="dk2"/>
              </a:buClr>
              <a:buSzPts val="1400"/>
              <a:buFont typeface="Georgia"/>
              <a:buNone/>
              <a:defRPr i="0" sz="1400" u="none" cap="none" strike="noStrike">
                <a:solidFill>
                  <a:schemeClr val="dk2"/>
                </a:solidFill>
                <a:latin typeface="Georgia"/>
                <a:ea typeface="Georgia"/>
                <a:cs typeface="Georgia"/>
                <a:sym typeface="Georgia"/>
              </a:defRPr>
            </a:lvl9pPr>
          </a:lstStyle>
          <a:p/>
        </p:txBody>
      </p:sp>
      <p:sp>
        <p:nvSpPr>
          <p:cNvPr id="8" name="Google Shape;8;p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1pPr>
            <a:lvl2pPr indent="0" lvl="1"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2pPr>
            <a:lvl3pPr indent="0" lvl="2"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3pPr>
            <a:lvl4pPr indent="0" lvl="3"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4pPr>
            <a:lvl5pPr indent="0" lvl="4"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5pPr>
            <a:lvl6pPr indent="0" lvl="5"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6pPr>
            <a:lvl7pPr indent="0" lvl="6"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7pPr>
            <a:lvl8pPr indent="0" lvl="7"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8pPr>
            <a:lvl9pPr indent="0" lvl="8" marL="0" marR="0" rtl="0" algn="r">
              <a:lnSpc>
                <a:spcPct val="100000"/>
              </a:lnSpc>
              <a:spcBef>
                <a:spcPts val="0"/>
              </a:spcBef>
              <a:spcAft>
                <a:spcPts val="0"/>
              </a:spcAft>
              <a:buClr>
                <a:srgbClr val="FAF5EA"/>
              </a:buClr>
              <a:buFont typeface="Rokkitt"/>
              <a:buNone/>
              <a:defRPr b="1" i="0" sz="1100" u="none" cap="none" strike="noStrike">
                <a:solidFill>
                  <a:srgbClr val="FAF5EA"/>
                </a:solidFill>
                <a:latin typeface="Rokkitt"/>
                <a:ea typeface="Rokkitt"/>
                <a:cs typeface="Rokkitt"/>
                <a:sym typeface="Rokkitt"/>
              </a:defRPr>
            </a:lvl9pPr>
          </a:lstStyle>
          <a:p>
            <a:pPr indent="0" lvl="0" marL="0" rtl="0" algn="r">
              <a:spcBef>
                <a:spcPts val="0"/>
              </a:spcBef>
              <a:spcAft>
                <a:spcPts val="0"/>
              </a:spcAft>
              <a:buNone/>
            </a:pPr>
            <a:fld id="{00000000-1234-1234-1234-123412341234}" type="slidenum">
              <a:rPr lang="en-US"/>
              <a:t>‹#›</a:t>
            </a:fld>
            <a:endParaRPr/>
          </a:p>
        </p:txBody>
      </p:sp>
      <p:sp>
        <p:nvSpPr>
          <p:cNvPr id="9" name="Google Shape;9;p1"/>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1pPr>
            <a:lvl2pPr indent="0" lvl="1"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2pPr>
            <a:lvl3pPr indent="0" lvl="2"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3pPr>
            <a:lvl4pPr indent="0" lvl="3"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4pPr>
            <a:lvl5pPr indent="0" lvl="4"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5pPr>
            <a:lvl6pPr indent="0" lvl="5"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6pPr>
            <a:lvl7pPr indent="0" lvl="6"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7pPr>
            <a:lvl8pPr indent="0" lvl="7"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8pPr>
            <a:lvl9pPr indent="0" lvl="8" marL="0" marR="0" rtl="0" algn="l">
              <a:lnSpc>
                <a:spcPct val="100000"/>
              </a:lnSpc>
              <a:spcBef>
                <a:spcPts val="0"/>
              </a:spcBef>
              <a:spcAft>
                <a:spcPts val="0"/>
              </a:spcAft>
              <a:buClr>
                <a:srgbClr val="FAF5EA"/>
              </a:buClr>
              <a:buFont typeface="Quicksand"/>
              <a:buNone/>
              <a:defRPr b="0" sz="1200">
                <a:solidFill>
                  <a:srgbClr val="FAF5EA"/>
                </a:solidFill>
                <a:latin typeface="Georgia"/>
                <a:ea typeface="Georgia"/>
                <a:cs typeface="Georgia"/>
                <a:sym typeface="Georgia"/>
              </a:defRPr>
            </a:lvl9pPr>
          </a:lstStyle>
          <a:p>
            <a:pPr indent="0" lvl="0" marL="0" rtl="0" algn="l">
              <a:spcBef>
                <a:spcPts val="0"/>
              </a:spcBef>
              <a:spcAft>
                <a:spcPts val="0"/>
              </a:spcAft>
              <a:buNone/>
            </a:pPr>
            <a:r>
              <a:rPr lang="en-US"/>
              <a:t>The Sacraments</a:t>
            </a:r>
            <a:r>
              <a:rPr i="0" lang="en-US" u="none" cap="none" strike="noStrike"/>
              <a:t>, </a:t>
            </a:r>
            <a:r>
              <a:rPr lang="en-US"/>
              <a:t>September</a:t>
            </a:r>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1"/>
          <p:cNvSpPr txBox="1"/>
          <p:nvPr>
            <p:ph idx="1" type="subTitle"/>
          </p:nvPr>
        </p:nvSpPr>
        <p:spPr>
          <a:xfrm>
            <a:off x="3760750" y="3880325"/>
            <a:ext cx="5071500" cy="79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Quicksand"/>
              <a:buNone/>
            </a:pPr>
            <a:r>
              <a:rPr i="0" lang="en-US" sz="2800" u="none" cap="none" strike="noStrike">
                <a:solidFill>
                  <a:schemeClr val="dk2"/>
                </a:solidFill>
              </a:rPr>
              <a:t>Adult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idx="1" type="body"/>
          </p:nvPr>
        </p:nvSpPr>
        <p:spPr>
          <a:xfrm>
            <a:off x="29850" y="1676400"/>
            <a:ext cx="9084300" cy="14349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Our journey through life is similar to going on a trip. What must you do before you go on a trip?</a:t>
            </a:r>
            <a:endParaRPr sz="2800"/>
          </a:p>
        </p:txBody>
      </p:sp>
      <p:sp>
        <p:nvSpPr>
          <p:cNvPr id="125" name="Google Shape;125;p2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26" name="Google Shape;126;p20"/>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idx="1" type="body"/>
          </p:nvPr>
        </p:nvSpPr>
        <p:spPr>
          <a:xfrm>
            <a:off x="76350" y="1720950"/>
            <a:ext cx="8991300" cy="13239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How many sports teams do you think play without thinking about winning the highest title as a team?</a:t>
            </a:r>
            <a:endParaRPr sz="2800"/>
          </a:p>
        </p:txBody>
      </p:sp>
      <p:sp>
        <p:nvSpPr>
          <p:cNvPr id="132" name="Google Shape;132;p2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33" name="Google Shape;133;p21"/>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1" type="body"/>
          </p:nvPr>
        </p:nvSpPr>
        <p:spPr>
          <a:xfrm>
            <a:off x="76350" y="1721925"/>
            <a:ext cx="8991300" cy="13974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How many of us here want to get to Heaven? </a:t>
            </a:r>
            <a:r>
              <a:rPr lang="en-US" sz="2800"/>
              <a:t>How many of us want our children to get to Heaven?</a:t>
            </a:r>
            <a:endParaRPr sz="2800"/>
          </a:p>
        </p:txBody>
      </p:sp>
      <p:sp>
        <p:nvSpPr>
          <p:cNvPr id="139" name="Google Shape;139;p2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40" name="Google Shape;140;p22"/>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1930750"/>
            <a:ext cx="8520600" cy="826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4200">
                <a:solidFill>
                  <a:srgbClr val="00A88F"/>
                </a:solidFill>
              </a:rPr>
              <a:t>Beatitude: The Kingdom of God</a:t>
            </a:r>
            <a:endParaRPr i="0" sz="4200" u="none" cap="none" strike="noStrike">
              <a:solidFill>
                <a:srgbClr val="00A88F"/>
              </a:solidFill>
            </a:endParaRPr>
          </a:p>
        </p:txBody>
      </p:sp>
      <p:sp>
        <p:nvSpPr>
          <p:cNvPr id="146" name="Google Shape;146;p2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47" name="Google Shape;147;p23"/>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1830775"/>
            <a:ext cx="8520600" cy="12000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a:solidFill>
                  <a:srgbClr val="00A88F"/>
                </a:solidFill>
              </a:rPr>
              <a:t>Beatitude</a:t>
            </a:r>
            <a:endParaRPr i="0" u="none" cap="none" strike="noStrike">
              <a:solidFill>
                <a:srgbClr val="00A88F"/>
              </a:solidFill>
            </a:endParaRPr>
          </a:p>
        </p:txBody>
      </p:sp>
      <p:sp>
        <p:nvSpPr>
          <p:cNvPr id="153" name="Google Shape;153;p2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54" name="Google Shape;154;p24"/>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idx="1" type="body"/>
          </p:nvPr>
        </p:nvSpPr>
        <p:spPr>
          <a:xfrm>
            <a:off x="118800" y="576325"/>
            <a:ext cx="8906400" cy="36651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The New Testament shows us what beatitude means:</a:t>
            </a:r>
            <a:endParaRPr sz="2800"/>
          </a:p>
          <a:p>
            <a:pPr indent="-406400" lvl="0" marL="457200" marR="0" rtl="0" algn="l">
              <a:lnSpc>
                <a:spcPct val="115000"/>
              </a:lnSpc>
              <a:spcBef>
                <a:spcPts val="1600"/>
              </a:spcBef>
              <a:spcAft>
                <a:spcPts val="0"/>
              </a:spcAft>
              <a:buSzPts val="2800"/>
              <a:buChar char="●"/>
            </a:pPr>
            <a:r>
              <a:rPr lang="en-US" sz="2800"/>
              <a:t>Being called to be part of God’s Kingdom</a:t>
            </a:r>
            <a:endParaRPr sz="2800"/>
          </a:p>
          <a:p>
            <a:pPr indent="-406400" lvl="0" marL="457200" marR="0" rtl="0" algn="l">
              <a:lnSpc>
                <a:spcPct val="115000"/>
              </a:lnSpc>
              <a:spcBef>
                <a:spcPts val="0"/>
              </a:spcBef>
              <a:spcAft>
                <a:spcPts val="0"/>
              </a:spcAft>
              <a:buSzPts val="2800"/>
              <a:buChar char="●"/>
            </a:pPr>
            <a:r>
              <a:rPr lang="en-US" sz="2800"/>
              <a:t>Entering into the vision of God</a:t>
            </a:r>
            <a:endParaRPr sz="2800"/>
          </a:p>
          <a:p>
            <a:pPr indent="-406400" lvl="0" marL="457200" marR="0" rtl="0" algn="l">
              <a:lnSpc>
                <a:spcPct val="115000"/>
              </a:lnSpc>
              <a:spcBef>
                <a:spcPts val="0"/>
              </a:spcBef>
              <a:spcAft>
                <a:spcPts val="0"/>
              </a:spcAft>
              <a:buSzPts val="2800"/>
              <a:buChar char="●"/>
            </a:pPr>
            <a:r>
              <a:rPr lang="en-US" sz="2800"/>
              <a:t>Sharing in God’s joy</a:t>
            </a:r>
            <a:endParaRPr sz="2800"/>
          </a:p>
          <a:p>
            <a:pPr indent="-406400" lvl="0" marL="457200" marR="0" rtl="0" algn="l">
              <a:lnSpc>
                <a:spcPct val="115000"/>
              </a:lnSpc>
              <a:spcBef>
                <a:spcPts val="0"/>
              </a:spcBef>
              <a:spcAft>
                <a:spcPts val="0"/>
              </a:spcAft>
              <a:buSzPts val="2800"/>
              <a:buChar char="●"/>
            </a:pPr>
            <a:r>
              <a:rPr lang="en-US" sz="2800"/>
              <a:t>Entering into God’s rest</a:t>
            </a:r>
            <a:endParaRPr sz="2800"/>
          </a:p>
          <a:p>
            <a:pPr indent="-406400" lvl="0" marL="457200" marR="0" rtl="0" algn="l">
              <a:lnSpc>
                <a:spcPct val="115000"/>
              </a:lnSpc>
              <a:spcBef>
                <a:spcPts val="0"/>
              </a:spcBef>
              <a:spcAft>
                <a:spcPts val="0"/>
              </a:spcAft>
              <a:buSzPts val="2800"/>
              <a:buChar char="●"/>
            </a:pPr>
            <a:r>
              <a:rPr lang="en-US" sz="2800"/>
              <a:t>Ultimately, it means being called to spend eternity in Heaven with Him!</a:t>
            </a:r>
            <a:endParaRPr sz="2800"/>
          </a:p>
        </p:txBody>
      </p:sp>
      <p:sp>
        <p:nvSpPr>
          <p:cNvPr id="160" name="Google Shape;160;p2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61" name="Google Shape;161;p25"/>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idx="1" type="body"/>
          </p:nvPr>
        </p:nvSpPr>
        <p:spPr>
          <a:xfrm>
            <a:off x="118800" y="1267800"/>
            <a:ext cx="8906400" cy="26079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3000"/>
              <a:t>We cannot get to Heaven on our own.</a:t>
            </a:r>
            <a:endParaRPr sz="3000"/>
          </a:p>
          <a:p>
            <a:pPr indent="0" lvl="0" marL="0" marR="0" rtl="0" algn="ctr">
              <a:lnSpc>
                <a:spcPct val="115000"/>
              </a:lnSpc>
              <a:spcBef>
                <a:spcPts val="1600"/>
              </a:spcBef>
              <a:spcAft>
                <a:spcPts val="0"/>
              </a:spcAft>
              <a:buClr>
                <a:schemeClr val="dk1"/>
              </a:buClr>
              <a:buSzPts val="1100"/>
              <a:buFont typeface="Arial"/>
              <a:buNone/>
            </a:pPr>
            <a:r>
              <a:rPr lang="en-US" sz="2800"/>
              <a:t>The blessedness we are called to is a free gift from God. Christ came down from Heaven so that He could walk this path to Heaven and show us the way.</a:t>
            </a:r>
            <a:endParaRPr sz="2800"/>
          </a:p>
        </p:txBody>
      </p:sp>
      <p:sp>
        <p:nvSpPr>
          <p:cNvPr id="167" name="Google Shape;167;p2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68" name="Google Shape;168;p26"/>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idx="1" type="body"/>
          </p:nvPr>
        </p:nvSpPr>
        <p:spPr>
          <a:xfrm>
            <a:off x="511650" y="1732250"/>
            <a:ext cx="8120700" cy="12426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How do we know if we are on the right path toward Heaven?</a:t>
            </a:r>
            <a:br>
              <a:rPr lang="en-US" sz="2500"/>
            </a:br>
            <a:endParaRPr sz="2800"/>
          </a:p>
        </p:txBody>
      </p:sp>
      <p:sp>
        <p:nvSpPr>
          <p:cNvPr id="174" name="Google Shape;174;p2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75" name="Google Shape;175;p27"/>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idx="1" type="body"/>
          </p:nvPr>
        </p:nvSpPr>
        <p:spPr>
          <a:xfrm>
            <a:off x="118800" y="870475"/>
            <a:ext cx="8906400" cy="2884800"/>
          </a:xfrm>
          <a:prstGeom prst="rect">
            <a:avLst/>
          </a:prstGeom>
          <a:noFill/>
          <a:ln>
            <a:noFill/>
          </a:ln>
        </p:spPr>
        <p:txBody>
          <a:bodyPr anchorCtr="0" anchor="t" bIns="91425" lIns="91425" spcFirstLastPara="1" rIns="91425" wrap="square" tIns="0">
            <a:noAutofit/>
          </a:bodyPr>
          <a:lstStyle/>
          <a:p>
            <a:pPr indent="0" lvl="0" marL="457200" marR="0" rtl="0" algn="ctr">
              <a:lnSpc>
                <a:spcPct val="115000"/>
              </a:lnSpc>
              <a:spcBef>
                <a:spcPts val="1600"/>
              </a:spcBef>
              <a:spcAft>
                <a:spcPts val="0"/>
              </a:spcAft>
              <a:buNone/>
            </a:pPr>
            <a:r>
              <a:rPr lang="en-US" sz="2800"/>
              <a:t>Three signs on the</a:t>
            </a:r>
            <a:r>
              <a:rPr lang="en-US" sz="2800"/>
              <a:t> path that leads to Heaven:</a:t>
            </a:r>
            <a:endParaRPr sz="2800"/>
          </a:p>
          <a:p>
            <a:pPr indent="-406400" lvl="0" marL="457200" marR="0" rtl="0" algn="l">
              <a:lnSpc>
                <a:spcPct val="115000"/>
              </a:lnSpc>
              <a:spcBef>
                <a:spcPts val="1600"/>
              </a:spcBef>
              <a:spcAft>
                <a:spcPts val="0"/>
              </a:spcAft>
              <a:buSzPts val="2800"/>
              <a:buChar char="●"/>
            </a:pPr>
            <a:r>
              <a:rPr lang="en-US" sz="2800"/>
              <a:t>The Decalogue, or Ten Commandments</a:t>
            </a:r>
            <a:endParaRPr sz="2800"/>
          </a:p>
          <a:p>
            <a:pPr indent="-406400" lvl="0" marL="457200" marR="0" rtl="0" algn="l">
              <a:lnSpc>
                <a:spcPct val="115000"/>
              </a:lnSpc>
              <a:spcBef>
                <a:spcPts val="0"/>
              </a:spcBef>
              <a:spcAft>
                <a:spcPts val="0"/>
              </a:spcAft>
              <a:buSzPts val="2800"/>
              <a:buChar char="●"/>
            </a:pPr>
            <a:r>
              <a:rPr lang="en-US" sz="2800"/>
              <a:t>The Sermon on the Mount</a:t>
            </a:r>
            <a:endParaRPr sz="2800"/>
          </a:p>
          <a:p>
            <a:pPr indent="-406400" lvl="0" marL="457200" marR="0" rtl="0" algn="l">
              <a:lnSpc>
                <a:spcPct val="115000"/>
              </a:lnSpc>
              <a:spcBef>
                <a:spcPts val="0"/>
              </a:spcBef>
              <a:spcAft>
                <a:spcPts val="0"/>
              </a:spcAft>
              <a:buSzPts val="2800"/>
              <a:buChar char="●"/>
            </a:pPr>
            <a:r>
              <a:rPr lang="en-US" sz="2800"/>
              <a:t>Apostolic Catechesis.</a:t>
            </a:r>
            <a:endParaRPr sz="2800"/>
          </a:p>
          <a:p>
            <a:pPr indent="0" lvl="0" marL="0" marR="0" rtl="0" algn="ctr">
              <a:lnSpc>
                <a:spcPct val="115000"/>
              </a:lnSpc>
              <a:spcBef>
                <a:spcPts val="1600"/>
              </a:spcBef>
              <a:spcAft>
                <a:spcPts val="0"/>
              </a:spcAft>
              <a:buClr>
                <a:schemeClr val="dk1"/>
              </a:buClr>
              <a:buSzPts val="1100"/>
              <a:buFont typeface="Arial"/>
              <a:buNone/>
            </a:pPr>
            <a:r>
              <a:t/>
            </a:r>
            <a:endParaRPr sz="2800"/>
          </a:p>
        </p:txBody>
      </p:sp>
      <p:sp>
        <p:nvSpPr>
          <p:cNvPr id="181" name="Google Shape;181;p2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82" name="Google Shape;182;p28"/>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239550" y="1397500"/>
            <a:ext cx="8664900" cy="1727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5900">
                <a:solidFill>
                  <a:srgbClr val="00A88F"/>
                </a:solidFill>
              </a:rPr>
              <a:t>The Ten Commandments</a:t>
            </a:r>
            <a:endParaRPr i="0" sz="5900" u="none" cap="none" strike="noStrike">
              <a:solidFill>
                <a:srgbClr val="00A88F"/>
              </a:solidFill>
            </a:endParaRPr>
          </a:p>
        </p:txBody>
      </p:sp>
      <p:sp>
        <p:nvSpPr>
          <p:cNvPr id="188" name="Google Shape;188;p2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89" name="Google Shape;189;p29"/>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2"/>
          <p:cNvSpPr txBox="1"/>
          <p:nvPr>
            <p:ph type="title"/>
          </p:nvPr>
        </p:nvSpPr>
        <p:spPr>
          <a:xfrm>
            <a:off x="311700" y="518050"/>
            <a:ext cx="8520600" cy="125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Agenda</a:t>
            </a:r>
            <a:endParaRPr/>
          </a:p>
        </p:txBody>
      </p:sp>
      <p:sp>
        <p:nvSpPr>
          <p:cNvPr id="62" name="Google Shape;62;p12"/>
          <p:cNvSpPr txBox="1"/>
          <p:nvPr>
            <p:ph idx="12" type="sldNum"/>
          </p:nvPr>
        </p:nvSpPr>
        <p:spPr>
          <a:xfrm>
            <a:off x="8472457" y="466321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63" name="Google Shape;63;p12"/>
          <p:cNvSpPr txBox="1"/>
          <p:nvPr>
            <p:ph idx="1" type="body"/>
          </p:nvPr>
        </p:nvSpPr>
        <p:spPr>
          <a:xfrm>
            <a:off x="311700" y="1856825"/>
            <a:ext cx="8520600" cy="2142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
        <p:nvSpPr>
          <p:cNvPr id="64" name="Google Shape;64;p12"/>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October</a:t>
            </a:r>
            <a:endParaRPr b="0" sz="1200">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1364200"/>
            <a:ext cx="8520600" cy="20442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4800">
                <a:solidFill>
                  <a:srgbClr val="00A88F"/>
                </a:solidFill>
              </a:rPr>
              <a:t>The Ten Commandments and the New Covenant</a:t>
            </a:r>
            <a:endParaRPr i="0" sz="4800" u="none" cap="none" strike="noStrike">
              <a:solidFill>
                <a:srgbClr val="00A88F"/>
              </a:solidFill>
            </a:endParaRPr>
          </a:p>
        </p:txBody>
      </p:sp>
      <p:sp>
        <p:nvSpPr>
          <p:cNvPr id="195" name="Google Shape;195;p3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96" name="Google Shape;196;p30"/>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311700" y="1293025"/>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The Beatitudes</a:t>
            </a:r>
            <a:endParaRPr i="0" sz="3200" u="none" cap="none" strike="noStrike">
              <a:solidFill>
                <a:srgbClr val="00A88F"/>
              </a:solidFill>
            </a:endParaRPr>
          </a:p>
        </p:txBody>
      </p:sp>
      <p:sp>
        <p:nvSpPr>
          <p:cNvPr id="202" name="Google Shape;202;p31"/>
          <p:cNvSpPr txBox="1"/>
          <p:nvPr>
            <p:ph idx="1" type="body"/>
          </p:nvPr>
        </p:nvSpPr>
        <p:spPr>
          <a:xfrm>
            <a:off x="84900" y="1681150"/>
            <a:ext cx="8974200" cy="1760400"/>
          </a:xfrm>
          <a:prstGeom prst="rect">
            <a:avLst/>
          </a:prstGeom>
          <a:noFill/>
          <a:ln>
            <a:noFill/>
          </a:ln>
        </p:spPr>
        <p:txBody>
          <a:bodyPr anchorCtr="0" anchor="t" bIns="91425" lIns="0" spcFirstLastPara="1" rIns="0"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The Beatitudes fulfill the promises of the Old Covenant and the Ten Commandments. “The Beatitudes are at the heart of Jesus’ preaching” (CCC 1716). </a:t>
            </a:r>
            <a:br>
              <a:rPr lang="en-US" sz="2800"/>
            </a:br>
            <a:endParaRPr sz="2800"/>
          </a:p>
        </p:txBody>
      </p:sp>
      <p:sp>
        <p:nvSpPr>
          <p:cNvPr id="203" name="Google Shape;203;p3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04" name="Google Shape;204;p31"/>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311700" y="1028000"/>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The Meaning of Life</a:t>
            </a:r>
            <a:endParaRPr i="0" sz="3200" u="none" cap="none" strike="noStrike">
              <a:solidFill>
                <a:srgbClr val="00A88F"/>
              </a:solidFill>
            </a:endParaRPr>
          </a:p>
        </p:txBody>
      </p:sp>
      <p:sp>
        <p:nvSpPr>
          <p:cNvPr id="210" name="Google Shape;210;p32"/>
          <p:cNvSpPr txBox="1"/>
          <p:nvPr>
            <p:ph idx="1" type="body"/>
          </p:nvPr>
        </p:nvSpPr>
        <p:spPr>
          <a:xfrm>
            <a:off x="84900" y="1567675"/>
            <a:ext cx="8974200" cy="2282400"/>
          </a:xfrm>
          <a:prstGeom prst="rect">
            <a:avLst/>
          </a:prstGeom>
          <a:noFill/>
          <a:ln>
            <a:noFill/>
          </a:ln>
        </p:spPr>
        <p:txBody>
          <a:bodyPr anchorCtr="0" anchor="t" bIns="91425" lIns="0" spcFirstLastPara="1" rIns="0"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We can fall into the trap of reducing the teachings of the Ten Commandments and the Beatitudes as simply a set of arbitrary rules. However, they are about being who God created us to be.</a:t>
            </a:r>
            <a:endParaRPr sz="2800"/>
          </a:p>
        </p:txBody>
      </p:sp>
      <p:sp>
        <p:nvSpPr>
          <p:cNvPr id="211" name="Google Shape;211;p3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12" name="Google Shape;212;p32"/>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311700" y="1053150"/>
            <a:ext cx="8520600" cy="24732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4200">
                <a:solidFill>
                  <a:srgbClr val="00A88F"/>
                </a:solidFill>
              </a:rPr>
              <a:t>Why does it matter that we are made in God’s image and likeness? What can we learn from this?</a:t>
            </a:r>
            <a:endParaRPr sz="4200">
              <a:solidFill>
                <a:srgbClr val="00A88F"/>
              </a:solidFill>
            </a:endParaRPr>
          </a:p>
        </p:txBody>
      </p:sp>
      <p:sp>
        <p:nvSpPr>
          <p:cNvPr id="218" name="Google Shape;218;p3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19" name="Google Shape;219;p33"/>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311700" y="1282363"/>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Made in God’s Image</a:t>
            </a:r>
            <a:endParaRPr sz="2800">
              <a:solidFill>
                <a:srgbClr val="00A88F"/>
              </a:solidFill>
            </a:endParaRPr>
          </a:p>
        </p:txBody>
      </p:sp>
      <p:sp>
        <p:nvSpPr>
          <p:cNvPr id="225" name="Google Shape;225;p34"/>
          <p:cNvSpPr txBox="1"/>
          <p:nvPr>
            <p:ph idx="1" type="body"/>
          </p:nvPr>
        </p:nvSpPr>
        <p:spPr>
          <a:xfrm>
            <a:off x="94650" y="2013438"/>
            <a:ext cx="8954700" cy="18477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1600"/>
              </a:spcAft>
              <a:buClr>
                <a:schemeClr val="dk1"/>
              </a:buClr>
              <a:buSzPts val="1100"/>
              <a:buFont typeface="Arial"/>
              <a:buNone/>
            </a:pPr>
            <a:r>
              <a:rPr lang="en-US" sz="2400"/>
              <a:t>“God created mankind in his image; in the image of God he created them; male and female he created them.” (Genesis 1:27)</a:t>
            </a:r>
            <a:br>
              <a:rPr lang="en-US" sz="2400"/>
            </a:br>
            <a:r>
              <a:rPr lang="en-US" sz="2400"/>
              <a:t>You have probably heard or read this verse a million times. But what does it mean?</a:t>
            </a:r>
            <a:br>
              <a:rPr lang="en-US" sz="2400"/>
            </a:br>
            <a:endParaRPr/>
          </a:p>
        </p:txBody>
      </p:sp>
      <p:sp>
        <p:nvSpPr>
          <p:cNvPr id="226" name="Google Shape;226;p3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27" name="Google Shape;227;p34"/>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311700" y="1028000"/>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t>We Are M</a:t>
            </a:r>
            <a:r>
              <a:rPr lang="en-US" sz="2800">
                <a:solidFill>
                  <a:srgbClr val="00A88F"/>
                </a:solidFill>
              </a:rPr>
              <a:t>ade in God’s Image</a:t>
            </a:r>
            <a:endParaRPr sz="2800">
              <a:solidFill>
                <a:srgbClr val="00A88F"/>
              </a:solidFill>
            </a:endParaRPr>
          </a:p>
        </p:txBody>
      </p:sp>
      <p:sp>
        <p:nvSpPr>
          <p:cNvPr id="233" name="Google Shape;233;p35"/>
          <p:cNvSpPr txBox="1"/>
          <p:nvPr>
            <p:ph idx="1" type="body"/>
          </p:nvPr>
        </p:nvSpPr>
        <p:spPr>
          <a:xfrm>
            <a:off x="94650" y="1670900"/>
            <a:ext cx="8954700" cy="2282400"/>
          </a:xfrm>
          <a:prstGeom prst="rect">
            <a:avLst/>
          </a:prstGeom>
          <a:noFill/>
          <a:ln>
            <a:noFill/>
          </a:ln>
        </p:spPr>
        <p:txBody>
          <a:bodyPr anchorCtr="0" anchor="t" bIns="91425" lIns="0" spcFirstLastPara="1" rIns="0" wrap="square" tIns="0">
            <a:noAutofit/>
          </a:bodyPr>
          <a:lstStyle/>
          <a:p>
            <a:pPr indent="0" lvl="0" marL="457200" rtl="0" algn="ctr">
              <a:spcBef>
                <a:spcPts val="0"/>
              </a:spcBef>
              <a:spcAft>
                <a:spcPts val="0"/>
              </a:spcAft>
              <a:buNone/>
            </a:pPr>
            <a:r>
              <a:rPr lang="en-US" sz="2800"/>
              <a:t>This means that we can:</a:t>
            </a:r>
            <a:endParaRPr sz="2800"/>
          </a:p>
          <a:p>
            <a:pPr indent="-406400" lvl="0" marL="457200" rtl="0" algn="l">
              <a:spcBef>
                <a:spcPts val="1600"/>
              </a:spcBef>
              <a:spcAft>
                <a:spcPts val="0"/>
              </a:spcAft>
              <a:buSzPts val="2800"/>
              <a:buChar char="●"/>
            </a:pPr>
            <a:r>
              <a:rPr lang="en-US" sz="2800"/>
              <a:t>Use our reason to know things.</a:t>
            </a:r>
            <a:endParaRPr sz="2800"/>
          </a:p>
          <a:p>
            <a:pPr indent="-406400" lvl="0" marL="457200" rtl="0" algn="l">
              <a:spcBef>
                <a:spcPts val="0"/>
              </a:spcBef>
              <a:spcAft>
                <a:spcPts val="0"/>
              </a:spcAft>
              <a:buSzPts val="2800"/>
              <a:buChar char="●"/>
            </a:pPr>
            <a:r>
              <a:rPr lang="en-US" sz="2800"/>
              <a:t>Choose between right and wrong.</a:t>
            </a:r>
            <a:endParaRPr sz="2800"/>
          </a:p>
          <a:p>
            <a:pPr indent="-406400" lvl="0" marL="457200" rtl="0" algn="l">
              <a:spcBef>
                <a:spcPts val="0"/>
              </a:spcBef>
              <a:spcAft>
                <a:spcPts val="0"/>
              </a:spcAft>
              <a:buSzPts val="2800"/>
              <a:buChar char="●"/>
            </a:pPr>
            <a:r>
              <a:rPr lang="en-US" sz="2800"/>
              <a:t>Love God and one another.</a:t>
            </a:r>
            <a:endParaRPr sz="2400"/>
          </a:p>
        </p:txBody>
      </p:sp>
      <p:sp>
        <p:nvSpPr>
          <p:cNvPr id="234" name="Google Shape;234;p3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35" name="Google Shape;235;p35"/>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311700" y="1750100"/>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We are made with an immortal soul</a:t>
            </a:r>
            <a:endParaRPr sz="2800">
              <a:solidFill>
                <a:srgbClr val="00A88F"/>
              </a:solidFill>
            </a:endParaRPr>
          </a:p>
        </p:txBody>
      </p:sp>
      <p:sp>
        <p:nvSpPr>
          <p:cNvPr id="241" name="Google Shape;241;p36"/>
          <p:cNvSpPr txBox="1"/>
          <p:nvPr>
            <p:ph idx="1" type="body"/>
          </p:nvPr>
        </p:nvSpPr>
        <p:spPr>
          <a:xfrm>
            <a:off x="94650" y="2393000"/>
            <a:ext cx="8954700" cy="6429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0"/>
              </a:spcAft>
              <a:buNone/>
            </a:pPr>
            <a:r>
              <a:rPr lang="en-US" sz="2800"/>
              <a:t>We are the summit of God’s creation (CCC 343).</a:t>
            </a:r>
            <a:endParaRPr sz="2800"/>
          </a:p>
          <a:p>
            <a:pPr indent="0" lvl="0" marL="0" rtl="0" algn="ctr">
              <a:spcBef>
                <a:spcPts val="1600"/>
              </a:spcBef>
              <a:spcAft>
                <a:spcPts val="0"/>
              </a:spcAft>
              <a:buNone/>
            </a:pPr>
            <a:r>
              <a:t/>
            </a:r>
            <a:endParaRPr sz="2800"/>
          </a:p>
          <a:p>
            <a:pPr indent="0" lvl="0" marL="0" rtl="0" algn="ctr">
              <a:spcBef>
                <a:spcPts val="1600"/>
              </a:spcBef>
              <a:spcAft>
                <a:spcPts val="1600"/>
              </a:spcAft>
              <a:buNone/>
            </a:pPr>
            <a:r>
              <a:t/>
            </a:r>
            <a:endParaRPr sz="2800"/>
          </a:p>
        </p:txBody>
      </p:sp>
      <p:sp>
        <p:nvSpPr>
          <p:cNvPr id="242" name="Google Shape;242;p3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43" name="Google Shape;243;p36"/>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0" y="854200"/>
            <a:ext cx="9144000" cy="272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a:solidFill>
                  <a:srgbClr val="00A88F"/>
                </a:solidFill>
              </a:rPr>
              <a:t>Humanity has a unique place in creation</a:t>
            </a:r>
            <a:endParaRPr>
              <a:solidFill>
                <a:srgbClr val="00A88F"/>
              </a:solidFill>
            </a:endParaRPr>
          </a:p>
        </p:txBody>
      </p:sp>
      <p:sp>
        <p:nvSpPr>
          <p:cNvPr id="249" name="Google Shape;249;p3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50" name="Google Shape;250;p37"/>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311700" y="1155000"/>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In the beginning</a:t>
            </a:r>
            <a:endParaRPr sz="2800">
              <a:solidFill>
                <a:srgbClr val="00A88F"/>
              </a:solidFill>
            </a:endParaRPr>
          </a:p>
        </p:txBody>
      </p:sp>
      <p:sp>
        <p:nvSpPr>
          <p:cNvPr id="256" name="Google Shape;256;p38"/>
          <p:cNvSpPr txBox="1"/>
          <p:nvPr>
            <p:ph idx="1" type="body"/>
          </p:nvPr>
        </p:nvSpPr>
        <p:spPr>
          <a:xfrm>
            <a:off x="94650" y="1797900"/>
            <a:ext cx="8954700" cy="19554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1600"/>
              </a:spcAft>
              <a:buNone/>
            </a:pPr>
            <a:r>
              <a:rPr lang="en-US" sz="2800"/>
              <a:t>God made humanity in friendship with Him. Adam and Eve were filled with God’s divine life, or sanctifying grace.</a:t>
            </a:r>
            <a:endParaRPr sz="2800"/>
          </a:p>
        </p:txBody>
      </p:sp>
      <p:sp>
        <p:nvSpPr>
          <p:cNvPr id="257" name="Google Shape;257;p3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58" name="Google Shape;258;p38"/>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311700" y="1250400"/>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The Result of Original Sin</a:t>
            </a:r>
            <a:endParaRPr sz="2800">
              <a:solidFill>
                <a:srgbClr val="00A88F"/>
              </a:solidFill>
            </a:endParaRPr>
          </a:p>
        </p:txBody>
      </p:sp>
      <p:sp>
        <p:nvSpPr>
          <p:cNvPr id="264" name="Google Shape;264;p39"/>
          <p:cNvSpPr txBox="1"/>
          <p:nvPr>
            <p:ph idx="1" type="body"/>
          </p:nvPr>
        </p:nvSpPr>
        <p:spPr>
          <a:xfrm>
            <a:off x="94650" y="1952084"/>
            <a:ext cx="8954700" cy="19410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1600"/>
              </a:spcAft>
              <a:buNone/>
            </a:pPr>
            <a:r>
              <a:rPr lang="en-US" sz="2800"/>
              <a:t>When Adam and Eve fell they lost their friendship with God along with sanctifying grace.</a:t>
            </a:r>
            <a:endParaRPr sz="2800"/>
          </a:p>
        </p:txBody>
      </p:sp>
      <p:sp>
        <p:nvSpPr>
          <p:cNvPr id="265" name="Google Shape;265;p3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66" name="Google Shape;266;p39"/>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type="title"/>
          </p:nvPr>
        </p:nvSpPr>
        <p:spPr>
          <a:xfrm>
            <a:off x="311700" y="518050"/>
            <a:ext cx="8520600" cy="12561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4B2F5E"/>
              </a:buClr>
              <a:buFont typeface="Rokkitt"/>
              <a:buNone/>
            </a:pPr>
            <a:r>
              <a:rPr i="0" lang="en-US" sz="3200" u="none" cap="none" strike="noStrike"/>
              <a:t>Opening Questions</a:t>
            </a:r>
            <a:endParaRPr i="0" sz="3200" u="none" cap="none" strike="noStrike"/>
          </a:p>
        </p:txBody>
      </p:sp>
      <p:sp>
        <p:nvSpPr>
          <p:cNvPr id="70" name="Google Shape;70;p13"/>
          <p:cNvSpPr txBox="1"/>
          <p:nvPr>
            <p:ph idx="1" type="body"/>
          </p:nvPr>
        </p:nvSpPr>
        <p:spPr>
          <a:xfrm>
            <a:off x="311700" y="1856825"/>
            <a:ext cx="8520600" cy="2142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Font typeface="Arial"/>
              <a:buNone/>
            </a:pPr>
            <a:r>
              <a:rPr i="0" lang="en-US" sz="2800" u="none" cap="none" strike="noStrike">
                <a:solidFill>
                  <a:schemeClr val="dk2"/>
                </a:solidFill>
              </a:rPr>
              <a:t>Wh</a:t>
            </a:r>
            <a:r>
              <a:rPr lang="en-US" sz="2800"/>
              <a:t>at is the purpose of our life?</a:t>
            </a:r>
            <a:endParaRPr/>
          </a:p>
          <a:p>
            <a:pPr indent="0" lvl="0" marL="0" marR="0" rtl="0" algn="ctr">
              <a:lnSpc>
                <a:spcPct val="115000"/>
              </a:lnSpc>
              <a:spcBef>
                <a:spcPts val="1600"/>
              </a:spcBef>
              <a:spcAft>
                <a:spcPts val="0"/>
              </a:spcAft>
              <a:buClr>
                <a:srgbClr val="000000"/>
              </a:buClr>
              <a:buFont typeface="Arial"/>
              <a:buNone/>
            </a:pPr>
            <a:r>
              <a:rPr lang="en-US" sz="2800"/>
              <a:t>We cannot get to Heaven on our own. What are some signs God gives us to help us on our journey there?</a:t>
            </a:r>
            <a:endParaRPr i="0" sz="2800" u="none" cap="none" strike="noStrike">
              <a:solidFill>
                <a:schemeClr val="dk2"/>
              </a:solidFill>
            </a:endParaRPr>
          </a:p>
        </p:txBody>
      </p:sp>
      <p:sp>
        <p:nvSpPr>
          <p:cNvPr id="71" name="Google Shape;71;p1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72" name="Google Shape;72;p13"/>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311700" y="813788"/>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The Good News</a:t>
            </a:r>
            <a:endParaRPr sz="2800">
              <a:solidFill>
                <a:srgbClr val="00A88F"/>
              </a:solidFill>
            </a:endParaRPr>
          </a:p>
        </p:txBody>
      </p:sp>
      <p:sp>
        <p:nvSpPr>
          <p:cNvPr id="272" name="Google Shape;272;p40"/>
          <p:cNvSpPr txBox="1"/>
          <p:nvPr>
            <p:ph idx="1" type="body"/>
          </p:nvPr>
        </p:nvSpPr>
        <p:spPr>
          <a:xfrm>
            <a:off x="333000" y="1456700"/>
            <a:ext cx="8478000" cy="27555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1600"/>
              </a:spcAft>
              <a:buNone/>
            </a:pPr>
            <a:r>
              <a:rPr lang="en-US" sz="2800"/>
              <a:t>Out of His great love for us, God sent His only Son to restore us in friendship with Him and to allow us the opportunity to once again share in His blessedness in Heaven. Through His Passion, Death, and Resurrection, Jesus wins our Salvation.</a:t>
            </a:r>
            <a:endParaRPr sz="2800"/>
          </a:p>
        </p:txBody>
      </p:sp>
      <p:sp>
        <p:nvSpPr>
          <p:cNvPr id="273" name="Google Shape;273;p4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74" name="Google Shape;274;p40"/>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1"/>
          <p:cNvSpPr txBox="1"/>
          <p:nvPr>
            <p:ph type="title"/>
          </p:nvPr>
        </p:nvSpPr>
        <p:spPr>
          <a:xfrm>
            <a:off x="311700" y="1176663"/>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Free Will</a:t>
            </a:r>
            <a:endParaRPr sz="2800">
              <a:solidFill>
                <a:srgbClr val="00A88F"/>
              </a:solidFill>
            </a:endParaRPr>
          </a:p>
        </p:txBody>
      </p:sp>
      <p:sp>
        <p:nvSpPr>
          <p:cNvPr id="280" name="Google Shape;280;p41"/>
          <p:cNvSpPr txBox="1"/>
          <p:nvPr>
            <p:ph idx="1" type="body"/>
          </p:nvPr>
        </p:nvSpPr>
        <p:spPr>
          <a:xfrm>
            <a:off x="333000" y="1819575"/>
            <a:ext cx="8478000" cy="19125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1600"/>
              </a:spcAft>
              <a:buNone/>
            </a:pPr>
            <a:r>
              <a:rPr lang="en-US" sz="2800"/>
              <a:t>We have the ability to choose between God’s will and our own will.</a:t>
            </a:r>
            <a:endParaRPr sz="2800"/>
          </a:p>
        </p:txBody>
      </p:sp>
      <p:sp>
        <p:nvSpPr>
          <p:cNvPr id="281" name="Google Shape;281;p4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82" name="Google Shape;282;p41"/>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2"/>
          <p:cNvSpPr txBox="1"/>
          <p:nvPr>
            <p:ph type="title"/>
          </p:nvPr>
        </p:nvSpPr>
        <p:spPr>
          <a:xfrm>
            <a:off x="311700" y="1500888"/>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3600">
                <a:solidFill>
                  <a:srgbClr val="00A88F"/>
                </a:solidFill>
              </a:rPr>
              <a:t>Sin</a:t>
            </a:r>
            <a:endParaRPr sz="3600">
              <a:solidFill>
                <a:srgbClr val="00A88F"/>
              </a:solidFill>
            </a:endParaRPr>
          </a:p>
        </p:txBody>
      </p:sp>
      <p:sp>
        <p:nvSpPr>
          <p:cNvPr id="288" name="Google Shape;288;p42"/>
          <p:cNvSpPr txBox="1"/>
          <p:nvPr>
            <p:ph idx="1" type="body"/>
          </p:nvPr>
        </p:nvSpPr>
        <p:spPr>
          <a:xfrm>
            <a:off x="333000" y="2143800"/>
            <a:ext cx="8478000" cy="10452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1600"/>
              </a:spcAft>
              <a:buNone/>
            </a:pPr>
            <a:r>
              <a:rPr lang="en-US" sz="2800"/>
              <a:t>We are attracted to sin; no one would sin if it weren’t attractive.</a:t>
            </a:r>
            <a:endParaRPr sz="2800"/>
          </a:p>
        </p:txBody>
      </p:sp>
      <p:sp>
        <p:nvSpPr>
          <p:cNvPr id="289" name="Google Shape;289;p4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90" name="Google Shape;290;p42"/>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3"/>
          <p:cNvSpPr txBox="1"/>
          <p:nvPr>
            <p:ph type="title"/>
          </p:nvPr>
        </p:nvSpPr>
        <p:spPr>
          <a:xfrm>
            <a:off x="311700" y="1473688"/>
            <a:ext cx="8520600" cy="64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600"/>
              </a:spcBef>
              <a:spcAft>
                <a:spcPts val="0"/>
              </a:spcAft>
              <a:buClr>
                <a:schemeClr val="dk1"/>
              </a:buClr>
              <a:buSzPts val="1100"/>
              <a:buFont typeface="Arial"/>
              <a:buNone/>
            </a:pPr>
            <a:r>
              <a:rPr lang="en-US" sz="2800">
                <a:solidFill>
                  <a:srgbClr val="00A88F"/>
                </a:solidFill>
              </a:rPr>
              <a:t>Our Choice</a:t>
            </a:r>
            <a:endParaRPr sz="2800">
              <a:solidFill>
                <a:srgbClr val="00A88F"/>
              </a:solidFill>
            </a:endParaRPr>
          </a:p>
        </p:txBody>
      </p:sp>
      <p:sp>
        <p:nvSpPr>
          <p:cNvPr id="296" name="Google Shape;296;p43"/>
          <p:cNvSpPr txBox="1"/>
          <p:nvPr>
            <p:ph idx="1" type="body"/>
          </p:nvPr>
        </p:nvSpPr>
        <p:spPr>
          <a:xfrm>
            <a:off x="333000" y="2116600"/>
            <a:ext cx="8478000" cy="10452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1600"/>
              </a:spcAft>
              <a:buNone/>
            </a:pPr>
            <a:r>
              <a:rPr lang="en-US" sz="2800"/>
              <a:t>The Gospel of Matthew talks about two paths. One path “leads to life,” the other “leads to destruction.”</a:t>
            </a:r>
            <a:endParaRPr sz="2800"/>
          </a:p>
        </p:txBody>
      </p:sp>
      <p:sp>
        <p:nvSpPr>
          <p:cNvPr id="297" name="Google Shape;297;p4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298" name="Google Shape;298;p43"/>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ph idx="1" type="body"/>
          </p:nvPr>
        </p:nvSpPr>
        <p:spPr>
          <a:xfrm>
            <a:off x="439400" y="959300"/>
            <a:ext cx="5139300" cy="3244500"/>
          </a:xfrm>
          <a:prstGeom prst="rect">
            <a:avLst/>
          </a:prstGeom>
          <a:noFill/>
          <a:ln>
            <a:noFill/>
          </a:ln>
        </p:spPr>
        <p:txBody>
          <a:bodyPr anchorCtr="0" anchor="t" bIns="91425" lIns="0" spcFirstLastPara="1" rIns="0" wrap="square" tIns="0">
            <a:noAutofit/>
          </a:bodyPr>
          <a:lstStyle/>
          <a:p>
            <a:pPr indent="0" lvl="0" marL="0" rtl="0" algn="ctr">
              <a:spcBef>
                <a:spcPts val="0"/>
              </a:spcBef>
              <a:spcAft>
                <a:spcPts val="0"/>
              </a:spcAft>
              <a:buNone/>
            </a:pPr>
            <a:r>
              <a:rPr lang="en-US" sz="2800"/>
              <a:t>We have returned to where we started. </a:t>
            </a:r>
            <a:endParaRPr sz="2800"/>
          </a:p>
          <a:p>
            <a:pPr indent="0" lvl="0" marL="0" rtl="0" algn="ctr">
              <a:spcBef>
                <a:spcPts val="1600"/>
              </a:spcBef>
              <a:spcAft>
                <a:spcPts val="0"/>
              </a:spcAft>
              <a:buNone/>
            </a:pPr>
            <a:r>
              <a:rPr lang="en-US" sz="2800"/>
              <a:t>God is our beginning, </a:t>
            </a:r>
            <a:endParaRPr sz="2800"/>
          </a:p>
          <a:p>
            <a:pPr indent="0" lvl="0" marL="0" rtl="0" algn="ctr">
              <a:spcBef>
                <a:spcPts val="1600"/>
              </a:spcBef>
              <a:spcAft>
                <a:spcPts val="1600"/>
              </a:spcAft>
              <a:buNone/>
            </a:pPr>
            <a:r>
              <a:rPr lang="en-US" sz="2800"/>
              <a:t>and our end. </a:t>
            </a:r>
            <a:endParaRPr sz="2800"/>
          </a:p>
        </p:txBody>
      </p:sp>
      <p:sp>
        <p:nvSpPr>
          <p:cNvPr id="304" name="Google Shape;304;p4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05" name="Google Shape;305;p44"/>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pic>
        <p:nvPicPr>
          <p:cNvPr id="306" name="Google Shape;306;p44"/>
          <p:cNvPicPr preferRelativeResize="0"/>
          <p:nvPr/>
        </p:nvPicPr>
        <p:blipFill>
          <a:blip r:embed="rId3">
            <a:alphaModFix/>
          </a:blip>
          <a:stretch>
            <a:fillRect/>
          </a:stretch>
        </p:blipFill>
        <p:spPr>
          <a:xfrm>
            <a:off x="6180626" y="806925"/>
            <a:ext cx="2483422" cy="3244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12" name="Google Shape;312;p45"/>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pic>
        <p:nvPicPr>
          <p:cNvPr id="313" name="Google Shape;313;p45"/>
          <p:cNvPicPr preferRelativeResize="0"/>
          <p:nvPr/>
        </p:nvPicPr>
        <p:blipFill>
          <a:blip r:embed="rId3">
            <a:alphaModFix/>
          </a:blip>
          <a:stretch>
            <a:fillRect/>
          </a:stretch>
        </p:blipFill>
        <p:spPr>
          <a:xfrm>
            <a:off x="3823775" y="326450"/>
            <a:ext cx="3116400" cy="4232824"/>
          </a:xfrm>
          <a:prstGeom prst="rect">
            <a:avLst/>
          </a:prstGeom>
          <a:noFill/>
          <a:ln>
            <a:noFill/>
          </a:ln>
        </p:spPr>
      </p:pic>
      <p:sp>
        <p:nvSpPr>
          <p:cNvPr id="314" name="Google Shape;314;p45"/>
          <p:cNvSpPr txBox="1"/>
          <p:nvPr>
            <p:ph idx="1" type="body"/>
          </p:nvPr>
        </p:nvSpPr>
        <p:spPr>
          <a:xfrm>
            <a:off x="311700" y="1856825"/>
            <a:ext cx="3512100" cy="21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t>What do you first notice about this painting?</a:t>
            </a:r>
            <a:endParaRPr sz="2800">
              <a:solidFill>
                <a:srgbClr val="666666"/>
              </a:solidFill>
            </a:endParaRPr>
          </a:p>
          <a:p>
            <a:pPr indent="0" lvl="0" marL="0" marR="0" rtl="0" algn="ctr">
              <a:lnSpc>
                <a:spcPct val="115000"/>
              </a:lnSpc>
              <a:spcBef>
                <a:spcPts val="1600"/>
              </a:spcBef>
              <a:spcAft>
                <a:spcPts val="0"/>
              </a:spcAft>
              <a:buClr>
                <a:srgbClr val="000000"/>
              </a:buClr>
              <a:buFont typeface="Arial"/>
              <a:buNone/>
            </a:pPr>
            <a:r>
              <a:t/>
            </a: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20" name="Google Shape;320;p46"/>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
        <p:nvSpPr>
          <p:cNvPr id="321" name="Google Shape;321;p46"/>
          <p:cNvSpPr txBox="1"/>
          <p:nvPr>
            <p:ph idx="1" type="body"/>
          </p:nvPr>
        </p:nvSpPr>
        <p:spPr>
          <a:xfrm>
            <a:off x="311700" y="1856825"/>
            <a:ext cx="3512100" cy="21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t>Where is your eye drawn? What is your favorite part?</a:t>
            </a:r>
            <a:endParaRPr sz="2800">
              <a:solidFill>
                <a:srgbClr val="666666"/>
              </a:solidFill>
            </a:endParaRPr>
          </a:p>
          <a:p>
            <a:pPr indent="0" lvl="0" marL="0" marR="0" rtl="0" algn="ctr">
              <a:lnSpc>
                <a:spcPct val="115000"/>
              </a:lnSpc>
              <a:spcBef>
                <a:spcPts val="1600"/>
              </a:spcBef>
              <a:spcAft>
                <a:spcPts val="0"/>
              </a:spcAft>
              <a:buClr>
                <a:srgbClr val="000000"/>
              </a:buClr>
              <a:buFont typeface="Arial"/>
              <a:buNone/>
            </a:pPr>
            <a:r>
              <a:t/>
            </a:r>
            <a:endParaRPr sz="2800"/>
          </a:p>
        </p:txBody>
      </p:sp>
      <p:pic>
        <p:nvPicPr>
          <p:cNvPr id="322" name="Google Shape;322;p46"/>
          <p:cNvPicPr preferRelativeResize="0"/>
          <p:nvPr/>
        </p:nvPicPr>
        <p:blipFill>
          <a:blip r:embed="rId3">
            <a:alphaModFix/>
          </a:blip>
          <a:stretch>
            <a:fillRect/>
          </a:stretch>
        </p:blipFill>
        <p:spPr>
          <a:xfrm>
            <a:off x="3823775" y="326450"/>
            <a:ext cx="3116400" cy="42328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28" name="Google Shape;328;p47"/>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
        <p:nvSpPr>
          <p:cNvPr id="329" name="Google Shape;329;p47"/>
          <p:cNvSpPr txBox="1"/>
          <p:nvPr>
            <p:ph idx="1" type="body"/>
          </p:nvPr>
        </p:nvSpPr>
        <p:spPr>
          <a:xfrm>
            <a:off x="311675" y="994375"/>
            <a:ext cx="3512100" cy="21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t>The painting has a clear top half and bottom half. Why do you think the artist divides the scene like this? </a:t>
            </a:r>
            <a:endParaRPr sz="2800"/>
          </a:p>
          <a:p>
            <a:pPr indent="0" lvl="0" marL="0" marR="0" rtl="0" algn="ctr">
              <a:lnSpc>
                <a:spcPct val="115000"/>
              </a:lnSpc>
              <a:spcBef>
                <a:spcPts val="1600"/>
              </a:spcBef>
              <a:spcAft>
                <a:spcPts val="0"/>
              </a:spcAft>
              <a:buClr>
                <a:srgbClr val="000000"/>
              </a:buClr>
              <a:buFont typeface="Arial"/>
              <a:buNone/>
            </a:pPr>
            <a:r>
              <a:t/>
            </a:r>
            <a:endParaRPr sz="2800"/>
          </a:p>
        </p:txBody>
      </p:sp>
      <p:pic>
        <p:nvPicPr>
          <p:cNvPr id="330" name="Google Shape;330;p47"/>
          <p:cNvPicPr preferRelativeResize="0"/>
          <p:nvPr/>
        </p:nvPicPr>
        <p:blipFill>
          <a:blip r:embed="rId3">
            <a:alphaModFix/>
          </a:blip>
          <a:stretch>
            <a:fillRect/>
          </a:stretch>
        </p:blipFill>
        <p:spPr>
          <a:xfrm>
            <a:off x="3823775" y="326450"/>
            <a:ext cx="3116400" cy="42328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36" name="Google Shape;336;p48"/>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
        <p:nvSpPr>
          <p:cNvPr id="337" name="Google Shape;337;p48"/>
          <p:cNvSpPr txBox="1"/>
          <p:nvPr>
            <p:ph idx="1" type="body"/>
          </p:nvPr>
        </p:nvSpPr>
        <p:spPr>
          <a:xfrm>
            <a:off x="311675" y="1500300"/>
            <a:ext cx="3512100" cy="21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t>What</a:t>
            </a:r>
            <a:r>
              <a:rPr lang="en-US" sz="2800"/>
              <a:t> is happening in the painting? What event does this depict?</a:t>
            </a:r>
            <a:endParaRPr sz="2800">
              <a:solidFill>
                <a:srgbClr val="666666"/>
              </a:solidFill>
            </a:endParaRPr>
          </a:p>
          <a:p>
            <a:pPr indent="0" lvl="0" marL="0" marR="0" rtl="0" algn="ctr">
              <a:lnSpc>
                <a:spcPct val="115000"/>
              </a:lnSpc>
              <a:spcBef>
                <a:spcPts val="1600"/>
              </a:spcBef>
              <a:spcAft>
                <a:spcPts val="0"/>
              </a:spcAft>
              <a:buClr>
                <a:srgbClr val="000000"/>
              </a:buClr>
              <a:buFont typeface="Arial"/>
              <a:buNone/>
            </a:pPr>
            <a:r>
              <a:t/>
            </a:r>
            <a:endParaRPr sz="2800"/>
          </a:p>
        </p:txBody>
      </p:sp>
      <p:pic>
        <p:nvPicPr>
          <p:cNvPr id="338" name="Google Shape;338;p48"/>
          <p:cNvPicPr preferRelativeResize="0"/>
          <p:nvPr/>
        </p:nvPicPr>
        <p:blipFill>
          <a:blip r:embed="rId3">
            <a:alphaModFix/>
          </a:blip>
          <a:stretch>
            <a:fillRect/>
          </a:stretch>
        </p:blipFill>
        <p:spPr>
          <a:xfrm>
            <a:off x="3823775" y="326450"/>
            <a:ext cx="3116400" cy="42328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44" name="Google Shape;344;p49"/>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
        <p:nvSpPr>
          <p:cNvPr id="345" name="Google Shape;345;p49"/>
          <p:cNvSpPr txBox="1"/>
          <p:nvPr>
            <p:ph idx="1" type="body"/>
          </p:nvPr>
        </p:nvSpPr>
        <p:spPr>
          <a:xfrm>
            <a:off x="311675" y="1500300"/>
            <a:ext cx="3512100" cy="214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t>Who</a:t>
            </a:r>
            <a:r>
              <a:rPr lang="en-US" sz="2800"/>
              <a:t> do you think the people on the bottom, earthly part of the painting represent?</a:t>
            </a:r>
            <a:endParaRPr sz="2800">
              <a:solidFill>
                <a:srgbClr val="666666"/>
              </a:solidFill>
            </a:endParaRPr>
          </a:p>
          <a:p>
            <a:pPr indent="0" lvl="0" marL="0" marR="0" rtl="0" algn="ctr">
              <a:lnSpc>
                <a:spcPct val="115000"/>
              </a:lnSpc>
              <a:spcBef>
                <a:spcPts val="1600"/>
              </a:spcBef>
              <a:spcAft>
                <a:spcPts val="0"/>
              </a:spcAft>
              <a:buClr>
                <a:srgbClr val="000000"/>
              </a:buClr>
              <a:buFont typeface="Arial"/>
              <a:buNone/>
            </a:pPr>
            <a:r>
              <a:t/>
            </a:r>
            <a:endParaRPr sz="2800"/>
          </a:p>
        </p:txBody>
      </p:sp>
      <p:pic>
        <p:nvPicPr>
          <p:cNvPr id="346" name="Google Shape;346;p49"/>
          <p:cNvPicPr preferRelativeResize="0"/>
          <p:nvPr/>
        </p:nvPicPr>
        <p:blipFill>
          <a:blip r:embed="rId3">
            <a:alphaModFix/>
          </a:blip>
          <a:stretch>
            <a:fillRect/>
          </a:stretch>
        </p:blipFill>
        <p:spPr>
          <a:xfrm>
            <a:off x="3823775" y="326450"/>
            <a:ext cx="3116400" cy="4232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311700" y="518050"/>
            <a:ext cx="8520600" cy="12561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4B2F5E"/>
              </a:buClr>
              <a:buFont typeface="Rokkitt"/>
              <a:buNone/>
            </a:pPr>
            <a:r>
              <a:rPr i="0" lang="en-US" sz="3200" u="none" cap="none" strike="noStrike"/>
              <a:t>Opening Questions</a:t>
            </a:r>
            <a:endParaRPr i="0" sz="3200" u="none" cap="none" strike="noStrike"/>
          </a:p>
        </p:txBody>
      </p:sp>
      <p:sp>
        <p:nvSpPr>
          <p:cNvPr id="78" name="Google Shape;78;p14"/>
          <p:cNvSpPr txBox="1"/>
          <p:nvPr>
            <p:ph idx="1" type="body"/>
          </p:nvPr>
        </p:nvSpPr>
        <p:spPr>
          <a:xfrm>
            <a:off x="311700" y="1856825"/>
            <a:ext cx="8520600" cy="2142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600"/>
              </a:spcBef>
              <a:spcAft>
                <a:spcPts val="0"/>
              </a:spcAft>
              <a:buClr>
                <a:srgbClr val="000000"/>
              </a:buClr>
              <a:buFont typeface="Arial"/>
              <a:buNone/>
            </a:pPr>
            <a:r>
              <a:rPr lang="en-US" sz="2800"/>
              <a:t>How is the human person different from the rest of God’s creation? </a:t>
            </a:r>
            <a:endParaRPr i="0" sz="2800" u="none" cap="none" strike="noStrike">
              <a:solidFill>
                <a:schemeClr val="dk2"/>
              </a:solidFill>
            </a:endParaRPr>
          </a:p>
        </p:txBody>
      </p:sp>
      <p:sp>
        <p:nvSpPr>
          <p:cNvPr id="79" name="Google Shape;79;p1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80" name="Google Shape;80;p14"/>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52" name="Google Shape;352;p50"/>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
        <p:nvSpPr>
          <p:cNvPr id="353" name="Google Shape;353;p50"/>
          <p:cNvSpPr txBox="1"/>
          <p:nvPr>
            <p:ph idx="1" type="body"/>
          </p:nvPr>
        </p:nvSpPr>
        <p:spPr>
          <a:xfrm>
            <a:off x="311675" y="672713"/>
            <a:ext cx="3512100" cy="354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t>Christ ascended into Heaven 40 days after His Resurrection. Why do we start the year with this event from the end of Christ’s ministry?</a:t>
            </a:r>
            <a:endParaRPr sz="2800"/>
          </a:p>
        </p:txBody>
      </p:sp>
      <p:pic>
        <p:nvPicPr>
          <p:cNvPr id="354" name="Google Shape;354;p50"/>
          <p:cNvPicPr preferRelativeResize="0"/>
          <p:nvPr/>
        </p:nvPicPr>
        <p:blipFill>
          <a:blip r:embed="rId3">
            <a:alphaModFix/>
          </a:blip>
          <a:stretch>
            <a:fillRect/>
          </a:stretch>
        </p:blipFill>
        <p:spPr>
          <a:xfrm>
            <a:off x="3823775" y="326450"/>
            <a:ext cx="3116400" cy="42328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1"/>
          <p:cNvSpPr txBox="1"/>
          <p:nvPr>
            <p:ph type="title"/>
          </p:nvPr>
        </p:nvSpPr>
        <p:spPr>
          <a:xfrm>
            <a:off x="311700" y="1678750"/>
            <a:ext cx="8520600" cy="125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Group Discussion/Sharing</a:t>
            </a:r>
            <a:endParaRPr/>
          </a:p>
        </p:txBody>
      </p:sp>
      <p:sp>
        <p:nvSpPr>
          <p:cNvPr id="360" name="Google Shape;360;p51"/>
          <p:cNvSpPr txBox="1"/>
          <p:nvPr>
            <p:ph idx="12" type="sldNum"/>
          </p:nvPr>
        </p:nvSpPr>
        <p:spPr>
          <a:xfrm>
            <a:off x="8472457" y="466321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61" name="Google Shape;361;p51"/>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October</a:t>
            </a:r>
            <a:endParaRPr b="0" sz="1200">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2"/>
          <p:cNvSpPr txBox="1"/>
          <p:nvPr>
            <p:ph type="title"/>
          </p:nvPr>
        </p:nvSpPr>
        <p:spPr>
          <a:xfrm>
            <a:off x="311700" y="804925"/>
            <a:ext cx="8520600" cy="125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4200"/>
              <a:t>Reminders and Announcements</a:t>
            </a:r>
            <a:endParaRPr sz="4200"/>
          </a:p>
        </p:txBody>
      </p:sp>
      <p:sp>
        <p:nvSpPr>
          <p:cNvPr id="367" name="Google Shape;367;p52"/>
          <p:cNvSpPr txBox="1"/>
          <p:nvPr>
            <p:ph idx="12" type="sldNum"/>
          </p:nvPr>
        </p:nvSpPr>
        <p:spPr>
          <a:xfrm>
            <a:off x="8472457" y="466321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68" name="Google Shape;368;p52"/>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October</a:t>
            </a:r>
            <a:endParaRPr b="0" sz="1200">
              <a:latin typeface="Georgia"/>
              <a:ea typeface="Georgia"/>
              <a:cs typeface="Georgia"/>
              <a:sym typeface="Georgia"/>
            </a:endParaRPr>
          </a:p>
        </p:txBody>
      </p:sp>
      <p:sp>
        <p:nvSpPr>
          <p:cNvPr id="369" name="Google Shape;369;p52"/>
          <p:cNvSpPr txBox="1"/>
          <p:nvPr>
            <p:ph idx="1" type="body"/>
          </p:nvPr>
        </p:nvSpPr>
        <p:spPr>
          <a:xfrm>
            <a:off x="311700" y="2010100"/>
            <a:ext cx="8520600" cy="2142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600"/>
              </a:spcBef>
              <a:spcAft>
                <a:spcPts val="0"/>
              </a:spcAft>
              <a:buClr>
                <a:srgbClr val="000000"/>
              </a:buClr>
              <a:buFont typeface="Arial"/>
              <a:buNone/>
            </a:pPr>
            <a:r>
              <a:rPr lang="en-US" sz="2800"/>
              <a:t>The upcoming Community Meeting will take place at </a:t>
            </a:r>
            <a:r>
              <a:rPr b="1" lang="en-US" sz="2800"/>
              <a:t>[location] </a:t>
            </a:r>
            <a:r>
              <a:rPr lang="en-US" sz="2800"/>
              <a:t>on </a:t>
            </a:r>
            <a:r>
              <a:rPr b="1" lang="en-US" sz="2800"/>
              <a:t>[date/time]</a:t>
            </a:r>
            <a:r>
              <a:rPr lang="en-US" sz="2800"/>
              <a:t>.</a:t>
            </a:r>
            <a:endParaRPr i="0" sz="2800" u="none" cap="none" strike="noStrike">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idx="1" type="body"/>
          </p:nvPr>
        </p:nvSpPr>
        <p:spPr>
          <a:xfrm>
            <a:off x="217350" y="283825"/>
            <a:ext cx="8709300" cy="2142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600"/>
              </a:spcBef>
              <a:spcAft>
                <a:spcPts val="0"/>
              </a:spcAft>
              <a:buClr>
                <a:srgbClr val="000000"/>
              </a:buClr>
              <a:buFont typeface="Arial"/>
              <a:buNone/>
            </a:pPr>
            <a:r>
              <a:rPr lang="en-US" sz="2200"/>
              <a:t>By virtue of their ministry of educating, parents are, through the witness of their lives, the first heralds of the Gospel for their children. Furthermore, by praying with their children, by reading the word of God with them and by introducing them deeply through Christian initiation into the Body of Christ—both the Eucharistic and the ecclesial Body—they become fully parents, in that they are begetters not only of bodily life, but also of the life that, through the Spirit’s renewal, flows from the Cross and Resurrection of Christ. </a:t>
            </a:r>
            <a:br>
              <a:rPr lang="en-US" sz="2200"/>
            </a:br>
            <a:r>
              <a:rPr lang="en-US" sz="2200"/>
              <a:t>–Pope St. John Paul II, </a:t>
            </a:r>
            <a:r>
              <a:rPr i="1" lang="en-US" sz="2200"/>
              <a:t>Familiaris Consortio</a:t>
            </a:r>
            <a:r>
              <a:rPr lang="en-US" sz="2200"/>
              <a:t> (The Family in the Modern World) </a:t>
            </a:r>
            <a:endParaRPr i="0" sz="2200" u="none" cap="none" strike="noStrike">
              <a:solidFill>
                <a:schemeClr val="dk2"/>
              </a:solidFill>
            </a:endParaRPr>
          </a:p>
        </p:txBody>
      </p:sp>
      <p:sp>
        <p:nvSpPr>
          <p:cNvPr id="375" name="Google Shape;375;p5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76" name="Google Shape;376;p53"/>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4"/>
          <p:cNvSpPr txBox="1"/>
          <p:nvPr>
            <p:ph type="title"/>
          </p:nvPr>
        </p:nvSpPr>
        <p:spPr>
          <a:xfrm>
            <a:off x="311700" y="308600"/>
            <a:ext cx="8520600" cy="102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sz="3600"/>
              <a:t>Closing Prayer</a:t>
            </a:r>
            <a:endParaRPr sz="3600"/>
          </a:p>
        </p:txBody>
      </p:sp>
      <p:sp>
        <p:nvSpPr>
          <p:cNvPr id="382" name="Google Shape;382;p54"/>
          <p:cNvSpPr txBox="1"/>
          <p:nvPr>
            <p:ph idx="12" type="sldNum"/>
          </p:nvPr>
        </p:nvSpPr>
        <p:spPr>
          <a:xfrm>
            <a:off x="8472457" y="466321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383" name="Google Shape;383;p54"/>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October</a:t>
            </a:r>
            <a:endParaRPr b="0" sz="1200">
              <a:latin typeface="Georgia"/>
              <a:ea typeface="Georgia"/>
              <a:cs typeface="Georgia"/>
              <a:sym typeface="Georgia"/>
            </a:endParaRPr>
          </a:p>
        </p:txBody>
      </p:sp>
      <p:sp>
        <p:nvSpPr>
          <p:cNvPr id="384" name="Google Shape;384;p54"/>
          <p:cNvSpPr txBox="1"/>
          <p:nvPr>
            <p:ph idx="1" type="body"/>
          </p:nvPr>
        </p:nvSpPr>
        <p:spPr>
          <a:xfrm>
            <a:off x="155850" y="1189275"/>
            <a:ext cx="8832300" cy="1936500"/>
          </a:xfrm>
          <a:prstGeom prst="rect">
            <a:avLst/>
          </a:prstGeom>
          <a:noFill/>
          <a:ln>
            <a:noFill/>
          </a:ln>
        </p:spPr>
        <p:txBody>
          <a:bodyPr anchorCtr="0" anchor="t" bIns="91425" lIns="0" spcFirstLastPara="1" rIns="0" wrap="square" tIns="0">
            <a:noAutofit/>
          </a:bodyPr>
          <a:lstStyle/>
          <a:p>
            <a:pPr indent="0" lvl="0" marL="0" marR="0" rtl="0" algn="ctr">
              <a:lnSpc>
                <a:spcPct val="115000"/>
              </a:lnSpc>
              <a:spcBef>
                <a:spcPts val="1600"/>
              </a:spcBef>
              <a:spcAft>
                <a:spcPts val="0"/>
              </a:spcAft>
              <a:buClr>
                <a:srgbClr val="000000"/>
              </a:buClr>
              <a:buFont typeface="Arial"/>
              <a:buNone/>
            </a:pPr>
            <a:r>
              <a:rPr lang="en-US" sz="2400"/>
              <a:t>Dear Lord, thank you for bringing all of us here together. Your love is ever life-giving. Thank you for your gift of children and the duties of parenthood. Pour down on these families the graces they need to be the first heralds of the Gospel to their children and to prepare them to receive your life-giving love. Help them always follow the path you have shown us that leads to happiness with you forever in Heaven. </a:t>
            </a:r>
            <a:endParaRPr i="0" sz="2400" u="none" cap="none" strike="noStrike">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311700" y="518050"/>
            <a:ext cx="8520600" cy="12561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4B2F5E"/>
              </a:buClr>
              <a:buFont typeface="Rokkitt"/>
              <a:buNone/>
            </a:pPr>
            <a:r>
              <a:rPr i="0" lang="en-US" sz="3200" u="none" cap="none" strike="noStrike"/>
              <a:t>Opening Questions</a:t>
            </a:r>
            <a:endParaRPr i="0" sz="3200" u="none" cap="none" strike="noStrike"/>
          </a:p>
        </p:txBody>
      </p:sp>
      <p:sp>
        <p:nvSpPr>
          <p:cNvPr id="86" name="Google Shape;86;p15"/>
          <p:cNvSpPr txBox="1"/>
          <p:nvPr>
            <p:ph idx="1" type="body"/>
          </p:nvPr>
        </p:nvSpPr>
        <p:spPr>
          <a:xfrm>
            <a:off x="311700" y="1856825"/>
            <a:ext cx="8520600" cy="2142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600"/>
              </a:spcBef>
              <a:spcAft>
                <a:spcPts val="0"/>
              </a:spcAft>
              <a:buClr>
                <a:srgbClr val="000000"/>
              </a:buClr>
              <a:buFont typeface="Arial"/>
              <a:buNone/>
            </a:pPr>
            <a:r>
              <a:rPr lang="en-US" sz="2800"/>
              <a:t>What causes us to lose our relationship with God? How does He respond to this?</a:t>
            </a:r>
            <a:endParaRPr i="0" sz="2800" u="none" cap="none" strike="noStrike">
              <a:solidFill>
                <a:schemeClr val="dk2"/>
              </a:solidFill>
            </a:endParaRPr>
          </a:p>
        </p:txBody>
      </p:sp>
      <p:sp>
        <p:nvSpPr>
          <p:cNvPr id="87" name="Google Shape;87;p1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88" name="Google Shape;88;p15"/>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1678750"/>
            <a:ext cx="8520600" cy="125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Lecture/</a:t>
            </a:r>
            <a:endParaRPr/>
          </a:p>
          <a:p>
            <a:pPr indent="0" lvl="0" marL="0" rtl="0" algn="ctr">
              <a:spcBef>
                <a:spcPts val="0"/>
              </a:spcBef>
              <a:spcAft>
                <a:spcPts val="0"/>
              </a:spcAft>
              <a:buNone/>
            </a:pPr>
            <a:r>
              <a:rPr lang="en-US"/>
              <a:t>Essay Content Review</a:t>
            </a:r>
            <a:endParaRPr/>
          </a:p>
        </p:txBody>
      </p:sp>
      <p:sp>
        <p:nvSpPr>
          <p:cNvPr id="94" name="Google Shape;94;p16"/>
          <p:cNvSpPr txBox="1"/>
          <p:nvPr>
            <p:ph idx="12" type="sldNum"/>
          </p:nvPr>
        </p:nvSpPr>
        <p:spPr>
          <a:xfrm>
            <a:off x="8472457" y="466321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95" name="Google Shape;95;p16"/>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October</a:t>
            </a:r>
            <a:endParaRPr b="0" sz="1200">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518050"/>
            <a:ext cx="8520600" cy="826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4B2F5E"/>
              </a:buClr>
              <a:buFont typeface="Rokkitt"/>
              <a:buNone/>
            </a:pPr>
            <a:r>
              <a:rPr lang="en-US" sz="3200"/>
              <a:t>Universal </a:t>
            </a:r>
            <a:r>
              <a:rPr i="0" lang="en-US" sz="3200" u="none" cap="none" strike="noStrike"/>
              <a:t>Questions</a:t>
            </a:r>
            <a:endParaRPr i="0" sz="3200" u="none" cap="none" strike="noStrike"/>
          </a:p>
        </p:txBody>
      </p:sp>
      <p:sp>
        <p:nvSpPr>
          <p:cNvPr id="101" name="Google Shape;101;p17"/>
          <p:cNvSpPr txBox="1"/>
          <p:nvPr>
            <p:ph idx="1" type="body"/>
          </p:nvPr>
        </p:nvSpPr>
        <p:spPr>
          <a:xfrm>
            <a:off x="29850" y="1416975"/>
            <a:ext cx="9084300" cy="17769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-Who am I? </a:t>
            </a:r>
            <a:br>
              <a:rPr lang="en-US" sz="2800"/>
            </a:br>
            <a:r>
              <a:rPr lang="en-US" sz="2800"/>
              <a:t>-Where do I come from? </a:t>
            </a:r>
            <a:br>
              <a:rPr lang="en-US" sz="2800"/>
            </a:br>
            <a:r>
              <a:rPr lang="en-US" sz="2800"/>
              <a:t>-Why am I here?</a:t>
            </a:r>
            <a:br>
              <a:rPr lang="en-US" sz="2800"/>
            </a:br>
            <a:r>
              <a:rPr lang="en-US" sz="2800"/>
              <a:t>-Where am I going?</a:t>
            </a:r>
            <a:br>
              <a:rPr lang="en-US" sz="2800"/>
            </a:br>
            <a:r>
              <a:rPr lang="en-US" sz="2800"/>
              <a:t>-What is happiness? How do I find it?</a:t>
            </a:r>
            <a:endParaRPr sz="2800"/>
          </a:p>
          <a:p>
            <a:pPr indent="0" lvl="0" marL="0" marR="0" rtl="0" algn="ctr">
              <a:lnSpc>
                <a:spcPct val="115000"/>
              </a:lnSpc>
              <a:spcBef>
                <a:spcPts val="1600"/>
              </a:spcBef>
              <a:spcAft>
                <a:spcPts val="0"/>
              </a:spcAft>
              <a:buClr>
                <a:srgbClr val="000000"/>
              </a:buClr>
              <a:buFont typeface="Arial"/>
              <a:buNone/>
            </a:pPr>
            <a:r>
              <a:t/>
            </a:r>
            <a:endParaRPr sz="2800"/>
          </a:p>
        </p:txBody>
      </p:sp>
      <p:sp>
        <p:nvSpPr>
          <p:cNvPr id="102" name="Google Shape;102;p1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03" name="Google Shape;103;p17"/>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11700" y="518050"/>
            <a:ext cx="8520600" cy="826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4B2F5E"/>
              </a:buClr>
              <a:buFont typeface="Rokkitt"/>
              <a:buNone/>
            </a:pPr>
            <a:r>
              <a:rPr lang="en-US" sz="3200"/>
              <a:t>What We’ve Covered</a:t>
            </a:r>
            <a:endParaRPr i="0" sz="3200" u="none" cap="none" strike="noStrike"/>
          </a:p>
        </p:txBody>
      </p:sp>
      <p:sp>
        <p:nvSpPr>
          <p:cNvPr id="109" name="Google Shape;109;p18"/>
          <p:cNvSpPr txBox="1"/>
          <p:nvPr>
            <p:ph idx="1" type="body"/>
          </p:nvPr>
        </p:nvSpPr>
        <p:spPr>
          <a:xfrm>
            <a:off x="29850" y="1416975"/>
            <a:ext cx="9084300" cy="31497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1. Salvation History tells us God’s Story.</a:t>
            </a:r>
            <a:endParaRPr sz="2800"/>
          </a:p>
          <a:p>
            <a:pPr indent="0" lvl="0" marL="0" marR="0" rtl="0" algn="ctr">
              <a:lnSpc>
                <a:spcPct val="115000"/>
              </a:lnSpc>
              <a:spcBef>
                <a:spcPts val="1600"/>
              </a:spcBef>
              <a:spcAft>
                <a:spcPts val="0"/>
              </a:spcAft>
              <a:buClr>
                <a:schemeClr val="dk1"/>
              </a:buClr>
              <a:buSzPts val="1100"/>
              <a:buFont typeface="Arial"/>
              <a:buNone/>
            </a:pPr>
            <a:r>
              <a:rPr lang="en-US" sz="2800"/>
              <a:t>2. We have become part of His story through the Sacraments.</a:t>
            </a:r>
            <a:endParaRPr sz="2800"/>
          </a:p>
          <a:p>
            <a:pPr indent="0" lvl="0" marL="0" marR="0" rtl="0" algn="ctr">
              <a:lnSpc>
                <a:spcPct val="115000"/>
              </a:lnSpc>
              <a:spcBef>
                <a:spcPts val="1600"/>
              </a:spcBef>
              <a:spcAft>
                <a:spcPts val="0"/>
              </a:spcAft>
              <a:buClr>
                <a:schemeClr val="dk1"/>
              </a:buClr>
              <a:buSzPts val="1100"/>
              <a:buFont typeface="Arial"/>
              <a:buNone/>
            </a:pPr>
            <a:r>
              <a:rPr lang="en-US" sz="2800"/>
              <a:t>3. Now we must figure out how to play our part in the story: morality.</a:t>
            </a:r>
            <a:endParaRPr sz="2800"/>
          </a:p>
          <a:p>
            <a:pPr indent="0" lvl="0" marL="0" marR="0" rtl="0" algn="ctr">
              <a:lnSpc>
                <a:spcPct val="115000"/>
              </a:lnSpc>
              <a:spcBef>
                <a:spcPts val="1600"/>
              </a:spcBef>
              <a:spcAft>
                <a:spcPts val="0"/>
              </a:spcAft>
              <a:buClr>
                <a:srgbClr val="000000"/>
              </a:buClr>
              <a:buFont typeface="Arial"/>
              <a:buNone/>
            </a:pPr>
            <a:r>
              <a:t/>
            </a:r>
            <a:endParaRPr sz="2800"/>
          </a:p>
        </p:txBody>
      </p:sp>
      <p:sp>
        <p:nvSpPr>
          <p:cNvPr id="110" name="Google Shape;110;p1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11" name="Google Shape;111;p18"/>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705900"/>
            <a:ext cx="8520600" cy="826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4B2F5E"/>
              </a:buClr>
              <a:buFont typeface="Rokkitt"/>
              <a:buNone/>
            </a:pPr>
            <a:r>
              <a:rPr lang="en-US" sz="3200"/>
              <a:t>Morality</a:t>
            </a:r>
            <a:endParaRPr i="0" sz="3200" u="none" cap="none" strike="noStrike"/>
          </a:p>
        </p:txBody>
      </p:sp>
      <p:sp>
        <p:nvSpPr>
          <p:cNvPr id="117" name="Google Shape;117;p19"/>
          <p:cNvSpPr txBox="1"/>
          <p:nvPr>
            <p:ph idx="1" type="body"/>
          </p:nvPr>
        </p:nvSpPr>
        <p:spPr>
          <a:xfrm>
            <a:off x="29850" y="1604825"/>
            <a:ext cx="9084300" cy="2418600"/>
          </a:xfrm>
          <a:prstGeom prst="rect">
            <a:avLst/>
          </a:prstGeom>
          <a:noFill/>
          <a:ln>
            <a:noFill/>
          </a:ln>
        </p:spPr>
        <p:txBody>
          <a:bodyPr anchorCtr="0" anchor="t" bIns="91425" lIns="91425" spcFirstLastPara="1" rIns="91425" wrap="square" tIns="0">
            <a:noAutofit/>
          </a:bodyPr>
          <a:lstStyle/>
          <a:p>
            <a:pPr indent="0" lvl="0" marL="0" marR="0" rtl="0" algn="ctr">
              <a:lnSpc>
                <a:spcPct val="115000"/>
              </a:lnSpc>
              <a:spcBef>
                <a:spcPts val="1600"/>
              </a:spcBef>
              <a:spcAft>
                <a:spcPts val="0"/>
              </a:spcAft>
              <a:buClr>
                <a:schemeClr val="dk1"/>
              </a:buClr>
              <a:buSzPts val="1100"/>
              <a:buFont typeface="Arial"/>
              <a:buNone/>
            </a:pPr>
            <a:r>
              <a:rPr lang="en-US" sz="2800"/>
              <a:t>Morality is not just about a bunch of do’s and don’ts. Rather it provides for us a roadmap for how to get to where we are meant to be.</a:t>
            </a:r>
            <a:br>
              <a:rPr lang="en-US" sz="2800"/>
            </a:br>
            <a:r>
              <a:rPr lang="en-US" sz="2800"/>
              <a:t>Morality shows us how to be happy.</a:t>
            </a:r>
            <a:endParaRPr sz="2800"/>
          </a:p>
          <a:p>
            <a:pPr indent="0" lvl="0" marL="0" marR="0" rtl="0" algn="ctr">
              <a:lnSpc>
                <a:spcPct val="115000"/>
              </a:lnSpc>
              <a:spcBef>
                <a:spcPts val="1600"/>
              </a:spcBef>
              <a:spcAft>
                <a:spcPts val="0"/>
              </a:spcAft>
              <a:buClr>
                <a:schemeClr val="dk1"/>
              </a:buClr>
              <a:buSzPts val="1100"/>
              <a:buFont typeface="Arial"/>
              <a:buNone/>
            </a:pPr>
            <a:r>
              <a:t/>
            </a:r>
            <a:endParaRPr sz="2800"/>
          </a:p>
          <a:p>
            <a:pPr indent="0" lvl="0" marL="0" marR="0" rtl="0" algn="ctr">
              <a:lnSpc>
                <a:spcPct val="115000"/>
              </a:lnSpc>
              <a:spcBef>
                <a:spcPts val="1600"/>
              </a:spcBef>
              <a:spcAft>
                <a:spcPts val="0"/>
              </a:spcAft>
              <a:buClr>
                <a:srgbClr val="000000"/>
              </a:buClr>
              <a:buFont typeface="Arial"/>
              <a:buNone/>
            </a:pPr>
            <a:r>
              <a:t/>
            </a:r>
            <a:endParaRPr sz="2800"/>
          </a:p>
        </p:txBody>
      </p:sp>
      <p:sp>
        <p:nvSpPr>
          <p:cNvPr id="118" name="Google Shape;118;p1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FAF5EA"/>
              </a:buClr>
              <a:buFont typeface="Rokkitt"/>
              <a:buNone/>
            </a:pPr>
            <a:fld id="{00000000-1234-1234-1234-123412341234}" type="slidenum">
              <a:rPr lang="en-US"/>
              <a:t>‹#›</a:t>
            </a:fld>
            <a:endParaRPr/>
          </a:p>
        </p:txBody>
      </p:sp>
      <p:sp>
        <p:nvSpPr>
          <p:cNvPr id="119" name="Google Shape;119;p19"/>
          <p:cNvSpPr txBox="1"/>
          <p:nvPr>
            <p:ph idx="2" type="sldNum"/>
          </p:nvPr>
        </p:nvSpPr>
        <p:spPr>
          <a:xfrm>
            <a:off x="707363" y="4682009"/>
            <a:ext cx="311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AF5EA"/>
              </a:buClr>
              <a:buFont typeface="Quicksand"/>
              <a:buNone/>
            </a:pPr>
            <a:r>
              <a:rPr lang="en-US"/>
              <a:t>Life in Christ,</a:t>
            </a:r>
            <a:r>
              <a:rPr b="0" i="0" lang="en-US" sz="1200" u="none" cap="none" strike="noStrike">
                <a:solidFill>
                  <a:srgbClr val="FAF5EA"/>
                </a:solidFill>
                <a:latin typeface="Georgia"/>
                <a:ea typeface="Georgia"/>
                <a:cs typeface="Georgia"/>
                <a:sym typeface="Georgia"/>
              </a:rPr>
              <a:t> </a:t>
            </a:r>
            <a:r>
              <a:rPr lang="en-US"/>
              <a:t>Octo</a:t>
            </a:r>
            <a:r>
              <a:rPr b="0" lang="en-US" sz="1200">
                <a:solidFill>
                  <a:srgbClr val="FAF5EA"/>
                </a:solidFill>
                <a:latin typeface="Georgia"/>
                <a:ea typeface="Georgia"/>
                <a:cs typeface="Georgia"/>
                <a:sym typeface="Georgia"/>
              </a:rPr>
              <a:t>ber</a:t>
            </a:r>
            <a:endParaRPr b="0" sz="12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