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A270-0AEE-4B27-8311-F0885CF288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90830-B814-472E-B6A1-25265E0F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B1B9-743A-451C-8353-2909F7330BF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09-A7A8-4432-8A07-29B62BCC5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67" y="1317037"/>
            <a:ext cx="5943467" cy="2638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65"/>
          <p:cNvSpPr txBox="1">
            <a:spLocks/>
          </p:cNvSpPr>
          <p:nvPr/>
        </p:nvSpPr>
        <p:spPr>
          <a:xfrm>
            <a:off x="609600" y="453030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lvl="0" algn="ctr">
              <a:buClr>
                <a:srgbClr val="393A39"/>
              </a:buClr>
              <a:buSzPct val="100000"/>
              <a:defRPr/>
            </a:pP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Scriptural Stations of the Cross</a:t>
            </a:r>
            <a:endParaRPr lang="en" sz="4800" b="1" kern="0" dirty="0">
              <a:solidFill>
                <a:srgbClr val="393A39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4213975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1315" y="4755056"/>
            <a:ext cx="2403744" cy="190453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Ninth Station: </a:t>
            </a:r>
            <a:r>
              <a:rPr lang="en-US" sz="2400" i="1" dirty="0" smtClean="0">
                <a:solidFill>
                  <a:schemeClr val="bg1"/>
                </a:solidFill>
              </a:rPr>
              <a:t>Christ Falling on the Way to Calvary </a:t>
            </a:r>
            <a:r>
              <a:rPr lang="en-US" sz="2400" dirty="0" smtClean="0">
                <a:solidFill>
                  <a:schemeClr val="bg1"/>
                </a:solidFill>
              </a:rPr>
              <a:t>by Raphael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1" y="316540"/>
            <a:ext cx="4473851" cy="6201556"/>
          </a:xfrm>
        </p:spPr>
      </p:pic>
    </p:spTree>
    <p:extLst>
      <p:ext uri="{BB962C8B-B14F-4D97-AF65-F5344CB8AC3E}">
        <p14:creationId xmlns:p14="http://schemas.microsoft.com/office/powerpoint/2010/main" val="22601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5052" y="4944837"/>
            <a:ext cx="2403744" cy="153360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Tenth Station: </a:t>
            </a:r>
            <a:r>
              <a:rPr lang="en-US" sz="2400" i="1" dirty="0" smtClean="0">
                <a:solidFill>
                  <a:schemeClr val="bg1"/>
                </a:solidFill>
              </a:rPr>
              <a:t>Christ on the Cross </a:t>
            </a:r>
            <a:r>
              <a:rPr lang="en-US" sz="2400" dirty="0" smtClean="0">
                <a:solidFill>
                  <a:schemeClr val="bg1"/>
                </a:solidFill>
              </a:rPr>
              <a:t>by Eugene Delacroix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38" y="321895"/>
            <a:ext cx="4707743" cy="6035569"/>
          </a:xfrm>
        </p:spPr>
      </p:pic>
    </p:spTree>
    <p:extLst>
      <p:ext uri="{BB962C8B-B14F-4D97-AF65-F5344CB8AC3E}">
        <p14:creationId xmlns:p14="http://schemas.microsoft.com/office/powerpoint/2010/main" val="17924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9504" y="4910331"/>
            <a:ext cx="2403744" cy="157673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Eleventh Station: </a:t>
            </a:r>
            <a:r>
              <a:rPr lang="en-US" sz="2400" i="1" dirty="0" smtClean="0">
                <a:solidFill>
                  <a:schemeClr val="bg1"/>
                </a:solidFill>
              </a:rPr>
              <a:t>Christ and the Good Thief </a:t>
            </a:r>
            <a:r>
              <a:rPr lang="en-US" sz="2400" dirty="0" smtClean="0">
                <a:solidFill>
                  <a:schemeClr val="bg1"/>
                </a:solidFill>
              </a:rPr>
              <a:t>by Titian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36" y="415924"/>
            <a:ext cx="6493815" cy="5847511"/>
          </a:xfrm>
        </p:spPr>
      </p:pic>
    </p:spTree>
    <p:extLst>
      <p:ext uri="{BB962C8B-B14F-4D97-AF65-F5344CB8AC3E}">
        <p14:creationId xmlns:p14="http://schemas.microsoft.com/office/powerpoint/2010/main" val="39494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2470" y="4729177"/>
            <a:ext cx="2403744" cy="18441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Twelft</a:t>
            </a:r>
            <a:r>
              <a:rPr lang="en-US" sz="2400" b="1" dirty="0" smtClean="0">
                <a:solidFill>
                  <a:schemeClr val="bg1"/>
                </a:solidFill>
              </a:rPr>
              <a:t>h Station: </a:t>
            </a:r>
            <a:r>
              <a:rPr lang="en-US" sz="2400" i="1" dirty="0" smtClean="0">
                <a:solidFill>
                  <a:schemeClr val="bg1"/>
                </a:solidFill>
              </a:rPr>
              <a:t>What Our Lord Saw from the Cross </a:t>
            </a:r>
            <a:r>
              <a:rPr lang="en-US" sz="2400" dirty="0" smtClean="0">
                <a:solidFill>
                  <a:schemeClr val="bg1"/>
                </a:solidFill>
              </a:rPr>
              <a:t>by James </a:t>
            </a:r>
            <a:r>
              <a:rPr lang="en-US" sz="2400" dirty="0" err="1" smtClean="0">
                <a:solidFill>
                  <a:schemeClr val="bg1"/>
                </a:solidFill>
              </a:rPr>
              <a:t>Tissot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s://upload.wikimedia.org/wikipedia/commons/f/f9/Brooklyn_Museum_-_What_Our_Lord_Saw_from_the_Cross_%28Ce_que_voyait_Notre-Seigneur_sur_la_Croix%29_-_James_Tiss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1" y="420188"/>
            <a:ext cx="5561260" cy="60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2471" y="5206336"/>
            <a:ext cx="2403744" cy="151149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Thirteenth Station: </a:t>
            </a:r>
            <a:r>
              <a:rPr lang="en-US" sz="2400" i="1" dirty="0" smtClean="0">
                <a:solidFill>
                  <a:schemeClr val="bg1"/>
                </a:solidFill>
              </a:rPr>
              <a:t>Crucifixion </a:t>
            </a:r>
            <a:r>
              <a:rPr lang="en-US" sz="2400" dirty="0" smtClean="0">
                <a:solidFill>
                  <a:schemeClr val="bg1"/>
                </a:solidFill>
              </a:rPr>
              <a:t>by Raphael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37" y="167916"/>
            <a:ext cx="3920570" cy="6549916"/>
          </a:xfrm>
        </p:spPr>
      </p:pic>
    </p:spTree>
    <p:extLst>
      <p:ext uri="{BB962C8B-B14F-4D97-AF65-F5344CB8AC3E}">
        <p14:creationId xmlns:p14="http://schemas.microsoft.com/office/powerpoint/2010/main" val="7648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9827" y="4631072"/>
            <a:ext cx="2144025" cy="170071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Fourteenth Station: </a:t>
            </a:r>
            <a:r>
              <a:rPr lang="en-US" sz="2400" i="1" dirty="0" smtClean="0">
                <a:solidFill>
                  <a:schemeClr val="bg1"/>
                </a:solidFill>
              </a:rPr>
              <a:t>Entombment of Jesus </a:t>
            </a:r>
            <a:r>
              <a:rPr lang="en-US" sz="2400" dirty="0" smtClean="0">
                <a:solidFill>
                  <a:schemeClr val="bg1"/>
                </a:solidFill>
              </a:rPr>
              <a:t>(mosaic)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" y="953620"/>
            <a:ext cx="8277189" cy="5076244"/>
          </a:xfrm>
        </p:spPr>
      </p:pic>
    </p:spTree>
    <p:extLst>
      <p:ext uri="{BB962C8B-B14F-4D97-AF65-F5344CB8AC3E}">
        <p14:creationId xmlns:p14="http://schemas.microsoft.com/office/powerpoint/2010/main" val="34247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174" y="5520140"/>
            <a:ext cx="2403744" cy="9096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First Station: </a:t>
            </a:r>
            <a:r>
              <a:rPr lang="en-US" sz="2400" i="1" dirty="0" smtClean="0">
                <a:solidFill>
                  <a:schemeClr val="bg1"/>
                </a:solidFill>
              </a:rPr>
              <a:t>Agony in the Garden </a:t>
            </a:r>
            <a:r>
              <a:rPr lang="en-US" sz="2400" dirty="0" smtClean="0">
                <a:solidFill>
                  <a:schemeClr val="bg1"/>
                </a:solidFill>
              </a:rPr>
              <a:t>by Titian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45" y="448573"/>
            <a:ext cx="4724278" cy="60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75" y="5549239"/>
            <a:ext cx="2403744" cy="93837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Second Station: </a:t>
            </a:r>
            <a:r>
              <a:rPr lang="en-US" sz="2400" i="1" dirty="0" smtClean="0">
                <a:solidFill>
                  <a:schemeClr val="bg1"/>
                </a:solidFill>
              </a:rPr>
              <a:t>Capture of Christ </a:t>
            </a:r>
            <a:r>
              <a:rPr lang="en-US" sz="2400" dirty="0" smtClean="0">
                <a:solidFill>
                  <a:schemeClr val="bg1"/>
                </a:solidFill>
              </a:rPr>
              <a:t>by Fra Angelico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f/fb/Fra_Angelico_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36" y="392200"/>
            <a:ext cx="5984505" cy="60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2225" y="5067081"/>
            <a:ext cx="2403744" cy="11754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Third Station: </a:t>
            </a:r>
            <a:r>
              <a:rPr lang="en-US" sz="2400" i="1" dirty="0" smtClean="0">
                <a:solidFill>
                  <a:schemeClr val="bg1"/>
                </a:solidFill>
              </a:rPr>
              <a:t>Christ Before Caiaphas </a:t>
            </a:r>
            <a:r>
              <a:rPr lang="en-US" sz="2400" dirty="0" smtClean="0">
                <a:solidFill>
                  <a:schemeClr val="bg1"/>
                </a:solidFill>
              </a:rPr>
              <a:t>by Matthias Storm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14535" r="10952" b="8621"/>
          <a:stretch/>
        </p:blipFill>
        <p:spPr>
          <a:xfrm>
            <a:off x="1114217" y="297474"/>
            <a:ext cx="8272732" cy="6048549"/>
          </a:xfrm>
        </p:spPr>
      </p:pic>
    </p:spTree>
    <p:extLst>
      <p:ext uri="{BB962C8B-B14F-4D97-AF65-F5344CB8AC3E}">
        <p14:creationId xmlns:p14="http://schemas.microsoft.com/office/powerpoint/2010/main" val="10847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2855" y="4794027"/>
            <a:ext cx="2403744" cy="150772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Fourth Station: </a:t>
            </a:r>
            <a:r>
              <a:rPr lang="en-US" sz="2400" i="1" dirty="0" smtClean="0">
                <a:solidFill>
                  <a:schemeClr val="bg1"/>
                </a:solidFill>
              </a:rPr>
              <a:t>The Denial of St. Peter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</a:rPr>
              <a:t>Carvaggio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8" y="377611"/>
            <a:ext cx="8224401" cy="5924138"/>
          </a:xfrm>
        </p:spPr>
      </p:pic>
    </p:spTree>
    <p:extLst>
      <p:ext uri="{BB962C8B-B14F-4D97-AF65-F5344CB8AC3E}">
        <p14:creationId xmlns:p14="http://schemas.microsoft.com/office/powerpoint/2010/main" val="35061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4010" y="4801899"/>
            <a:ext cx="2403744" cy="130931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Fifth Station: </a:t>
            </a:r>
            <a:r>
              <a:rPr lang="en-US" sz="2400" i="1" dirty="0" smtClean="0">
                <a:solidFill>
                  <a:schemeClr val="bg1"/>
                </a:solidFill>
              </a:rPr>
              <a:t>Jews Bring Jesus Before Pilate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</a:rPr>
              <a:t>Munkascy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8" y="568147"/>
            <a:ext cx="8497155" cy="5543066"/>
          </a:xfrm>
        </p:spPr>
      </p:pic>
    </p:spTree>
    <p:extLst>
      <p:ext uri="{BB962C8B-B14F-4D97-AF65-F5344CB8AC3E}">
        <p14:creationId xmlns:p14="http://schemas.microsoft.com/office/powerpoint/2010/main" val="39587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9723" y="4703297"/>
            <a:ext cx="2403744" cy="172338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Sixth Station: </a:t>
            </a:r>
            <a:r>
              <a:rPr lang="en-US" sz="2400" i="1" dirty="0" smtClean="0">
                <a:solidFill>
                  <a:schemeClr val="bg1"/>
                </a:solidFill>
              </a:rPr>
              <a:t>Jesus </a:t>
            </a:r>
            <a:r>
              <a:rPr lang="en-US" sz="2400" i="1" dirty="0" smtClean="0">
                <a:solidFill>
                  <a:schemeClr val="bg1"/>
                </a:solidFill>
              </a:rPr>
              <a:t>Is Crowned with Thorns </a:t>
            </a:r>
            <a:r>
              <a:rPr lang="en-US" sz="2400" dirty="0" smtClean="0">
                <a:solidFill>
                  <a:schemeClr val="bg1"/>
                </a:solidFill>
              </a:rPr>
              <a:t>(stained glass)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2" y="612781"/>
            <a:ext cx="8183894" cy="5453798"/>
          </a:xfrm>
        </p:spPr>
      </p:pic>
    </p:spTree>
    <p:extLst>
      <p:ext uri="{BB962C8B-B14F-4D97-AF65-F5344CB8AC3E}">
        <p14:creationId xmlns:p14="http://schemas.microsoft.com/office/powerpoint/2010/main" val="1849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6590" y="5031101"/>
            <a:ext cx="2403744" cy="155085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Seventh Station: </a:t>
            </a:r>
            <a:r>
              <a:rPr lang="en-US" sz="2400" i="1" dirty="0" smtClean="0">
                <a:solidFill>
                  <a:schemeClr val="bg1"/>
                </a:solidFill>
              </a:rPr>
              <a:t>Way to Calvary </a:t>
            </a:r>
            <a:r>
              <a:rPr lang="en-US" sz="2400" dirty="0" smtClean="0">
                <a:solidFill>
                  <a:schemeClr val="bg1"/>
                </a:solidFill>
              </a:rPr>
              <a:t>by Andrea di </a:t>
            </a:r>
            <a:r>
              <a:rPr lang="en-US" sz="2400" dirty="0" err="1" smtClean="0">
                <a:solidFill>
                  <a:schemeClr val="bg1"/>
                </a:solidFill>
              </a:rPr>
              <a:t>Bartolo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64" y="326711"/>
            <a:ext cx="5343195" cy="6025937"/>
          </a:xfrm>
        </p:spPr>
      </p:pic>
    </p:spTree>
    <p:extLst>
      <p:ext uri="{BB962C8B-B14F-4D97-AF65-F5344CB8AC3E}">
        <p14:creationId xmlns:p14="http://schemas.microsoft.com/office/powerpoint/2010/main" val="11007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5768" y="4323735"/>
            <a:ext cx="2403744" cy="155085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Eighth Station: </a:t>
            </a:r>
            <a:r>
              <a:rPr lang="en-US" sz="2400" i="1" dirty="0" smtClean="0">
                <a:solidFill>
                  <a:schemeClr val="bg1"/>
                </a:solidFill>
              </a:rPr>
              <a:t>The Road to Calvary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</a:rPr>
              <a:t>Sodoma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0" y="1035972"/>
            <a:ext cx="8457667" cy="4607415"/>
          </a:xfrm>
        </p:spPr>
      </p:pic>
    </p:spTree>
    <p:extLst>
      <p:ext uri="{BB962C8B-B14F-4D97-AF65-F5344CB8AC3E}">
        <p14:creationId xmlns:p14="http://schemas.microsoft.com/office/powerpoint/2010/main" val="5700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144</Words>
  <Application>Microsoft Office PowerPoint</Application>
  <PresentationFormat>Widescreen</PresentationFormat>
  <Paragraphs>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Arimo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Gutzwiller</dc:creator>
  <cp:lastModifiedBy>Mike Gutzwiller</cp:lastModifiedBy>
  <cp:revision>8</cp:revision>
  <dcterms:created xsi:type="dcterms:W3CDTF">2018-02-15T22:12:47Z</dcterms:created>
  <dcterms:modified xsi:type="dcterms:W3CDTF">2018-03-12T19:02:39Z</dcterms:modified>
</cp:coreProperties>
</file>