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embeddedFontLst>
    <p:embeddedFont>
      <p:font typeface="Arimo"/>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Arimo-regular.fntdata"/><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Arimo-italic.fntdata"/><Relationship Id="rId14" Type="http://schemas.openxmlformats.org/officeDocument/2006/relationships/font" Target="fonts/Arimo-bold.fntdata"/><Relationship Id="rId16" Type="http://schemas.openxmlformats.org/officeDocument/2006/relationships/font" Target="fonts/Arim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 name="Google Shape;83;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 name="Google Shape;89;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 name="Google Shape;95;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 name="Google Shape;101;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 name="Google Shape;107;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3" name="Google Shape;113;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2"/>
          <p:cNvSpPr txBox="1"/>
          <p:nvPr>
            <p:ph type="ctrTitle"/>
          </p:nvPr>
        </p:nvSpPr>
        <p:spPr>
          <a:xfrm>
            <a:off x="3400750" y="1551050"/>
            <a:ext cx="4818600" cy="1664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75AD9A"/>
              </a:buClr>
              <a:buSzPts val="4200"/>
              <a:buNone/>
              <a:defRPr sz="4200">
                <a:solidFill>
                  <a:srgbClr val="75AD9A"/>
                </a:solidFill>
              </a:defRPr>
            </a:lvl1pPr>
            <a:lvl2pPr lvl="1" algn="l">
              <a:lnSpc>
                <a:spcPct val="100000"/>
              </a:lnSpc>
              <a:spcBef>
                <a:spcPts val="0"/>
              </a:spcBef>
              <a:spcAft>
                <a:spcPts val="0"/>
              </a:spcAft>
              <a:buClr>
                <a:schemeClr val="dk2"/>
              </a:buClr>
              <a:buSzPts val="4200"/>
              <a:buNone/>
              <a:defRPr sz="4200">
                <a:solidFill>
                  <a:schemeClr val="dk2"/>
                </a:solidFill>
              </a:defRPr>
            </a:lvl2pPr>
            <a:lvl3pPr lvl="2" algn="l">
              <a:lnSpc>
                <a:spcPct val="100000"/>
              </a:lnSpc>
              <a:spcBef>
                <a:spcPts val="0"/>
              </a:spcBef>
              <a:spcAft>
                <a:spcPts val="0"/>
              </a:spcAft>
              <a:buClr>
                <a:schemeClr val="dk2"/>
              </a:buClr>
              <a:buSzPts val="4200"/>
              <a:buNone/>
              <a:defRPr sz="4200">
                <a:solidFill>
                  <a:schemeClr val="dk2"/>
                </a:solidFill>
              </a:defRPr>
            </a:lvl3pPr>
            <a:lvl4pPr lvl="3" algn="l">
              <a:lnSpc>
                <a:spcPct val="100000"/>
              </a:lnSpc>
              <a:spcBef>
                <a:spcPts val="0"/>
              </a:spcBef>
              <a:spcAft>
                <a:spcPts val="0"/>
              </a:spcAft>
              <a:buClr>
                <a:schemeClr val="dk2"/>
              </a:buClr>
              <a:buSzPts val="4200"/>
              <a:buNone/>
              <a:defRPr sz="4200">
                <a:solidFill>
                  <a:schemeClr val="dk2"/>
                </a:solidFill>
              </a:defRPr>
            </a:lvl4pPr>
            <a:lvl5pPr lvl="4" algn="l">
              <a:lnSpc>
                <a:spcPct val="100000"/>
              </a:lnSpc>
              <a:spcBef>
                <a:spcPts val="0"/>
              </a:spcBef>
              <a:spcAft>
                <a:spcPts val="0"/>
              </a:spcAft>
              <a:buClr>
                <a:schemeClr val="dk2"/>
              </a:buClr>
              <a:buSzPts val="4200"/>
              <a:buNone/>
              <a:defRPr sz="4200">
                <a:solidFill>
                  <a:schemeClr val="dk2"/>
                </a:solidFill>
              </a:defRPr>
            </a:lvl5pPr>
            <a:lvl6pPr lvl="5" algn="l">
              <a:lnSpc>
                <a:spcPct val="100000"/>
              </a:lnSpc>
              <a:spcBef>
                <a:spcPts val="0"/>
              </a:spcBef>
              <a:spcAft>
                <a:spcPts val="0"/>
              </a:spcAft>
              <a:buClr>
                <a:schemeClr val="dk2"/>
              </a:buClr>
              <a:buSzPts val="4200"/>
              <a:buNone/>
              <a:defRPr sz="4200">
                <a:solidFill>
                  <a:schemeClr val="dk2"/>
                </a:solidFill>
              </a:defRPr>
            </a:lvl6pPr>
            <a:lvl7pPr lvl="6" algn="l">
              <a:lnSpc>
                <a:spcPct val="100000"/>
              </a:lnSpc>
              <a:spcBef>
                <a:spcPts val="0"/>
              </a:spcBef>
              <a:spcAft>
                <a:spcPts val="0"/>
              </a:spcAft>
              <a:buClr>
                <a:schemeClr val="dk2"/>
              </a:buClr>
              <a:buSzPts val="4200"/>
              <a:buNone/>
              <a:defRPr sz="4200">
                <a:solidFill>
                  <a:schemeClr val="dk2"/>
                </a:solidFill>
              </a:defRPr>
            </a:lvl7pPr>
            <a:lvl8pPr lvl="7" algn="l">
              <a:lnSpc>
                <a:spcPct val="100000"/>
              </a:lnSpc>
              <a:spcBef>
                <a:spcPts val="0"/>
              </a:spcBef>
              <a:spcAft>
                <a:spcPts val="0"/>
              </a:spcAft>
              <a:buClr>
                <a:schemeClr val="dk2"/>
              </a:buClr>
              <a:buSzPts val="4200"/>
              <a:buNone/>
              <a:defRPr sz="4200">
                <a:solidFill>
                  <a:schemeClr val="dk2"/>
                </a:solidFill>
              </a:defRPr>
            </a:lvl8pPr>
            <a:lvl9pPr lvl="8" algn="l">
              <a:lnSpc>
                <a:spcPct val="100000"/>
              </a:lnSpc>
              <a:spcBef>
                <a:spcPts val="0"/>
              </a:spcBef>
              <a:spcAft>
                <a:spcPts val="0"/>
              </a:spcAft>
              <a:buClr>
                <a:schemeClr val="dk2"/>
              </a:buClr>
              <a:buSzPts val="4200"/>
              <a:buNone/>
              <a:defRPr sz="4200">
                <a:solidFill>
                  <a:schemeClr val="dk2"/>
                </a:solidFill>
              </a:defRPr>
            </a:lvl9pPr>
          </a:lstStyle>
          <a:p/>
        </p:txBody>
      </p:sp>
      <p:sp>
        <p:nvSpPr>
          <p:cNvPr id="11" name="Google Shape;11;p2"/>
          <p:cNvSpPr txBox="1"/>
          <p:nvPr>
            <p:ph idx="1" type="subTitle"/>
          </p:nvPr>
        </p:nvSpPr>
        <p:spPr>
          <a:xfrm>
            <a:off x="3400862" y="3172900"/>
            <a:ext cx="4818600" cy="541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pic>
        <p:nvPicPr>
          <p:cNvPr id="12" name="Google Shape;12;p2"/>
          <p:cNvPicPr preferRelativeResize="0"/>
          <p:nvPr/>
        </p:nvPicPr>
        <p:blipFill rotWithShape="1">
          <a:blip r:embed="rId3">
            <a:alphaModFix/>
          </a:blip>
          <a:srcRect b="0" l="0" r="0" t="0"/>
          <a:stretch/>
        </p:blipFill>
        <p:spPr>
          <a:xfrm>
            <a:off x="3400739" y="225313"/>
            <a:ext cx="2342523" cy="24592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11"/>
          <p:cNvSpPr/>
          <p:nvPr/>
        </p:nvSpPr>
        <p:spPr>
          <a:xfrm>
            <a:off x="0" y="0"/>
            <a:ext cx="4572000" cy="5143500"/>
          </a:xfrm>
          <a:prstGeom prst="rect">
            <a:avLst/>
          </a:prstGeom>
          <a:solidFill>
            <a:srgbClr val="FAF9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11"/>
          <p:cNvSpPr txBox="1"/>
          <p:nvPr>
            <p:ph type="title"/>
          </p:nvPr>
        </p:nvSpPr>
        <p:spPr>
          <a:xfrm>
            <a:off x="730000" y="556650"/>
            <a:ext cx="3300900" cy="1687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75AD9A"/>
              </a:buClr>
              <a:buSzPts val="2600"/>
              <a:buNone/>
              <a:defRPr sz="2600">
                <a:solidFill>
                  <a:srgbClr val="75AD9A"/>
                </a:solidFill>
              </a:defRPr>
            </a:lvl1pPr>
            <a:lvl2pPr lvl="1" algn="l">
              <a:lnSpc>
                <a:spcPct val="100000"/>
              </a:lnSpc>
              <a:spcBef>
                <a:spcPts val="0"/>
              </a:spcBef>
              <a:spcAft>
                <a:spcPts val="0"/>
              </a:spcAft>
              <a:buClr>
                <a:srgbClr val="4A4A4A"/>
              </a:buClr>
              <a:buSzPts val="2600"/>
              <a:buNone/>
              <a:defRPr sz="2600">
                <a:solidFill>
                  <a:srgbClr val="4A4A4A"/>
                </a:solidFill>
              </a:defRPr>
            </a:lvl2pPr>
            <a:lvl3pPr lvl="2" algn="l">
              <a:lnSpc>
                <a:spcPct val="100000"/>
              </a:lnSpc>
              <a:spcBef>
                <a:spcPts val="0"/>
              </a:spcBef>
              <a:spcAft>
                <a:spcPts val="0"/>
              </a:spcAft>
              <a:buClr>
                <a:srgbClr val="4A4A4A"/>
              </a:buClr>
              <a:buSzPts val="2600"/>
              <a:buNone/>
              <a:defRPr sz="2600">
                <a:solidFill>
                  <a:srgbClr val="4A4A4A"/>
                </a:solidFill>
              </a:defRPr>
            </a:lvl3pPr>
            <a:lvl4pPr lvl="3" algn="l">
              <a:lnSpc>
                <a:spcPct val="100000"/>
              </a:lnSpc>
              <a:spcBef>
                <a:spcPts val="0"/>
              </a:spcBef>
              <a:spcAft>
                <a:spcPts val="0"/>
              </a:spcAft>
              <a:buClr>
                <a:srgbClr val="4A4A4A"/>
              </a:buClr>
              <a:buSzPts val="2600"/>
              <a:buNone/>
              <a:defRPr sz="2600">
                <a:solidFill>
                  <a:srgbClr val="4A4A4A"/>
                </a:solidFill>
              </a:defRPr>
            </a:lvl4pPr>
            <a:lvl5pPr lvl="4" algn="l">
              <a:lnSpc>
                <a:spcPct val="100000"/>
              </a:lnSpc>
              <a:spcBef>
                <a:spcPts val="0"/>
              </a:spcBef>
              <a:spcAft>
                <a:spcPts val="0"/>
              </a:spcAft>
              <a:buClr>
                <a:srgbClr val="4A4A4A"/>
              </a:buClr>
              <a:buSzPts val="2600"/>
              <a:buNone/>
              <a:defRPr sz="2600">
                <a:solidFill>
                  <a:srgbClr val="4A4A4A"/>
                </a:solidFill>
              </a:defRPr>
            </a:lvl5pPr>
            <a:lvl6pPr lvl="5" algn="l">
              <a:lnSpc>
                <a:spcPct val="100000"/>
              </a:lnSpc>
              <a:spcBef>
                <a:spcPts val="0"/>
              </a:spcBef>
              <a:spcAft>
                <a:spcPts val="0"/>
              </a:spcAft>
              <a:buClr>
                <a:srgbClr val="4A4A4A"/>
              </a:buClr>
              <a:buSzPts val="2600"/>
              <a:buNone/>
              <a:defRPr sz="2600">
                <a:solidFill>
                  <a:srgbClr val="4A4A4A"/>
                </a:solidFill>
              </a:defRPr>
            </a:lvl6pPr>
            <a:lvl7pPr lvl="6" algn="l">
              <a:lnSpc>
                <a:spcPct val="100000"/>
              </a:lnSpc>
              <a:spcBef>
                <a:spcPts val="0"/>
              </a:spcBef>
              <a:spcAft>
                <a:spcPts val="0"/>
              </a:spcAft>
              <a:buClr>
                <a:srgbClr val="4A4A4A"/>
              </a:buClr>
              <a:buSzPts val="2600"/>
              <a:buNone/>
              <a:defRPr sz="2600">
                <a:solidFill>
                  <a:srgbClr val="4A4A4A"/>
                </a:solidFill>
              </a:defRPr>
            </a:lvl7pPr>
            <a:lvl8pPr lvl="7" algn="l">
              <a:lnSpc>
                <a:spcPct val="100000"/>
              </a:lnSpc>
              <a:spcBef>
                <a:spcPts val="0"/>
              </a:spcBef>
              <a:spcAft>
                <a:spcPts val="0"/>
              </a:spcAft>
              <a:buClr>
                <a:srgbClr val="4A4A4A"/>
              </a:buClr>
              <a:buSzPts val="2600"/>
              <a:buNone/>
              <a:defRPr sz="2600">
                <a:solidFill>
                  <a:srgbClr val="4A4A4A"/>
                </a:solidFill>
              </a:defRPr>
            </a:lvl8pPr>
            <a:lvl9pPr lvl="8" algn="l">
              <a:lnSpc>
                <a:spcPct val="100000"/>
              </a:lnSpc>
              <a:spcBef>
                <a:spcPts val="0"/>
              </a:spcBef>
              <a:spcAft>
                <a:spcPts val="0"/>
              </a:spcAft>
              <a:buClr>
                <a:srgbClr val="4A4A4A"/>
              </a:buClr>
              <a:buSzPts val="2600"/>
              <a:buNone/>
              <a:defRPr sz="2600">
                <a:solidFill>
                  <a:srgbClr val="4A4A4A"/>
                </a:solidFill>
              </a:defRPr>
            </a:lvl9pPr>
          </a:lstStyle>
          <a:p/>
        </p:txBody>
      </p:sp>
      <p:sp>
        <p:nvSpPr>
          <p:cNvPr id="64" name="Google Shape;64;p11"/>
          <p:cNvSpPr txBox="1"/>
          <p:nvPr>
            <p:ph idx="1" type="subTitle"/>
          </p:nvPr>
        </p:nvSpPr>
        <p:spPr>
          <a:xfrm>
            <a:off x="724950" y="2628125"/>
            <a:ext cx="3300900" cy="759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65" name="Google Shape;65;p11"/>
          <p:cNvSpPr txBox="1"/>
          <p:nvPr>
            <p:ph idx="2" type="body"/>
          </p:nvPr>
        </p:nvSpPr>
        <p:spPr>
          <a:xfrm>
            <a:off x="5174225" y="556650"/>
            <a:ext cx="3374400" cy="3821400"/>
          </a:xfrm>
          <a:prstGeom prst="rect">
            <a:avLst/>
          </a:prstGeom>
          <a:noFill/>
          <a:ln>
            <a:noFill/>
          </a:ln>
        </p:spPr>
        <p:txBody>
          <a:bodyPr anchorCtr="0" anchor="ctr"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cxnSp>
        <p:nvCxnSpPr>
          <p:cNvPr id="66" name="Google Shape;66;p11"/>
          <p:cNvCxnSpPr/>
          <p:nvPr/>
        </p:nvCxnSpPr>
        <p:spPr>
          <a:xfrm>
            <a:off x="841500" y="2394100"/>
            <a:ext cx="3858000" cy="0"/>
          </a:xfrm>
          <a:prstGeom prst="straightConnector1">
            <a:avLst/>
          </a:prstGeom>
          <a:noFill/>
          <a:ln cap="flat" cmpd="sng" w="28575">
            <a:solidFill>
              <a:srgbClr val="FFFFFF"/>
            </a:solidFill>
            <a:prstDash val="solid"/>
            <a:round/>
            <a:headEnd len="sm" w="sm" type="none"/>
            <a:tailEnd len="sm" w="sm" type="none"/>
          </a:ln>
        </p:spPr>
      </p:cxnSp>
      <p:pic>
        <p:nvPicPr>
          <p:cNvPr id="67" name="Google Shape;67;p11"/>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with points">
  <p:cSld name="CAPTION_ONLY">
    <p:bg>
      <p:bgPr>
        <a:solidFill>
          <a:srgbClr val="4A4A4A"/>
        </a:solidFill>
      </p:bgPr>
    </p:bg>
    <p:spTree>
      <p:nvGrpSpPr>
        <p:cNvPr id="68" name="Shape 68"/>
        <p:cNvGrpSpPr/>
        <p:nvPr/>
      </p:nvGrpSpPr>
      <p:grpSpPr>
        <a:xfrm>
          <a:off x="0" y="0"/>
          <a:ext cx="0" cy="0"/>
          <a:chOff x="0" y="0"/>
          <a:chExt cx="0" cy="0"/>
        </a:xfrm>
      </p:grpSpPr>
      <p:sp>
        <p:nvSpPr>
          <p:cNvPr id="69" name="Google Shape;69;p12"/>
          <p:cNvSpPr txBox="1"/>
          <p:nvPr>
            <p:ph idx="1" type="body"/>
          </p:nvPr>
        </p:nvSpPr>
        <p:spPr>
          <a:xfrm>
            <a:off x="6617700" y="1168025"/>
            <a:ext cx="2215200" cy="3509400"/>
          </a:xfrm>
          <a:prstGeom prst="rect">
            <a:avLst/>
          </a:prstGeom>
          <a:noFill/>
          <a:ln>
            <a:noFill/>
          </a:ln>
        </p:spPr>
        <p:txBody>
          <a:bodyPr anchorCtr="0" anchor="t" bIns="91425" lIns="91425" spcFirstLastPara="1" rIns="91425" wrap="square" tIns="91425">
            <a:noAutofit/>
          </a:bodyPr>
          <a:lstStyle>
            <a:lvl1pPr indent="-323850" lvl="0" marL="457200" algn="l">
              <a:lnSpc>
                <a:spcPct val="100000"/>
              </a:lnSpc>
              <a:spcBef>
                <a:spcPts val="0"/>
              </a:spcBef>
              <a:spcAft>
                <a:spcPts val="0"/>
              </a:spcAft>
              <a:buClr>
                <a:srgbClr val="98D4C2"/>
              </a:buClr>
              <a:buSzPts val="1500"/>
              <a:buChar char="▸"/>
              <a:defRPr>
                <a:solidFill>
                  <a:srgbClr val="FFFFFF"/>
                </a:solidFill>
              </a:defRPr>
            </a:lvl1pPr>
          </a:lstStyle>
          <a:p/>
        </p:txBody>
      </p:sp>
      <p:pic>
        <p:nvPicPr>
          <p:cNvPr id="70" name="Google Shape;70;p12"/>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
        <p:nvSpPr>
          <p:cNvPr id="71" name="Google Shape;71;p12"/>
          <p:cNvSpPr txBox="1"/>
          <p:nvPr/>
        </p:nvSpPr>
        <p:spPr>
          <a:xfrm>
            <a:off x="6617700" y="4799100"/>
            <a:ext cx="2526300" cy="3444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 sz="900" u="none" cap="none" strike="noStrike">
                <a:solidFill>
                  <a:srgbClr val="FFFFFF"/>
                </a:solidFill>
                <a:latin typeface="Arimo"/>
                <a:ea typeface="Arimo"/>
                <a:cs typeface="Arimo"/>
                <a:sym typeface="Arimo"/>
              </a:rPr>
              <a:t>© SOPHIA INSTITUTE FOR TEACHERS</a:t>
            </a:r>
            <a:endParaRPr b="0" i="0" sz="900" u="none" cap="none" strike="noStrike">
              <a:solidFill>
                <a:srgbClr val="FFFFFF"/>
              </a:solidFill>
              <a:latin typeface="Arial"/>
              <a:ea typeface="Arial"/>
              <a:cs typeface="Arial"/>
              <a:sym typeface="Arial"/>
            </a:endParaRPr>
          </a:p>
        </p:txBody>
      </p:sp>
      <p:sp>
        <p:nvSpPr>
          <p:cNvPr id="72" name="Google Shape;72;p12"/>
          <p:cNvSpPr txBox="1"/>
          <p:nvPr>
            <p:ph type="title"/>
          </p:nvPr>
        </p:nvSpPr>
        <p:spPr>
          <a:xfrm>
            <a:off x="296200" y="480450"/>
            <a:ext cx="8536500" cy="535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FFFFFF"/>
              </a:buClr>
              <a:buSzPts val="2600"/>
              <a:buNone/>
              <a:defRPr sz="2600">
                <a:solidFill>
                  <a:srgbClr val="FFFFFF"/>
                </a:solidFill>
              </a:defRPr>
            </a:lvl1pPr>
            <a:lvl2pPr lvl="1" algn="ctr">
              <a:lnSpc>
                <a:spcPct val="100000"/>
              </a:lnSpc>
              <a:spcBef>
                <a:spcPts val="0"/>
              </a:spcBef>
              <a:spcAft>
                <a:spcPts val="0"/>
              </a:spcAft>
              <a:buClr>
                <a:srgbClr val="FFFFFF"/>
              </a:buClr>
              <a:buSzPts val="2600"/>
              <a:buNone/>
              <a:defRPr sz="2600">
                <a:solidFill>
                  <a:srgbClr val="FFFFFF"/>
                </a:solidFill>
              </a:defRPr>
            </a:lvl2pPr>
            <a:lvl3pPr lvl="2" algn="ctr">
              <a:lnSpc>
                <a:spcPct val="100000"/>
              </a:lnSpc>
              <a:spcBef>
                <a:spcPts val="0"/>
              </a:spcBef>
              <a:spcAft>
                <a:spcPts val="0"/>
              </a:spcAft>
              <a:buClr>
                <a:srgbClr val="FFFFFF"/>
              </a:buClr>
              <a:buSzPts val="2600"/>
              <a:buNone/>
              <a:defRPr sz="2600">
                <a:solidFill>
                  <a:srgbClr val="FFFFFF"/>
                </a:solidFill>
              </a:defRPr>
            </a:lvl3pPr>
            <a:lvl4pPr lvl="3" algn="ctr">
              <a:lnSpc>
                <a:spcPct val="100000"/>
              </a:lnSpc>
              <a:spcBef>
                <a:spcPts val="0"/>
              </a:spcBef>
              <a:spcAft>
                <a:spcPts val="0"/>
              </a:spcAft>
              <a:buClr>
                <a:srgbClr val="FFFFFF"/>
              </a:buClr>
              <a:buSzPts val="2600"/>
              <a:buNone/>
              <a:defRPr sz="2600">
                <a:solidFill>
                  <a:srgbClr val="FFFFFF"/>
                </a:solidFill>
              </a:defRPr>
            </a:lvl4pPr>
            <a:lvl5pPr lvl="4" algn="ctr">
              <a:lnSpc>
                <a:spcPct val="100000"/>
              </a:lnSpc>
              <a:spcBef>
                <a:spcPts val="0"/>
              </a:spcBef>
              <a:spcAft>
                <a:spcPts val="0"/>
              </a:spcAft>
              <a:buClr>
                <a:srgbClr val="FFFFFF"/>
              </a:buClr>
              <a:buSzPts val="2600"/>
              <a:buNone/>
              <a:defRPr sz="2600">
                <a:solidFill>
                  <a:srgbClr val="FFFFFF"/>
                </a:solidFill>
              </a:defRPr>
            </a:lvl5pPr>
            <a:lvl6pPr lvl="5" algn="ctr">
              <a:lnSpc>
                <a:spcPct val="100000"/>
              </a:lnSpc>
              <a:spcBef>
                <a:spcPts val="0"/>
              </a:spcBef>
              <a:spcAft>
                <a:spcPts val="0"/>
              </a:spcAft>
              <a:buClr>
                <a:srgbClr val="FFFFFF"/>
              </a:buClr>
              <a:buSzPts val="2600"/>
              <a:buNone/>
              <a:defRPr sz="2600">
                <a:solidFill>
                  <a:srgbClr val="FFFFFF"/>
                </a:solidFill>
              </a:defRPr>
            </a:lvl6pPr>
            <a:lvl7pPr lvl="6" algn="ctr">
              <a:lnSpc>
                <a:spcPct val="100000"/>
              </a:lnSpc>
              <a:spcBef>
                <a:spcPts val="0"/>
              </a:spcBef>
              <a:spcAft>
                <a:spcPts val="0"/>
              </a:spcAft>
              <a:buClr>
                <a:srgbClr val="FFFFFF"/>
              </a:buClr>
              <a:buSzPts val="2600"/>
              <a:buNone/>
              <a:defRPr sz="2600">
                <a:solidFill>
                  <a:srgbClr val="FFFFFF"/>
                </a:solidFill>
              </a:defRPr>
            </a:lvl7pPr>
            <a:lvl8pPr lvl="7" algn="ctr">
              <a:lnSpc>
                <a:spcPct val="100000"/>
              </a:lnSpc>
              <a:spcBef>
                <a:spcPts val="0"/>
              </a:spcBef>
              <a:spcAft>
                <a:spcPts val="0"/>
              </a:spcAft>
              <a:buClr>
                <a:srgbClr val="FFFFFF"/>
              </a:buClr>
              <a:buSzPts val="2600"/>
              <a:buNone/>
              <a:defRPr sz="2600">
                <a:solidFill>
                  <a:srgbClr val="FFFFFF"/>
                </a:solidFill>
              </a:defRPr>
            </a:lvl8pPr>
            <a:lvl9pPr lvl="8" algn="ctr">
              <a:lnSpc>
                <a:spcPct val="100000"/>
              </a:lnSpc>
              <a:spcBef>
                <a:spcPts val="0"/>
              </a:spcBef>
              <a:spcAft>
                <a:spcPts val="0"/>
              </a:spcAft>
              <a:buClr>
                <a:srgbClr val="FFFFFF"/>
              </a:buClr>
              <a:buSzPts val="2600"/>
              <a:buNone/>
              <a:defRPr sz="2600">
                <a:solidFill>
                  <a:srgbClr val="FFFFFF"/>
                </a:solidFill>
              </a:defRPr>
            </a:lvl9pPr>
          </a:lstStyle>
          <a:p/>
        </p:txBody>
      </p:sp>
      <p:sp>
        <p:nvSpPr>
          <p:cNvPr id="73" name="Google Shape;73;p12"/>
          <p:cNvSpPr/>
          <p:nvPr/>
        </p:nvSpPr>
        <p:spPr>
          <a:xfrm>
            <a:off x="0" y="0"/>
            <a:ext cx="9144000" cy="83400"/>
          </a:xfrm>
          <a:prstGeom prst="rect">
            <a:avLst/>
          </a:prstGeom>
          <a:solidFill>
            <a:srgbClr val="98D4C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type="secHead">
  <p:cSld name="SECTION_HEADER">
    <p:bg>
      <p:bgPr>
        <a:solidFill>
          <a:srgbClr val="75AD9A"/>
        </a:solidFill>
      </p:bgPr>
    </p:bg>
    <p:spTree>
      <p:nvGrpSpPr>
        <p:cNvPr id="13" name="Shape 13"/>
        <p:cNvGrpSpPr/>
        <p:nvPr/>
      </p:nvGrpSpPr>
      <p:grpSpPr>
        <a:xfrm>
          <a:off x="0" y="0"/>
          <a:ext cx="0" cy="0"/>
          <a:chOff x="0" y="0"/>
          <a:chExt cx="0" cy="0"/>
        </a:xfrm>
      </p:grpSpPr>
      <p:sp>
        <p:nvSpPr>
          <p:cNvPr id="14" name="Google Shape;14;p3"/>
          <p:cNvSpPr txBox="1"/>
          <p:nvPr>
            <p:ph type="title"/>
          </p:nvPr>
        </p:nvSpPr>
        <p:spPr>
          <a:xfrm>
            <a:off x="729450" y="479950"/>
            <a:ext cx="7688400" cy="1518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pic>
        <p:nvPicPr>
          <p:cNvPr id="15" name="Google Shape;15;p3"/>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
        <p:nvSpPr>
          <p:cNvPr id="16" name="Google Shape;16;p3"/>
          <p:cNvSpPr txBox="1"/>
          <p:nvPr/>
        </p:nvSpPr>
        <p:spPr>
          <a:xfrm>
            <a:off x="6617700" y="4799100"/>
            <a:ext cx="2526300" cy="3444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 sz="900" u="none" cap="none" strike="noStrike">
                <a:solidFill>
                  <a:srgbClr val="FFFFFF"/>
                </a:solidFill>
                <a:latin typeface="Arimo"/>
                <a:ea typeface="Arimo"/>
                <a:cs typeface="Arimo"/>
                <a:sym typeface="Arimo"/>
              </a:rPr>
              <a:t>© SOPHIA INSTITUTE FOR TEACHERS</a:t>
            </a:r>
            <a:endParaRPr b="0" i="0" sz="900" u="none" cap="none" strike="noStrike">
              <a:solidFill>
                <a:srgbClr val="FFFFFF"/>
              </a:solidFill>
              <a:latin typeface="Arial"/>
              <a:ea typeface="Arial"/>
              <a:cs typeface="Arial"/>
              <a:sym typeface="Arial"/>
            </a:endParaRPr>
          </a:p>
        </p:txBody>
      </p:sp>
      <p:cxnSp>
        <p:nvCxnSpPr>
          <p:cNvPr id="17" name="Google Shape;17;p3"/>
          <p:cNvCxnSpPr/>
          <p:nvPr/>
        </p:nvCxnSpPr>
        <p:spPr>
          <a:xfrm>
            <a:off x="0" y="2241700"/>
            <a:ext cx="7848900" cy="0"/>
          </a:xfrm>
          <a:prstGeom prst="straightConnector1">
            <a:avLst/>
          </a:prstGeom>
          <a:noFill/>
          <a:ln cap="flat" cmpd="sng" w="28575">
            <a:solidFill>
              <a:srgbClr val="98D4C2"/>
            </a:solidFill>
            <a:prstDash val="solid"/>
            <a:round/>
            <a:headEnd len="sm" w="sm" type="none"/>
            <a:tailEnd len="sm" w="sm" type="none"/>
          </a:ln>
        </p:spPr>
      </p:cxnSp>
      <p:sp>
        <p:nvSpPr>
          <p:cNvPr id="18" name="Google Shape;18;p3"/>
          <p:cNvSpPr txBox="1"/>
          <p:nvPr>
            <p:ph idx="1" type="body"/>
          </p:nvPr>
        </p:nvSpPr>
        <p:spPr>
          <a:xfrm>
            <a:off x="724950" y="2708525"/>
            <a:ext cx="7697400" cy="1655100"/>
          </a:xfrm>
          <a:prstGeom prst="rect">
            <a:avLst/>
          </a:prstGeom>
          <a:noFill/>
          <a:ln>
            <a:noFill/>
          </a:ln>
        </p:spPr>
        <p:txBody>
          <a:bodyPr anchorCtr="0" anchor="t" bIns="91425" lIns="91425" spcFirstLastPara="1" rIns="91425" wrap="square" tIns="91425">
            <a:noAutofit/>
          </a:bodyPr>
          <a:lstStyle>
            <a:lvl1pPr indent="-323850" lvl="0" marL="457200" algn="l">
              <a:lnSpc>
                <a:spcPct val="100000"/>
              </a:lnSpc>
              <a:spcBef>
                <a:spcPts val="0"/>
              </a:spcBef>
              <a:spcAft>
                <a:spcPts val="0"/>
              </a:spcAft>
              <a:buClr>
                <a:srgbClr val="FAF9F5"/>
              </a:buClr>
              <a:buSzPts val="1500"/>
              <a:buChar char="▸"/>
              <a:defRPr>
                <a:solidFill>
                  <a:srgbClr val="FAF9F5"/>
                </a:solidFill>
              </a:defRPr>
            </a:lvl1pPr>
            <a:lvl2pPr indent="-323850" lvl="1" marL="914400" algn="l">
              <a:lnSpc>
                <a:spcPct val="100000"/>
              </a:lnSpc>
              <a:spcBef>
                <a:spcPts val="0"/>
              </a:spcBef>
              <a:spcAft>
                <a:spcPts val="0"/>
              </a:spcAft>
              <a:buClr>
                <a:srgbClr val="FAF9F5"/>
              </a:buClr>
              <a:buSzPts val="1500"/>
              <a:buChar char="●"/>
              <a:defRPr>
                <a:solidFill>
                  <a:srgbClr val="FAF9F5"/>
                </a:solidFill>
              </a:defRPr>
            </a:lvl2pPr>
            <a:lvl3pPr indent="-323850" lvl="2" marL="1371600" algn="l">
              <a:lnSpc>
                <a:spcPct val="100000"/>
              </a:lnSpc>
              <a:spcBef>
                <a:spcPts val="0"/>
              </a:spcBef>
              <a:spcAft>
                <a:spcPts val="0"/>
              </a:spcAft>
              <a:buClr>
                <a:srgbClr val="FAF9F5"/>
              </a:buClr>
              <a:buSzPts val="1500"/>
              <a:buChar char="■"/>
              <a:defRPr>
                <a:solidFill>
                  <a:srgbClr val="FAF9F5"/>
                </a:solidFill>
              </a:defRPr>
            </a:lvl3pPr>
            <a:lvl4pPr indent="-323850" lvl="3" marL="1828800" algn="l">
              <a:lnSpc>
                <a:spcPct val="100000"/>
              </a:lnSpc>
              <a:spcBef>
                <a:spcPts val="0"/>
              </a:spcBef>
              <a:spcAft>
                <a:spcPts val="0"/>
              </a:spcAft>
              <a:buClr>
                <a:srgbClr val="FAF9F5"/>
              </a:buClr>
              <a:buSzPts val="1500"/>
              <a:buChar char="●"/>
              <a:defRPr>
                <a:solidFill>
                  <a:srgbClr val="FAF9F5"/>
                </a:solidFill>
              </a:defRPr>
            </a:lvl4pPr>
            <a:lvl5pPr indent="-323850" lvl="4" marL="2286000" algn="l">
              <a:lnSpc>
                <a:spcPct val="100000"/>
              </a:lnSpc>
              <a:spcBef>
                <a:spcPts val="0"/>
              </a:spcBef>
              <a:spcAft>
                <a:spcPts val="0"/>
              </a:spcAft>
              <a:buClr>
                <a:srgbClr val="FAF9F5"/>
              </a:buClr>
              <a:buSzPts val="1500"/>
              <a:buChar char="○"/>
              <a:defRPr>
                <a:solidFill>
                  <a:srgbClr val="FAF9F5"/>
                </a:solidFill>
              </a:defRPr>
            </a:lvl5pPr>
            <a:lvl6pPr indent="-323850" lvl="5" marL="2743200" algn="l">
              <a:lnSpc>
                <a:spcPct val="100000"/>
              </a:lnSpc>
              <a:spcBef>
                <a:spcPts val="0"/>
              </a:spcBef>
              <a:spcAft>
                <a:spcPts val="0"/>
              </a:spcAft>
              <a:buClr>
                <a:srgbClr val="FAF9F5"/>
              </a:buClr>
              <a:buSzPts val="1500"/>
              <a:buChar char="■"/>
              <a:defRPr>
                <a:solidFill>
                  <a:srgbClr val="FAF9F5"/>
                </a:solidFill>
              </a:defRPr>
            </a:lvl6pPr>
            <a:lvl7pPr indent="-323850" lvl="6" marL="3200400" algn="l">
              <a:lnSpc>
                <a:spcPct val="100000"/>
              </a:lnSpc>
              <a:spcBef>
                <a:spcPts val="0"/>
              </a:spcBef>
              <a:spcAft>
                <a:spcPts val="0"/>
              </a:spcAft>
              <a:buClr>
                <a:srgbClr val="FAF9F5"/>
              </a:buClr>
              <a:buSzPts val="1500"/>
              <a:buChar char="●"/>
              <a:defRPr>
                <a:solidFill>
                  <a:srgbClr val="FAF9F5"/>
                </a:solidFill>
              </a:defRPr>
            </a:lvl7pPr>
            <a:lvl8pPr indent="-323850" lvl="7" marL="3657600" algn="l">
              <a:lnSpc>
                <a:spcPct val="100000"/>
              </a:lnSpc>
              <a:spcBef>
                <a:spcPts val="0"/>
              </a:spcBef>
              <a:spcAft>
                <a:spcPts val="0"/>
              </a:spcAft>
              <a:buClr>
                <a:srgbClr val="FAF9F5"/>
              </a:buClr>
              <a:buSzPts val="1500"/>
              <a:buChar char="○"/>
              <a:defRPr>
                <a:solidFill>
                  <a:srgbClr val="FAF9F5"/>
                </a:solidFill>
              </a:defRPr>
            </a:lvl8pPr>
            <a:lvl9pPr indent="-323850" lvl="8" marL="4114800" algn="l">
              <a:lnSpc>
                <a:spcPct val="100000"/>
              </a:lnSpc>
              <a:spcBef>
                <a:spcPts val="0"/>
              </a:spcBef>
              <a:spcAft>
                <a:spcPts val="0"/>
              </a:spcAft>
              <a:buClr>
                <a:srgbClr val="FAF9F5"/>
              </a:buClr>
              <a:buSzPts val="1500"/>
              <a:buChar char="■"/>
              <a:defRPr>
                <a:solidFill>
                  <a:srgbClr val="FAF9F5"/>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0"/>
            <a:ext cx="9144000" cy="83400"/>
          </a:xfrm>
          <a:prstGeom prst="rect">
            <a:avLst/>
          </a:prstGeom>
          <a:solidFill>
            <a:srgbClr val="75AD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4"/>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22" name="Google Shape;22;p4"/>
          <p:cNvSpPr txBox="1"/>
          <p:nvPr>
            <p:ph idx="1" type="body"/>
          </p:nvPr>
        </p:nvSpPr>
        <p:spPr>
          <a:xfrm>
            <a:off x="729450" y="1393075"/>
            <a:ext cx="7688700" cy="32094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23" name="Google Shape;23;p4"/>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4" name="Google Shape;24;p4"/>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sp>
        <p:nvSpPr>
          <p:cNvPr id="26" name="Google Shape;26;p5"/>
          <p:cNvSpPr txBox="1"/>
          <p:nvPr>
            <p:ph type="title"/>
          </p:nvPr>
        </p:nvSpPr>
        <p:spPr>
          <a:xfrm>
            <a:off x="729450" y="632850"/>
            <a:ext cx="76884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rgbClr val="4A4A4A"/>
              </a:buClr>
              <a:buSzPts val="2600"/>
              <a:buNone/>
              <a:defRPr sz="2600">
                <a:solidFill>
                  <a:srgbClr val="4A4A4A"/>
                </a:solidFill>
              </a:defRPr>
            </a:lvl2pPr>
            <a:lvl3pPr lvl="2" algn="l">
              <a:lnSpc>
                <a:spcPct val="100000"/>
              </a:lnSpc>
              <a:spcBef>
                <a:spcPts val="0"/>
              </a:spcBef>
              <a:spcAft>
                <a:spcPts val="0"/>
              </a:spcAft>
              <a:buClr>
                <a:srgbClr val="4A4A4A"/>
              </a:buClr>
              <a:buSzPts val="2600"/>
              <a:buNone/>
              <a:defRPr sz="2600">
                <a:solidFill>
                  <a:srgbClr val="4A4A4A"/>
                </a:solidFill>
              </a:defRPr>
            </a:lvl3pPr>
            <a:lvl4pPr lvl="3" algn="l">
              <a:lnSpc>
                <a:spcPct val="100000"/>
              </a:lnSpc>
              <a:spcBef>
                <a:spcPts val="0"/>
              </a:spcBef>
              <a:spcAft>
                <a:spcPts val="0"/>
              </a:spcAft>
              <a:buClr>
                <a:srgbClr val="4A4A4A"/>
              </a:buClr>
              <a:buSzPts val="2600"/>
              <a:buNone/>
              <a:defRPr sz="2600">
                <a:solidFill>
                  <a:srgbClr val="4A4A4A"/>
                </a:solidFill>
              </a:defRPr>
            </a:lvl4pPr>
            <a:lvl5pPr lvl="4" algn="l">
              <a:lnSpc>
                <a:spcPct val="100000"/>
              </a:lnSpc>
              <a:spcBef>
                <a:spcPts val="0"/>
              </a:spcBef>
              <a:spcAft>
                <a:spcPts val="0"/>
              </a:spcAft>
              <a:buClr>
                <a:srgbClr val="4A4A4A"/>
              </a:buClr>
              <a:buSzPts val="2600"/>
              <a:buNone/>
              <a:defRPr sz="2600">
                <a:solidFill>
                  <a:srgbClr val="4A4A4A"/>
                </a:solidFill>
              </a:defRPr>
            </a:lvl5pPr>
            <a:lvl6pPr lvl="5" algn="l">
              <a:lnSpc>
                <a:spcPct val="100000"/>
              </a:lnSpc>
              <a:spcBef>
                <a:spcPts val="0"/>
              </a:spcBef>
              <a:spcAft>
                <a:spcPts val="0"/>
              </a:spcAft>
              <a:buClr>
                <a:srgbClr val="4A4A4A"/>
              </a:buClr>
              <a:buSzPts val="2600"/>
              <a:buNone/>
              <a:defRPr sz="2600">
                <a:solidFill>
                  <a:srgbClr val="4A4A4A"/>
                </a:solidFill>
              </a:defRPr>
            </a:lvl6pPr>
            <a:lvl7pPr lvl="6" algn="l">
              <a:lnSpc>
                <a:spcPct val="100000"/>
              </a:lnSpc>
              <a:spcBef>
                <a:spcPts val="0"/>
              </a:spcBef>
              <a:spcAft>
                <a:spcPts val="0"/>
              </a:spcAft>
              <a:buClr>
                <a:srgbClr val="4A4A4A"/>
              </a:buClr>
              <a:buSzPts val="2600"/>
              <a:buNone/>
              <a:defRPr sz="2600">
                <a:solidFill>
                  <a:srgbClr val="4A4A4A"/>
                </a:solidFill>
              </a:defRPr>
            </a:lvl7pPr>
            <a:lvl8pPr lvl="7" algn="l">
              <a:lnSpc>
                <a:spcPct val="100000"/>
              </a:lnSpc>
              <a:spcBef>
                <a:spcPts val="0"/>
              </a:spcBef>
              <a:spcAft>
                <a:spcPts val="0"/>
              </a:spcAft>
              <a:buClr>
                <a:srgbClr val="4A4A4A"/>
              </a:buClr>
              <a:buSzPts val="2600"/>
              <a:buNone/>
              <a:defRPr sz="2600">
                <a:solidFill>
                  <a:srgbClr val="4A4A4A"/>
                </a:solidFill>
              </a:defRPr>
            </a:lvl8pPr>
            <a:lvl9pPr lvl="8" algn="l">
              <a:lnSpc>
                <a:spcPct val="100000"/>
              </a:lnSpc>
              <a:spcBef>
                <a:spcPts val="0"/>
              </a:spcBef>
              <a:spcAft>
                <a:spcPts val="0"/>
              </a:spcAft>
              <a:buClr>
                <a:srgbClr val="4A4A4A"/>
              </a:buClr>
              <a:buSzPts val="2600"/>
              <a:buNone/>
              <a:defRPr sz="2600">
                <a:solidFill>
                  <a:srgbClr val="4A4A4A"/>
                </a:solidFill>
              </a:defRPr>
            </a:lvl9pPr>
          </a:lstStyle>
          <a:p/>
        </p:txBody>
      </p:sp>
      <p:sp>
        <p:nvSpPr>
          <p:cNvPr id="27" name="Google Shape;27;p5"/>
          <p:cNvSpPr txBox="1"/>
          <p:nvPr>
            <p:ph idx="1" type="body"/>
          </p:nvPr>
        </p:nvSpPr>
        <p:spPr>
          <a:xfrm>
            <a:off x="729325" y="1393075"/>
            <a:ext cx="3774300" cy="30546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28" name="Google Shape;28;p5"/>
          <p:cNvSpPr txBox="1"/>
          <p:nvPr>
            <p:ph idx="2" type="body"/>
          </p:nvPr>
        </p:nvSpPr>
        <p:spPr>
          <a:xfrm>
            <a:off x="4643602" y="1393075"/>
            <a:ext cx="3774300" cy="30546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29" name="Google Shape;29;p5"/>
          <p:cNvSpPr/>
          <p:nvPr/>
        </p:nvSpPr>
        <p:spPr>
          <a:xfrm>
            <a:off x="0" y="0"/>
            <a:ext cx="9144000" cy="83400"/>
          </a:xfrm>
          <a:prstGeom prst="rect">
            <a:avLst/>
          </a:prstGeom>
          <a:solidFill>
            <a:srgbClr val="75AD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5"/>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1" name="Google Shape;31;p5"/>
          <p:cNvPicPr preferRelativeResize="0"/>
          <p:nvPr/>
        </p:nvPicPr>
        <p:blipFill rotWithShape="1">
          <a:blip r:embed="rId2">
            <a:alphaModFix/>
          </a:blip>
          <a:srcRect b="0" l="0" r="0" t="0"/>
          <a:stretch/>
        </p:blipFill>
        <p:spPr>
          <a:xfrm>
            <a:off x="7227213" y="4672709"/>
            <a:ext cx="1601623" cy="1681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6"/>
          <p:cNvSpPr/>
          <p:nvPr/>
        </p:nvSpPr>
        <p:spPr>
          <a:xfrm>
            <a:off x="0" y="0"/>
            <a:ext cx="9144000" cy="83400"/>
          </a:xfrm>
          <a:prstGeom prst="rect">
            <a:avLst/>
          </a:prstGeom>
          <a:solidFill>
            <a:srgbClr val="75AD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7DA1"/>
              </a:solidFill>
              <a:latin typeface="Arial"/>
              <a:ea typeface="Arial"/>
              <a:cs typeface="Arial"/>
              <a:sym typeface="Arial"/>
            </a:endParaRPr>
          </a:p>
        </p:txBody>
      </p:sp>
      <p:sp>
        <p:nvSpPr>
          <p:cNvPr id="34" name="Google Shape;34;p6"/>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35" name="Google Shape;35;p6"/>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7DA1"/>
              </a:solidFill>
              <a:latin typeface="Arial"/>
              <a:ea typeface="Arial"/>
              <a:cs typeface="Arial"/>
              <a:sym typeface="Arial"/>
            </a:endParaRPr>
          </a:p>
        </p:txBody>
      </p:sp>
      <p:pic>
        <p:nvPicPr>
          <p:cNvPr id="36" name="Google Shape;36;p6"/>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lus image right">
  <p:cSld name="ONE_COLUMN_TEXT">
    <p:spTree>
      <p:nvGrpSpPr>
        <p:cNvPr id="37" name="Shape 37"/>
        <p:cNvGrpSpPr/>
        <p:nvPr/>
      </p:nvGrpSpPr>
      <p:grpSpPr>
        <a:xfrm>
          <a:off x="0" y="0"/>
          <a:ext cx="0" cy="0"/>
          <a:chOff x="0" y="0"/>
          <a:chExt cx="0" cy="0"/>
        </a:xfrm>
      </p:grpSpPr>
      <p:sp>
        <p:nvSpPr>
          <p:cNvPr id="38" name="Google Shape;38;p7"/>
          <p:cNvSpPr/>
          <p:nvPr/>
        </p:nvSpPr>
        <p:spPr>
          <a:xfrm>
            <a:off x="0" y="0"/>
            <a:ext cx="9144000" cy="83400"/>
          </a:xfrm>
          <a:prstGeom prst="rect">
            <a:avLst/>
          </a:prstGeom>
          <a:solidFill>
            <a:srgbClr val="75AD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7"/>
          <p:cNvSpPr txBox="1"/>
          <p:nvPr>
            <p:ph type="title"/>
          </p:nvPr>
        </p:nvSpPr>
        <p:spPr>
          <a:xfrm>
            <a:off x="727650" y="632850"/>
            <a:ext cx="41538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40" name="Google Shape;40;p7"/>
          <p:cNvSpPr txBox="1"/>
          <p:nvPr>
            <p:ph idx="1" type="body"/>
          </p:nvPr>
        </p:nvSpPr>
        <p:spPr>
          <a:xfrm>
            <a:off x="729450" y="1393075"/>
            <a:ext cx="4153800" cy="32094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41" name="Google Shape;41;p7"/>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2" name="Google Shape;42;p7"/>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lus image left">
  <p:cSld name="ONE_COLUMN_TEXT_1">
    <p:spTree>
      <p:nvGrpSpPr>
        <p:cNvPr id="43" name="Shape 43"/>
        <p:cNvGrpSpPr/>
        <p:nvPr/>
      </p:nvGrpSpPr>
      <p:grpSpPr>
        <a:xfrm>
          <a:off x="0" y="0"/>
          <a:ext cx="0" cy="0"/>
          <a:chOff x="0" y="0"/>
          <a:chExt cx="0" cy="0"/>
        </a:xfrm>
      </p:grpSpPr>
      <p:sp>
        <p:nvSpPr>
          <p:cNvPr id="44" name="Google Shape;44;p8"/>
          <p:cNvSpPr/>
          <p:nvPr/>
        </p:nvSpPr>
        <p:spPr>
          <a:xfrm>
            <a:off x="0" y="0"/>
            <a:ext cx="9144000" cy="83400"/>
          </a:xfrm>
          <a:prstGeom prst="rect">
            <a:avLst/>
          </a:prstGeom>
          <a:solidFill>
            <a:srgbClr val="75AD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8"/>
          <p:cNvSpPr txBox="1"/>
          <p:nvPr>
            <p:ph type="title"/>
          </p:nvPr>
        </p:nvSpPr>
        <p:spPr>
          <a:xfrm>
            <a:off x="4557150" y="632850"/>
            <a:ext cx="4093200" cy="535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46" name="Google Shape;46;p8"/>
          <p:cNvSpPr txBox="1"/>
          <p:nvPr>
            <p:ph idx="1" type="body"/>
          </p:nvPr>
        </p:nvSpPr>
        <p:spPr>
          <a:xfrm>
            <a:off x="4557150" y="1393075"/>
            <a:ext cx="4093200" cy="32094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47" name="Google Shape;47;p8"/>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8" name="Google Shape;48;p8"/>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lus image left 1">
  <p:cSld name="ONE_COLUMN_TEXT_1_1">
    <p:spTree>
      <p:nvGrpSpPr>
        <p:cNvPr id="49" name="Shape 49"/>
        <p:cNvGrpSpPr/>
        <p:nvPr/>
      </p:nvGrpSpPr>
      <p:grpSpPr>
        <a:xfrm>
          <a:off x="0" y="0"/>
          <a:ext cx="0" cy="0"/>
          <a:chOff x="0" y="0"/>
          <a:chExt cx="0" cy="0"/>
        </a:xfrm>
      </p:grpSpPr>
      <p:sp>
        <p:nvSpPr>
          <p:cNvPr id="50" name="Google Shape;50;p9"/>
          <p:cNvSpPr/>
          <p:nvPr/>
        </p:nvSpPr>
        <p:spPr>
          <a:xfrm>
            <a:off x="0" y="0"/>
            <a:ext cx="9144000" cy="83400"/>
          </a:xfrm>
          <a:prstGeom prst="rect">
            <a:avLst/>
          </a:prstGeom>
          <a:solidFill>
            <a:srgbClr val="75AD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9"/>
          <p:cNvSpPr txBox="1"/>
          <p:nvPr>
            <p:ph idx="1" type="body"/>
          </p:nvPr>
        </p:nvSpPr>
        <p:spPr>
          <a:xfrm>
            <a:off x="4336575" y="1393075"/>
            <a:ext cx="4313700" cy="32094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52" name="Google Shape;52;p9"/>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53" name="Google Shape;53;p9"/>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4" name="Google Shape;54;p9"/>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ll quote">
  <p:cSld name="MAIN_POINT">
    <p:bg>
      <p:bgPr>
        <a:solidFill>
          <a:srgbClr val="4A4A4A"/>
        </a:solidFill>
      </p:bgPr>
    </p:bg>
    <p:spTree>
      <p:nvGrpSpPr>
        <p:cNvPr id="55" name="Shape 55"/>
        <p:cNvGrpSpPr/>
        <p:nvPr/>
      </p:nvGrpSpPr>
      <p:grpSpPr>
        <a:xfrm>
          <a:off x="0" y="0"/>
          <a:ext cx="0" cy="0"/>
          <a:chOff x="0" y="0"/>
          <a:chExt cx="0" cy="0"/>
        </a:xfrm>
      </p:grpSpPr>
      <p:sp>
        <p:nvSpPr>
          <p:cNvPr id="56" name="Google Shape;56;p10"/>
          <p:cNvSpPr txBox="1"/>
          <p:nvPr>
            <p:ph type="title"/>
          </p:nvPr>
        </p:nvSpPr>
        <p:spPr>
          <a:xfrm>
            <a:off x="2156900" y="864300"/>
            <a:ext cx="5593800" cy="2985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pic>
        <p:nvPicPr>
          <p:cNvPr id="57" name="Google Shape;57;p10"/>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
        <p:nvSpPr>
          <p:cNvPr id="58" name="Google Shape;58;p10"/>
          <p:cNvSpPr txBox="1"/>
          <p:nvPr/>
        </p:nvSpPr>
        <p:spPr>
          <a:xfrm>
            <a:off x="6617700" y="4799100"/>
            <a:ext cx="2526300" cy="3444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 sz="900" u="none" cap="none" strike="noStrike">
                <a:solidFill>
                  <a:srgbClr val="FFFFFF"/>
                </a:solidFill>
                <a:latin typeface="Arimo"/>
                <a:ea typeface="Arimo"/>
                <a:cs typeface="Arimo"/>
                <a:sym typeface="Arimo"/>
              </a:rPr>
              <a:t>© SOPHIA INSTITUTE FOR TEACHERS</a:t>
            </a:r>
            <a:endParaRPr b="0" i="0" sz="900" u="none" cap="none" strike="noStrike">
              <a:solidFill>
                <a:srgbClr val="FFFFFF"/>
              </a:solidFill>
              <a:latin typeface="Arial"/>
              <a:ea typeface="Arial"/>
              <a:cs typeface="Arial"/>
              <a:sym typeface="Arial"/>
            </a:endParaRPr>
          </a:p>
        </p:txBody>
      </p:sp>
      <p:sp>
        <p:nvSpPr>
          <p:cNvPr id="59" name="Google Shape;59;p10"/>
          <p:cNvSpPr txBox="1"/>
          <p:nvPr/>
        </p:nvSpPr>
        <p:spPr>
          <a:xfrm>
            <a:off x="486050" y="122021"/>
            <a:ext cx="1559400" cy="1498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0"/>
              <a:buFont typeface="Arial"/>
              <a:buNone/>
            </a:pPr>
            <a:r>
              <a:rPr b="1" i="0" lang="en" sz="25000" u="none" cap="none" strike="noStrike">
                <a:solidFill>
                  <a:srgbClr val="98D4C2"/>
                </a:solidFill>
                <a:latin typeface="Arimo"/>
                <a:ea typeface="Arimo"/>
                <a:cs typeface="Arimo"/>
                <a:sym typeface="Arimo"/>
              </a:rPr>
              <a:t>“</a:t>
            </a:r>
            <a:endParaRPr b="1" i="0" sz="25000" u="none" cap="none" strike="noStrike">
              <a:solidFill>
                <a:srgbClr val="98D4C2"/>
              </a:solidFill>
              <a:latin typeface="Arimo"/>
              <a:ea typeface="Arimo"/>
              <a:cs typeface="Arimo"/>
              <a:sym typeface="Arimo"/>
            </a:endParaRPr>
          </a:p>
        </p:txBody>
      </p:sp>
      <p:sp>
        <p:nvSpPr>
          <p:cNvPr id="60" name="Google Shape;60;p10"/>
          <p:cNvSpPr/>
          <p:nvPr/>
        </p:nvSpPr>
        <p:spPr>
          <a:xfrm>
            <a:off x="0" y="0"/>
            <a:ext cx="9144000" cy="83400"/>
          </a:xfrm>
          <a:prstGeom prst="rect">
            <a:avLst/>
          </a:prstGeom>
          <a:solidFill>
            <a:srgbClr val="98D4C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A4A4A"/>
              </a:buClr>
              <a:buSzPts val="2800"/>
              <a:buFont typeface="Arial"/>
              <a:buNone/>
              <a:defRPr b="1" i="0" sz="2800" u="none" cap="none" strike="noStrike">
                <a:solidFill>
                  <a:srgbClr val="4A4A4A"/>
                </a:solidFill>
                <a:latin typeface="Arial"/>
                <a:ea typeface="Arial"/>
                <a:cs typeface="Arial"/>
                <a:sym typeface="Arial"/>
              </a:defRPr>
            </a:lvl1pPr>
            <a:lvl2pPr lvl="1"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2pPr>
            <a:lvl3pPr lvl="2"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3pPr>
            <a:lvl4pPr lvl="3"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4pPr>
            <a:lvl5pPr lvl="4"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5pPr>
            <a:lvl6pPr lvl="5"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6pPr>
            <a:lvl7pPr lvl="6"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7pPr>
            <a:lvl8pPr lvl="7"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8pPr>
            <a:lvl9pPr lvl="8"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23850" lvl="0" marL="457200" marR="0" rtl="0" algn="l">
              <a:lnSpc>
                <a:spcPct val="115000"/>
              </a:lnSpc>
              <a:spcBef>
                <a:spcPts val="0"/>
              </a:spcBef>
              <a:spcAft>
                <a:spcPts val="0"/>
              </a:spcAft>
              <a:buClr>
                <a:srgbClr val="4A4A4A"/>
              </a:buClr>
              <a:buSzPts val="1500"/>
              <a:buFont typeface="Times New Roman"/>
              <a:buChar char="●"/>
              <a:defRPr b="0" i="0" sz="1500" u="none" cap="none" strike="noStrike">
                <a:solidFill>
                  <a:srgbClr val="4A4A4A"/>
                </a:solidFill>
                <a:latin typeface="Times New Roman"/>
                <a:ea typeface="Times New Roman"/>
                <a:cs typeface="Times New Roman"/>
                <a:sym typeface="Times New Roman"/>
              </a:defRPr>
            </a:lvl1pPr>
            <a:lvl2pPr indent="-323850" lvl="1" marL="914400" marR="0" rtl="0" algn="l">
              <a:lnSpc>
                <a:spcPct val="115000"/>
              </a:lnSpc>
              <a:spcBef>
                <a:spcPts val="1600"/>
              </a:spcBef>
              <a:spcAft>
                <a:spcPts val="0"/>
              </a:spcAft>
              <a:buClr>
                <a:srgbClr val="4A4A4A"/>
              </a:buClr>
              <a:buSzPts val="1500"/>
              <a:buFont typeface="Times New Roman"/>
              <a:buChar char="○"/>
              <a:defRPr b="0" i="0" sz="1500" u="none" cap="none" strike="noStrike">
                <a:solidFill>
                  <a:srgbClr val="4A4A4A"/>
                </a:solidFill>
                <a:latin typeface="Times New Roman"/>
                <a:ea typeface="Times New Roman"/>
                <a:cs typeface="Times New Roman"/>
                <a:sym typeface="Times New Roman"/>
              </a:defRPr>
            </a:lvl2pPr>
            <a:lvl3pPr indent="-323850" lvl="2" marL="1371600" marR="0" rtl="0" algn="l">
              <a:lnSpc>
                <a:spcPct val="115000"/>
              </a:lnSpc>
              <a:spcBef>
                <a:spcPts val="1600"/>
              </a:spcBef>
              <a:spcAft>
                <a:spcPts val="0"/>
              </a:spcAft>
              <a:buClr>
                <a:srgbClr val="4A4A4A"/>
              </a:buClr>
              <a:buSzPts val="1500"/>
              <a:buFont typeface="Times New Roman"/>
              <a:buChar char="■"/>
              <a:defRPr b="0" i="0" sz="1500" u="none" cap="none" strike="noStrike">
                <a:solidFill>
                  <a:srgbClr val="4A4A4A"/>
                </a:solidFill>
                <a:latin typeface="Times New Roman"/>
                <a:ea typeface="Times New Roman"/>
                <a:cs typeface="Times New Roman"/>
                <a:sym typeface="Times New Roman"/>
              </a:defRPr>
            </a:lvl3pPr>
            <a:lvl4pPr indent="-323850" lvl="3" marL="1828800" marR="0" rtl="0" algn="l">
              <a:lnSpc>
                <a:spcPct val="115000"/>
              </a:lnSpc>
              <a:spcBef>
                <a:spcPts val="1600"/>
              </a:spcBef>
              <a:spcAft>
                <a:spcPts val="0"/>
              </a:spcAft>
              <a:buClr>
                <a:srgbClr val="4A4A4A"/>
              </a:buClr>
              <a:buSzPts val="1500"/>
              <a:buFont typeface="Times New Roman"/>
              <a:buChar char="●"/>
              <a:defRPr b="0" i="0" sz="1500" u="none" cap="none" strike="noStrike">
                <a:solidFill>
                  <a:srgbClr val="4A4A4A"/>
                </a:solidFill>
                <a:latin typeface="Times New Roman"/>
                <a:ea typeface="Times New Roman"/>
                <a:cs typeface="Times New Roman"/>
                <a:sym typeface="Times New Roman"/>
              </a:defRPr>
            </a:lvl4pPr>
            <a:lvl5pPr indent="-323850" lvl="4" marL="2286000" marR="0" rtl="0" algn="l">
              <a:lnSpc>
                <a:spcPct val="115000"/>
              </a:lnSpc>
              <a:spcBef>
                <a:spcPts val="1600"/>
              </a:spcBef>
              <a:spcAft>
                <a:spcPts val="0"/>
              </a:spcAft>
              <a:buClr>
                <a:srgbClr val="4A4A4A"/>
              </a:buClr>
              <a:buSzPts val="1500"/>
              <a:buFont typeface="Times New Roman"/>
              <a:buChar char="○"/>
              <a:defRPr b="0" i="0" sz="1500" u="none" cap="none" strike="noStrike">
                <a:solidFill>
                  <a:srgbClr val="4A4A4A"/>
                </a:solidFill>
                <a:latin typeface="Times New Roman"/>
                <a:ea typeface="Times New Roman"/>
                <a:cs typeface="Times New Roman"/>
                <a:sym typeface="Times New Roman"/>
              </a:defRPr>
            </a:lvl5pPr>
            <a:lvl6pPr indent="-323850" lvl="5" marL="2743200" marR="0" rtl="0" algn="l">
              <a:lnSpc>
                <a:spcPct val="115000"/>
              </a:lnSpc>
              <a:spcBef>
                <a:spcPts val="1600"/>
              </a:spcBef>
              <a:spcAft>
                <a:spcPts val="0"/>
              </a:spcAft>
              <a:buClr>
                <a:srgbClr val="4A4A4A"/>
              </a:buClr>
              <a:buSzPts val="1500"/>
              <a:buFont typeface="Times New Roman"/>
              <a:buChar char="■"/>
              <a:defRPr b="0" i="0" sz="1500" u="none" cap="none" strike="noStrike">
                <a:solidFill>
                  <a:srgbClr val="4A4A4A"/>
                </a:solidFill>
                <a:latin typeface="Times New Roman"/>
                <a:ea typeface="Times New Roman"/>
                <a:cs typeface="Times New Roman"/>
                <a:sym typeface="Times New Roman"/>
              </a:defRPr>
            </a:lvl6pPr>
            <a:lvl7pPr indent="-323850" lvl="6" marL="3200400" marR="0" rtl="0" algn="l">
              <a:lnSpc>
                <a:spcPct val="115000"/>
              </a:lnSpc>
              <a:spcBef>
                <a:spcPts val="1600"/>
              </a:spcBef>
              <a:spcAft>
                <a:spcPts val="0"/>
              </a:spcAft>
              <a:buClr>
                <a:srgbClr val="4A4A4A"/>
              </a:buClr>
              <a:buSzPts val="1500"/>
              <a:buFont typeface="Times New Roman"/>
              <a:buChar char="●"/>
              <a:defRPr b="0" i="0" sz="1500" u="none" cap="none" strike="noStrike">
                <a:solidFill>
                  <a:srgbClr val="4A4A4A"/>
                </a:solidFill>
                <a:latin typeface="Times New Roman"/>
                <a:ea typeface="Times New Roman"/>
                <a:cs typeface="Times New Roman"/>
                <a:sym typeface="Times New Roman"/>
              </a:defRPr>
            </a:lvl7pPr>
            <a:lvl8pPr indent="-323850" lvl="7" marL="3657600" marR="0" rtl="0" algn="l">
              <a:lnSpc>
                <a:spcPct val="115000"/>
              </a:lnSpc>
              <a:spcBef>
                <a:spcPts val="1600"/>
              </a:spcBef>
              <a:spcAft>
                <a:spcPts val="0"/>
              </a:spcAft>
              <a:buClr>
                <a:srgbClr val="4A4A4A"/>
              </a:buClr>
              <a:buSzPts val="1500"/>
              <a:buFont typeface="Times New Roman"/>
              <a:buChar char="○"/>
              <a:defRPr b="0" i="0" sz="1500" u="none" cap="none" strike="noStrike">
                <a:solidFill>
                  <a:srgbClr val="4A4A4A"/>
                </a:solidFill>
                <a:latin typeface="Times New Roman"/>
                <a:ea typeface="Times New Roman"/>
                <a:cs typeface="Times New Roman"/>
                <a:sym typeface="Times New Roman"/>
              </a:defRPr>
            </a:lvl8pPr>
            <a:lvl9pPr indent="-323850" lvl="8" marL="4114800" marR="0" rtl="0" algn="l">
              <a:lnSpc>
                <a:spcPct val="115000"/>
              </a:lnSpc>
              <a:spcBef>
                <a:spcPts val="1600"/>
              </a:spcBef>
              <a:spcAft>
                <a:spcPts val="1600"/>
              </a:spcAft>
              <a:buClr>
                <a:srgbClr val="4A4A4A"/>
              </a:buClr>
              <a:buSzPts val="1500"/>
              <a:buFont typeface="Times New Roman"/>
              <a:buChar char="■"/>
              <a:defRPr b="0" i="0" sz="1500" u="none" cap="none" strike="noStrike">
                <a:solidFill>
                  <a:srgbClr val="4A4A4A"/>
                </a:solidFill>
                <a:latin typeface="Times New Roman"/>
                <a:ea typeface="Times New Roman"/>
                <a:cs typeface="Times New Roman"/>
                <a:sym typeface="Times New Roman"/>
              </a:defRPr>
            </a:lvl9pPr>
          </a:lstStyle>
          <a:p/>
        </p:txBody>
      </p:sp>
      <p:sp>
        <p:nvSpPr>
          <p:cNvPr id="8" name="Google Shape;8;p1"/>
          <p:cNvSpPr txBox="1"/>
          <p:nvPr/>
        </p:nvSpPr>
        <p:spPr>
          <a:xfrm>
            <a:off x="6617700" y="4799100"/>
            <a:ext cx="2526300" cy="3444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 sz="900" u="none" cap="none" strike="noStrike">
                <a:solidFill>
                  <a:srgbClr val="666666"/>
                </a:solidFill>
                <a:latin typeface="Arimo"/>
                <a:ea typeface="Arimo"/>
                <a:cs typeface="Arimo"/>
                <a:sym typeface="Arimo"/>
              </a:rPr>
              <a:t>© SOPHIA INSTITUTE FOR TEACHERS</a:t>
            </a:r>
            <a:endParaRPr b="0" i="0" sz="900" u="none" cap="none" strike="noStrike">
              <a:solidFill>
                <a:srgbClr val="666666"/>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3"/>
          <p:cNvSpPr txBox="1"/>
          <p:nvPr>
            <p:ph type="title"/>
          </p:nvPr>
        </p:nvSpPr>
        <p:spPr>
          <a:xfrm>
            <a:off x="729450" y="479950"/>
            <a:ext cx="7688400" cy="1518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lang="en"/>
              <a:t>Session 20: Jesus Rose from the Dead and Ascended into Heaven</a:t>
            </a:r>
            <a:endParaRPr/>
          </a:p>
        </p:txBody>
      </p:sp>
      <p:sp>
        <p:nvSpPr>
          <p:cNvPr id="79" name="Google Shape;79;p13"/>
          <p:cNvSpPr txBox="1"/>
          <p:nvPr>
            <p:ph idx="1" type="body"/>
          </p:nvPr>
        </p:nvSpPr>
        <p:spPr>
          <a:xfrm>
            <a:off x="724950" y="2708525"/>
            <a:ext cx="7697400" cy="1655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500"/>
              <a:buNone/>
            </a:pPr>
            <a:r>
              <a:t/>
            </a:r>
            <a:endParaRPr/>
          </a:p>
        </p:txBody>
      </p:sp>
      <p:pic>
        <p:nvPicPr>
          <p:cNvPr id="80" name="Google Shape;80;p13"/>
          <p:cNvPicPr preferRelativeResize="0"/>
          <p:nvPr/>
        </p:nvPicPr>
        <p:blipFill rotWithShape="1">
          <a:blip r:embed="rId3">
            <a:alphaModFix/>
          </a:blip>
          <a:srcRect b="50371" l="41098" r="11265" t="718"/>
          <a:stretch/>
        </p:blipFill>
        <p:spPr>
          <a:xfrm>
            <a:off x="3596400" y="2662275"/>
            <a:ext cx="1951200" cy="1896300"/>
          </a:xfrm>
          <a:prstGeom prst="ellipse">
            <a:avLst/>
          </a:prstGeom>
          <a:noFill/>
          <a:ln cap="flat" cmpd="sng" w="76200">
            <a:solidFill>
              <a:srgbClr val="E7E2D5"/>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4"/>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Jesus Rose From the Dead</a:t>
            </a:r>
            <a:endParaRPr/>
          </a:p>
        </p:txBody>
      </p:sp>
      <p:sp>
        <p:nvSpPr>
          <p:cNvPr id="86" name="Google Shape;86;p14"/>
          <p:cNvSpPr txBox="1"/>
          <p:nvPr>
            <p:ph idx="1" type="body"/>
          </p:nvPr>
        </p:nvSpPr>
        <p:spPr>
          <a:xfrm>
            <a:off x="729450" y="1393075"/>
            <a:ext cx="7688700" cy="3209400"/>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rgbClr val="75AD9A"/>
              </a:buClr>
              <a:buSzPts val="2000"/>
              <a:buChar char="❏"/>
            </a:pPr>
            <a:r>
              <a:rPr lang="en" sz="2000"/>
              <a:t>If Jesus’ Death on the Cross had been the end of the story, we would not be saved. Jesus would have just been a good man who taught some good things, but ultimately lied about our salvation from sin (because He told us that He had to die and be raised from the dead for us to be saved). </a:t>
            </a:r>
            <a:endParaRPr sz="2000"/>
          </a:p>
          <a:p>
            <a:pPr indent="-355600" lvl="0" marL="457200" rtl="0" algn="l">
              <a:lnSpc>
                <a:spcPct val="115000"/>
              </a:lnSpc>
              <a:spcBef>
                <a:spcPts val="0"/>
              </a:spcBef>
              <a:spcAft>
                <a:spcPts val="0"/>
              </a:spcAft>
              <a:buClr>
                <a:srgbClr val="75AD9A"/>
              </a:buClr>
              <a:buSzPts val="2000"/>
              <a:buChar char="❏"/>
            </a:pPr>
            <a:r>
              <a:rPr lang="en" sz="2000"/>
              <a:t>He would also have been a failure, because if He hadn’t risen from the dead we would not be saved from our sins, and, in fact, all of us today would still be in need of forgiveness and salvation.</a:t>
            </a:r>
            <a:endParaRPr sz="2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5"/>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Jesus Rose From the Dead</a:t>
            </a:r>
            <a:endParaRPr/>
          </a:p>
        </p:txBody>
      </p:sp>
      <p:sp>
        <p:nvSpPr>
          <p:cNvPr id="92" name="Google Shape;92;p15"/>
          <p:cNvSpPr txBox="1"/>
          <p:nvPr>
            <p:ph idx="1" type="body"/>
          </p:nvPr>
        </p:nvSpPr>
        <p:spPr>
          <a:xfrm>
            <a:off x="729450" y="1393075"/>
            <a:ext cx="7688700" cy="3209400"/>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rgbClr val="75AD9A"/>
              </a:buClr>
              <a:buSzPts val="2000"/>
              <a:buChar char="❏"/>
            </a:pPr>
            <a:r>
              <a:rPr lang="en" sz="2000"/>
              <a:t>But there is good news, the greatest news of all: Jesus did rise from the dead, and we are saved from our sins! The Resurrection of Jesus is the single most important fact of our Christian faith. </a:t>
            </a:r>
            <a:endParaRPr sz="2000"/>
          </a:p>
          <a:p>
            <a:pPr indent="-355600" lvl="0" marL="457200" rtl="0" algn="l">
              <a:lnSpc>
                <a:spcPct val="115000"/>
              </a:lnSpc>
              <a:spcBef>
                <a:spcPts val="0"/>
              </a:spcBef>
              <a:spcAft>
                <a:spcPts val="0"/>
              </a:spcAft>
              <a:buClr>
                <a:srgbClr val="75AD9A"/>
              </a:buClr>
              <a:buSzPts val="2000"/>
              <a:buChar char="❏"/>
            </a:pPr>
            <a:r>
              <a:rPr lang="en" sz="2000"/>
              <a:t>The word “resurrection” means to come back to life. Jesus came back to life, body and soul, on the third day after His Death. This historical fact was confirmed by the women who went to His tomb on Easter Sunday; by the Apostles, to whom He appeared; and by the many hundreds of people who saw Him after His Resurrection. </a:t>
            </a:r>
            <a:endParaRPr sz="20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6"/>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Jesus Rose From the Dead</a:t>
            </a:r>
            <a:endParaRPr/>
          </a:p>
        </p:txBody>
      </p:sp>
      <p:sp>
        <p:nvSpPr>
          <p:cNvPr id="98" name="Google Shape;98;p16"/>
          <p:cNvSpPr txBox="1"/>
          <p:nvPr>
            <p:ph idx="1" type="body"/>
          </p:nvPr>
        </p:nvSpPr>
        <p:spPr>
          <a:xfrm>
            <a:off x="729450" y="1393075"/>
            <a:ext cx="7688700" cy="3209400"/>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rgbClr val="75AD9A"/>
              </a:buClr>
              <a:buSzPts val="2000"/>
              <a:buChar char="❏"/>
            </a:pPr>
            <a:r>
              <a:rPr lang="en" sz="2000"/>
              <a:t>Our entire Christian faith is built upon this most important fact. Because Jesus rose from the dead, we have been saved. Death is not the end of the story, and our sins can be forgiven! </a:t>
            </a:r>
            <a:endParaRPr sz="2000"/>
          </a:p>
          <a:p>
            <a:pPr indent="-355600" lvl="0" marL="457200" rtl="0" algn="l">
              <a:lnSpc>
                <a:spcPct val="115000"/>
              </a:lnSpc>
              <a:spcBef>
                <a:spcPts val="0"/>
              </a:spcBef>
              <a:spcAft>
                <a:spcPts val="0"/>
              </a:spcAft>
              <a:buClr>
                <a:srgbClr val="75AD9A"/>
              </a:buClr>
              <a:buSzPts val="2000"/>
              <a:buChar char="❏"/>
            </a:pPr>
            <a:r>
              <a:rPr lang="en" sz="2000"/>
              <a:t>Now, because of Jesus’ Resurrection, we can one day go to Heaven and be with God forever!</a:t>
            </a:r>
            <a:endParaRPr sz="2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7"/>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Jesus Ascended into Heaven</a:t>
            </a:r>
            <a:endParaRPr/>
          </a:p>
        </p:txBody>
      </p:sp>
      <p:sp>
        <p:nvSpPr>
          <p:cNvPr id="104" name="Google Shape;104;p17"/>
          <p:cNvSpPr txBox="1"/>
          <p:nvPr>
            <p:ph idx="1" type="body"/>
          </p:nvPr>
        </p:nvSpPr>
        <p:spPr>
          <a:xfrm>
            <a:off x="729450" y="1393075"/>
            <a:ext cx="7688700" cy="3209400"/>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rgbClr val="75AD9A"/>
              </a:buClr>
              <a:buSzPts val="2000"/>
              <a:buChar char="❏"/>
            </a:pPr>
            <a:r>
              <a:rPr lang="en" sz="2000"/>
              <a:t>After Jesus rose from the dead, He spent 40 days here on earth with His friends, the Apostles. He continued to teach them and explain to them about many mysteries of His life, salvation, and Heaven. </a:t>
            </a:r>
            <a:endParaRPr sz="2000"/>
          </a:p>
          <a:p>
            <a:pPr indent="-355600" lvl="0" marL="457200" rtl="0" algn="l">
              <a:lnSpc>
                <a:spcPct val="115000"/>
              </a:lnSpc>
              <a:spcBef>
                <a:spcPts val="0"/>
              </a:spcBef>
              <a:spcAft>
                <a:spcPts val="0"/>
              </a:spcAft>
              <a:buClr>
                <a:srgbClr val="75AD9A"/>
              </a:buClr>
              <a:buSzPts val="2000"/>
              <a:buChar char="❏"/>
            </a:pPr>
            <a:r>
              <a:rPr lang="en" sz="2000"/>
              <a:t>Then, at the end of 40 days, Jesus gathered the Apostles on a mountaintop, and He went up into Heaven to be with His Father. We call this the Ascension. To ascend is to “go up” or “to rise.” </a:t>
            </a:r>
            <a:endParaRPr sz="2000"/>
          </a:p>
          <a:p>
            <a:pPr indent="-355600" lvl="0" marL="457200" rtl="0" algn="l">
              <a:lnSpc>
                <a:spcPct val="115000"/>
              </a:lnSpc>
              <a:spcBef>
                <a:spcPts val="0"/>
              </a:spcBef>
              <a:spcAft>
                <a:spcPts val="0"/>
              </a:spcAft>
              <a:buClr>
                <a:srgbClr val="75AD9A"/>
              </a:buClr>
              <a:buSzPts val="2000"/>
              <a:buChar char="❏"/>
            </a:pPr>
            <a:r>
              <a:rPr lang="en" sz="2000"/>
              <a:t>The Apostles watched Jesus go up into Heaven. There He sits at His Father’s right hand and will come again to judge the living and the dead and usher in God’s reign over all things at the end of time.</a:t>
            </a:r>
            <a:endParaRPr sz="20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8"/>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The Paschal Mystery</a:t>
            </a:r>
            <a:endParaRPr/>
          </a:p>
        </p:txBody>
      </p:sp>
      <p:sp>
        <p:nvSpPr>
          <p:cNvPr id="110" name="Google Shape;110;p18"/>
          <p:cNvSpPr txBox="1"/>
          <p:nvPr>
            <p:ph idx="1" type="body"/>
          </p:nvPr>
        </p:nvSpPr>
        <p:spPr>
          <a:xfrm>
            <a:off x="729450" y="1393075"/>
            <a:ext cx="7688700" cy="3209400"/>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rgbClr val="75AD9A"/>
              </a:buClr>
              <a:buSzPts val="2000"/>
              <a:buChar char="❏"/>
            </a:pPr>
            <a:r>
              <a:rPr lang="en" sz="2000"/>
              <a:t>We call the suffering, Death, Resurrection, and Ascension of Jesus the Paschal Mystery. Paschal means “Passover.” The first Passover happened in the Old Testament, when God saved His people, the Israelites, from being slaves in Egypt. </a:t>
            </a:r>
            <a:endParaRPr sz="2000"/>
          </a:p>
          <a:p>
            <a:pPr indent="-355600" lvl="0" marL="457200" rtl="0" algn="l">
              <a:lnSpc>
                <a:spcPct val="115000"/>
              </a:lnSpc>
              <a:spcBef>
                <a:spcPts val="0"/>
              </a:spcBef>
              <a:spcAft>
                <a:spcPts val="0"/>
              </a:spcAft>
              <a:buClr>
                <a:srgbClr val="75AD9A"/>
              </a:buClr>
              <a:buSzPts val="2000"/>
              <a:buChar char="❏"/>
            </a:pPr>
            <a:r>
              <a:rPr lang="en" sz="2000"/>
              <a:t>The Israelite people had to sacrifice a lamb and sprinkle its blood on their doorposts at night. They also had to roast and eat the lamb in a special meal. If they followed these instructions, God would free them from slavery. This day became known as the Passover, and the Jewish people still celebrate this event.</a:t>
            </a:r>
            <a:endParaRPr sz="2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9"/>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The Paschal Mystery</a:t>
            </a:r>
            <a:endParaRPr/>
          </a:p>
        </p:txBody>
      </p:sp>
      <p:sp>
        <p:nvSpPr>
          <p:cNvPr id="116" name="Google Shape;116;p19"/>
          <p:cNvSpPr txBox="1"/>
          <p:nvPr>
            <p:ph idx="1" type="body"/>
          </p:nvPr>
        </p:nvSpPr>
        <p:spPr>
          <a:xfrm>
            <a:off x="729450" y="1393075"/>
            <a:ext cx="7688700" cy="3209400"/>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rgbClr val="75AD9A"/>
              </a:buClr>
              <a:buSzPts val="2000"/>
              <a:buChar char="❏"/>
            </a:pPr>
            <a:r>
              <a:rPr lang="en" sz="2000"/>
              <a:t>Jesus sacrificed His life to free us from sin and death, just as the lamb from the first Passover freed the Israelites from slavery. The difference between Jesus, the Lamb of God, and the lamb in the first Passover is that Jesus rose from the dead and ascended into Heaven. </a:t>
            </a:r>
            <a:endParaRPr sz="2000"/>
          </a:p>
          <a:p>
            <a:pPr indent="-355600" lvl="0" marL="457200" rtl="0" algn="l">
              <a:lnSpc>
                <a:spcPct val="115000"/>
              </a:lnSpc>
              <a:spcBef>
                <a:spcPts val="0"/>
              </a:spcBef>
              <a:spcAft>
                <a:spcPts val="0"/>
              </a:spcAft>
              <a:buClr>
                <a:srgbClr val="75AD9A"/>
              </a:buClr>
              <a:buSzPts val="2000"/>
              <a:buChar char="❏"/>
            </a:pPr>
            <a:r>
              <a:rPr lang="en" sz="2000"/>
              <a:t>Jesus didn’t free us from a physical slavery, but instead freed us from the power of sin and death. Because of His sacrifice, we can now be forgiven of our sin and one day enter into Heaven. These events surrounding Jesus’ suffering, Death, Resurrection, and Ascension are a new Passover in which all of us take part.</a:t>
            </a:r>
            <a:endParaRPr sz="2000"/>
          </a:p>
        </p:txBody>
      </p:sp>
    </p:spTree>
  </p:cSld>
  <p:clrMapOvr>
    <a:masterClrMapping/>
  </p:clrMapOvr>
</p:sld>
</file>

<file path=ppt/theme/theme1.xml><?xml version="1.0" encoding="utf-8"?>
<a:theme xmlns:a="http://schemas.openxmlformats.org/drawingml/2006/main" xmlns:r="http://schemas.openxmlformats.org/officeDocument/2006/relationships" name="Spirit of Truth">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