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Arimo"/>
      <p:regular r:id="rId14"/>
      <p:bold r:id="rId15"/>
      <p:italic r:id="rId16"/>
      <p:boldItalic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Arimo-bold.fntdata"/><Relationship Id="rId14" Type="http://schemas.openxmlformats.org/officeDocument/2006/relationships/font" Target="fonts/Arimo-regular.fntdata"/><Relationship Id="rId17" Type="http://schemas.openxmlformats.org/officeDocument/2006/relationships/font" Target="fonts/Arimo-boldItalic.fntdata"/><Relationship Id="rId16" Type="http://schemas.openxmlformats.org/officeDocument/2006/relationships/font" Target="fonts/Arim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 name="Google Shape;83;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 name="Google Shape;89;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 name="Google Shape;95;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 name="Google Shape;101;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 name="Google Shape;107;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3" name="Google Shape;113;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 name="Google Shape;119;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3400750" y="1551050"/>
            <a:ext cx="4818600" cy="1664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004A7A"/>
              </a:buClr>
              <a:buSzPts val="4200"/>
              <a:buNone/>
              <a:defRPr sz="4200">
                <a:solidFill>
                  <a:srgbClr val="004A7A"/>
                </a:solidFill>
              </a:defRPr>
            </a:lvl1pPr>
            <a:lvl2pPr lvl="1" algn="l">
              <a:lnSpc>
                <a:spcPct val="100000"/>
              </a:lnSpc>
              <a:spcBef>
                <a:spcPts val="0"/>
              </a:spcBef>
              <a:spcAft>
                <a:spcPts val="0"/>
              </a:spcAft>
              <a:buClr>
                <a:schemeClr val="dk2"/>
              </a:buClr>
              <a:buSzPts val="4200"/>
              <a:buNone/>
              <a:defRPr sz="4200">
                <a:solidFill>
                  <a:schemeClr val="dk2"/>
                </a:solidFill>
              </a:defRPr>
            </a:lvl2pPr>
            <a:lvl3pPr lvl="2" algn="l">
              <a:lnSpc>
                <a:spcPct val="100000"/>
              </a:lnSpc>
              <a:spcBef>
                <a:spcPts val="0"/>
              </a:spcBef>
              <a:spcAft>
                <a:spcPts val="0"/>
              </a:spcAft>
              <a:buClr>
                <a:schemeClr val="dk2"/>
              </a:buClr>
              <a:buSzPts val="4200"/>
              <a:buNone/>
              <a:defRPr sz="4200">
                <a:solidFill>
                  <a:schemeClr val="dk2"/>
                </a:solidFill>
              </a:defRPr>
            </a:lvl3pPr>
            <a:lvl4pPr lvl="3" algn="l">
              <a:lnSpc>
                <a:spcPct val="100000"/>
              </a:lnSpc>
              <a:spcBef>
                <a:spcPts val="0"/>
              </a:spcBef>
              <a:spcAft>
                <a:spcPts val="0"/>
              </a:spcAft>
              <a:buClr>
                <a:schemeClr val="dk2"/>
              </a:buClr>
              <a:buSzPts val="4200"/>
              <a:buNone/>
              <a:defRPr sz="4200">
                <a:solidFill>
                  <a:schemeClr val="dk2"/>
                </a:solidFill>
              </a:defRPr>
            </a:lvl4pPr>
            <a:lvl5pPr lvl="4" algn="l">
              <a:lnSpc>
                <a:spcPct val="100000"/>
              </a:lnSpc>
              <a:spcBef>
                <a:spcPts val="0"/>
              </a:spcBef>
              <a:spcAft>
                <a:spcPts val="0"/>
              </a:spcAft>
              <a:buClr>
                <a:schemeClr val="dk2"/>
              </a:buClr>
              <a:buSzPts val="4200"/>
              <a:buNone/>
              <a:defRPr sz="4200">
                <a:solidFill>
                  <a:schemeClr val="dk2"/>
                </a:solidFill>
              </a:defRPr>
            </a:lvl5pPr>
            <a:lvl6pPr lvl="5" algn="l">
              <a:lnSpc>
                <a:spcPct val="100000"/>
              </a:lnSpc>
              <a:spcBef>
                <a:spcPts val="0"/>
              </a:spcBef>
              <a:spcAft>
                <a:spcPts val="0"/>
              </a:spcAft>
              <a:buClr>
                <a:schemeClr val="dk2"/>
              </a:buClr>
              <a:buSzPts val="4200"/>
              <a:buNone/>
              <a:defRPr sz="4200">
                <a:solidFill>
                  <a:schemeClr val="dk2"/>
                </a:solidFill>
              </a:defRPr>
            </a:lvl6pPr>
            <a:lvl7pPr lvl="6" algn="l">
              <a:lnSpc>
                <a:spcPct val="100000"/>
              </a:lnSpc>
              <a:spcBef>
                <a:spcPts val="0"/>
              </a:spcBef>
              <a:spcAft>
                <a:spcPts val="0"/>
              </a:spcAft>
              <a:buClr>
                <a:schemeClr val="dk2"/>
              </a:buClr>
              <a:buSzPts val="4200"/>
              <a:buNone/>
              <a:defRPr sz="4200">
                <a:solidFill>
                  <a:schemeClr val="dk2"/>
                </a:solidFill>
              </a:defRPr>
            </a:lvl7pPr>
            <a:lvl8pPr lvl="7" algn="l">
              <a:lnSpc>
                <a:spcPct val="100000"/>
              </a:lnSpc>
              <a:spcBef>
                <a:spcPts val="0"/>
              </a:spcBef>
              <a:spcAft>
                <a:spcPts val="0"/>
              </a:spcAft>
              <a:buClr>
                <a:schemeClr val="dk2"/>
              </a:buClr>
              <a:buSzPts val="4200"/>
              <a:buNone/>
              <a:defRPr sz="4200">
                <a:solidFill>
                  <a:schemeClr val="dk2"/>
                </a:solidFill>
              </a:defRPr>
            </a:lvl8pPr>
            <a:lvl9pPr lvl="8" algn="l">
              <a:lnSpc>
                <a:spcPct val="100000"/>
              </a:lnSpc>
              <a:spcBef>
                <a:spcPts val="0"/>
              </a:spcBef>
              <a:spcAft>
                <a:spcPts val="0"/>
              </a:spcAft>
              <a:buClr>
                <a:schemeClr val="dk2"/>
              </a:buClr>
              <a:buSzPts val="4200"/>
              <a:buNone/>
              <a:defRPr sz="4200">
                <a:solidFill>
                  <a:schemeClr val="dk2"/>
                </a:solidFill>
              </a:defRPr>
            </a:lvl9pPr>
          </a:lstStyle>
          <a:p/>
        </p:txBody>
      </p:sp>
      <p:sp>
        <p:nvSpPr>
          <p:cNvPr id="11" name="Google Shape;11;p2"/>
          <p:cNvSpPr txBox="1"/>
          <p:nvPr>
            <p:ph idx="1" type="subTitle"/>
          </p:nvPr>
        </p:nvSpPr>
        <p:spPr>
          <a:xfrm>
            <a:off x="3400862" y="3172900"/>
            <a:ext cx="4818600" cy="541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pic>
        <p:nvPicPr>
          <p:cNvPr id="12" name="Google Shape;12;p2"/>
          <p:cNvPicPr preferRelativeResize="0"/>
          <p:nvPr/>
        </p:nvPicPr>
        <p:blipFill rotWithShape="1">
          <a:blip r:embed="rId3">
            <a:alphaModFix/>
          </a:blip>
          <a:srcRect b="0" l="0" r="0" t="0"/>
          <a:stretch/>
        </p:blipFill>
        <p:spPr>
          <a:xfrm>
            <a:off x="3400739" y="225313"/>
            <a:ext cx="2342523" cy="24592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11"/>
          <p:cNvSpPr/>
          <p:nvPr/>
        </p:nvSpPr>
        <p:spPr>
          <a:xfrm>
            <a:off x="0" y="0"/>
            <a:ext cx="4572000" cy="5143500"/>
          </a:xfrm>
          <a:prstGeom prst="rect">
            <a:avLst/>
          </a:prstGeom>
          <a:solidFill>
            <a:srgbClr val="FAF9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11"/>
          <p:cNvSpPr txBox="1"/>
          <p:nvPr>
            <p:ph type="title"/>
          </p:nvPr>
        </p:nvSpPr>
        <p:spPr>
          <a:xfrm>
            <a:off x="730000" y="556650"/>
            <a:ext cx="3300900" cy="1687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004A7A"/>
              </a:buClr>
              <a:buSzPts val="2600"/>
              <a:buNone/>
              <a:defRPr sz="2600">
                <a:solidFill>
                  <a:srgbClr val="004A7A"/>
                </a:solidFill>
              </a:defRPr>
            </a:lvl1pPr>
            <a:lvl2pPr lvl="1" algn="l">
              <a:lnSpc>
                <a:spcPct val="100000"/>
              </a:lnSpc>
              <a:spcBef>
                <a:spcPts val="0"/>
              </a:spcBef>
              <a:spcAft>
                <a:spcPts val="0"/>
              </a:spcAft>
              <a:buClr>
                <a:srgbClr val="4A4A4A"/>
              </a:buClr>
              <a:buSzPts val="2600"/>
              <a:buNone/>
              <a:defRPr sz="2600">
                <a:solidFill>
                  <a:srgbClr val="4A4A4A"/>
                </a:solidFill>
              </a:defRPr>
            </a:lvl2pPr>
            <a:lvl3pPr lvl="2" algn="l">
              <a:lnSpc>
                <a:spcPct val="100000"/>
              </a:lnSpc>
              <a:spcBef>
                <a:spcPts val="0"/>
              </a:spcBef>
              <a:spcAft>
                <a:spcPts val="0"/>
              </a:spcAft>
              <a:buClr>
                <a:srgbClr val="4A4A4A"/>
              </a:buClr>
              <a:buSzPts val="2600"/>
              <a:buNone/>
              <a:defRPr sz="2600">
                <a:solidFill>
                  <a:srgbClr val="4A4A4A"/>
                </a:solidFill>
              </a:defRPr>
            </a:lvl3pPr>
            <a:lvl4pPr lvl="3" algn="l">
              <a:lnSpc>
                <a:spcPct val="100000"/>
              </a:lnSpc>
              <a:spcBef>
                <a:spcPts val="0"/>
              </a:spcBef>
              <a:spcAft>
                <a:spcPts val="0"/>
              </a:spcAft>
              <a:buClr>
                <a:srgbClr val="4A4A4A"/>
              </a:buClr>
              <a:buSzPts val="2600"/>
              <a:buNone/>
              <a:defRPr sz="2600">
                <a:solidFill>
                  <a:srgbClr val="4A4A4A"/>
                </a:solidFill>
              </a:defRPr>
            </a:lvl4pPr>
            <a:lvl5pPr lvl="4" algn="l">
              <a:lnSpc>
                <a:spcPct val="100000"/>
              </a:lnSpc>
              <a:spcBef>
                <a:spcPts val="0"/>
              </a:spcBef>
              <a:spcAft>
                <a:spcPts val="0"/>
              </a:spcAft>
              <a:buClr>
                <a:srgbClr val="4A4A4A"/>
              </a:buClr>
              <a:buSzPts val="2600"/>
              <a:buNone/>
              <a:defRPr sz="2600">
                <a:solidFill>
                  <a:srgbClr val="4A4A4A"/>
                </a:solidFill>
              </a:defRPr>
            </a:lvl5pPr>
            <a:lvl6pPr lvl="5" algn="l">
              <a:lnSpc>
                <a:spcPct val="100000"/>
              </a:lnSpc>
              <a:spcBef>
                <a:spcPts val="0"/>
              </a:spcBef>
              <a:spcAft>
                <a:spcPts val="0"/>
              </a:spcAft>
              <a:buClr>
                <a:srgbClr val="4A4A4A"/>
              </a:buClr>
              <a:buSzPts val="2600"/>
              <a:buNone/>
              <a:defRPr sz="2600">
                <a:solidFill>
                  <a:srgbClr val="4A4A4A"/>
                </a:solidFill>
              </a:defRPr>
            </a:lvl6pPr>
            <a:lvl7pPr lvl="6" algn="l">
              <a:lnSpc>
                <a:spcPct val="100000"/>
              </a:lnSpc>
              <a:spcBef>
                <a:spcPts val="0"/>
              </a:spcBef>
              <a:spcAft>
                <a:spcPts val="0"/>
              </a:spcAft>
              <a:buClr>
                <a:srgbClr val="4A4A4A"/>
              </a:buClr>
              <a:buSzPts val="2600"/>
              <a:buNone/>
              <a:defRPr sz="2600">
                <a:solidFill>
                  <a:srgbClr val="4A4A4A"/>
                </a:solidFill>
              </a:defRPr>
            </a:lvl7pPr>
            <a:lvl8pPr lvl="7" algn="l">
              <a:lnSpc>
                <a:spcPct val="100000"/>
              </a:lnSpc>
              <a:spcBef>
                <a:spcPts val="0"/>
              </a:spcBef>
              <a:spcAft>
                <a:spcPts val="0"/>
              </a:spcAft>
              <a:buClr>
                <a:srgbClr val="4A4A4A"/>
              </a:buClr>
              <a:buSzPts val="2600"/>
              <a:buNone/>
              <a:defRPr sz="2600">
                <a:solidFill>
                  <a:srgbClr val="4A4A4A"/>
                </a:solidFill>
              </a:defRPr>
            </a:lvl8pPr>
            <a:lvl9pPr lvl="8" algn="l">
              <a:lnSpc>
                <a:spcPct val="100000"/>
              </a:lnSpc>
              <a:spcBef>
                <a:spcPts val="0"/>
              </a:spcBef>
              <a:spcAft>
                <a:spcPts val="0"/>
              </a:spcAft>
              <a:buClr>
                <a:srgbClr val="4A4A4A"/>
              </a:buClr>
              <a:buSzPts val="2600"/>
              <a:buNone/>
              <a:defRPr sz="2600">
                <a:solidFill>
                  <a:srgbClr val="4A4A4A"/>
                </a:solidFill>
              </a:defRPr>
            </a:lvl9pPr>
          </a:lstStyle>
          <a:p/>
        </p:txBody>
      </p:sp>
      <p:sp>
        <p:nvSpPr>
          <p:cNvPr id="64" name="Google Shape;64;p11"/>
          <p:cNvSpPr txBox="1"/>
          <p:nvPr>
            <p:ph idx="1" type="subTitle"/>
          </p:nvPr>
        </p:nvSpPr>
        <p:spPr>
          <a:xfrm>
            <a:off x="724950" y="2628125"/>
            <a:ext cx="3300900" cy="759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65" name="Google Shape;65;p11"/>
          <p:cNvSpPr txBox="1"/>
          <p:nvPr>
            <p:ph idx="2" type="body"/>
          </p:nvPr>
        </p:nvSpPr>
        <p:spPr>
          <a:xfrm>
            <a:off x="5174225" y="556650"/>
            <a:ext cx="3374400" cy="3821400"/>
          </a:xfrm>
          <a:prstGeom prst="rect">
            <a:avLst/>
          </a:prstGeom>
          <a:noFill/>
          <a:ln>
            <a:noFill/>
          </a:ln>
        </p:spPr>
        <p:txBody>
          <a:bodyPr anchorCtr="0" anchor="ctr"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cxnSp>
        <p:nvCxnSpPr>
          <p:cNvPr id="66" name="Google Shape;66;p11"/>
          <p:cNvCxnSpPr/>
          <p:nvPr/>
        </p:nvCxnSpPr>
        <p:spPr>
          <a:xfrm>
            <a:off x="841500" y="2394100"/>
            <a:ext cx="3858000" cy="0"/>
          </a:xfrm>
          <a:prstGeom prst="straightConnector1">
            <a:avLst/>
          </a:prstGeom>
          <a:noFill/>
          <a:ln cap="flat" cmpd="sng" w="28575">
            <a:solidFill>
              <a:srgbClr val="FFFFFF"/>
            </a:solidFill>
            <a:prstDash val="solid"/>
            <a:round/>
            <a:headEnd len="sm" w="sm" type="none"/>
            <a:tailEnd len="sm" w="sm" type="none"/>
          </a:ln>
        </p:spPr>
      </p:cxnSp>
      <p:pic>
        <p:nvPicPr>
          <p:cNvPr id="67" name="Google Shape;67;p11"/>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with points">
  <p:cSld name="CAPTION_ONLY">
    <p:bg>
      <p:bgPr>
        <a:solidFill>
          <a:srgbClr val="4A4A4A"/>
        </a:solidFill>
      </p:bgPr>
    </p:bg>
    <p:spTree>
      <p:nvGrpSpPr>
        <p:cNvPr id="68" name="Shape 68"/>
        <p:cNvGrpSpPr/>
        <p:nvPr/>
      </p:nvGrpSpPr>
      <p:grpSpPr>
        <a:xfrm>
          <a:off x="0" y="0"/>
          <a:ext cx="0" cy="0"/>
          <a:chOff x="0" y="0"/>
          <a:chExt cx="0" cy="0"/>
        </a:xfrm>
      </p:grpSpPr>
      <p:sp>
        <p:nvSpPr>
          <p:cNvPr id="69" name="Google Shape;69;p12"/>
          <p:cNvSpPr txBox="1"/>
          <p:nvPr>
            <p:ph idx="1" type="body"/>
          </p:nvPr>
        </p:nvSpPr>
        <p:spPr>
          <a:xfrm>
            <a:off x="6617700" y="1168025"/>
            <a:ext cx="2215200" cy="3509400"/>
          </a:xfrm>
          <a:prstGeom prst="rect">
            <a:avLst/>
          </a:prstGeom>
          <a:noFill/>
          <a:ln>
            <a:noFill/>
          </a:ln>
        </p:spPr>
        <p:txBody>
          <a:bodyPr anchorCtr="0" anchor="t" bIns="91425" lIns="91425" spcFirstLastPara="1" rIns="91425" wrap="square" tIns="91425">
            <a:noAutofit/>
          </a:bodyPr>
          <a:lstStyle>
            <a:lvl1pPr indent="-323850" lvl="0" marL="457200" algn="l">
              <a:lnSpc>
                <a:spcPct val="100000"/>
              </a:lnSpc>
              <a:spcBef>
                <a:spcPts val="0"/>
              </a:spcBef>
              <a:spcAft>
                <a:spcPts val="0"/>
              </a:spcAft>
              <a:buClr>
                <a:srgbClr val="0086C6"/>
              </a:buClr>
              <a:buSzPts val="1500"/>
              <a:buChar char="▸"/>
              <a:defRPr>
                <a:solidFill>
                  <a:srgbClr val="FFFFFF"/>
                </a:solidFill>
              </a:defRPr>
            </a:lvl1pPr>
          </a:lstStyle>
          <a:p/>
        </p:txBody>
      </p:sp>
      <p:pic>
        <p:nvPicPr>
          <p:cNvPr id="70" name="Google Shape;70;p12"/>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
        <p:nvSpPr>
          <p:cNvPr id="71" name="Google Shape;71;p12"/>
          <p:cNvSpPr txBox="1"/>
          <p:nvPr/>
        </p:nvSpPr>
        <p:spPr>
          <a:xfrm>
            <a:off x="6617700" y="4799100"/>
            <a:ext cx="2526300" cy="344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rgbClr val="FFFFFF"/>
                </a:solidFill>
                <a:latin typeface="Arimo"/>
                <a:ea typeface="Arimo"/>
                <a:cs typeface="Arimo"/>
                <a:sym typeface="Arimo"/>
              </a:rPr>
              <a:t>© SOPHIA INSTITUTE FOR TEACHERS</a:t>
            </a:r>
            <a:endParaRPr b="0" i="0" sz="900" u="none" cap="none" strike="noStrike">
              <a:solidFill>
                <a:srgbClr val="FFFFFF"/>
              </a:solidFill>
              <a:latin typeface="Arial"/>
              <a:ea typeface="Arial"/>
              <a:cs typeface="Arial"/>
              <a:sym typeface="Arial"/>
            </a:endParaRPr>
          </a:p>
        </p:txBody>
      </p:sp>
      <p:sp>
        <p:nvSpPr>
          <p:cNvPr id="72" name="Google Shape;72;p12"/>
          <p:cNvSpPr txBox="1"/>
          <p:nvPr>
            <p:ph type="title"/>
          </p:nvPr>
        </p:nvSpPr>
        <p:spPr>
          <a:xfrm>
            <a:off x="296200" y="480450"/>
            <a:ext cx="8536500" cy="535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FFFFFF"/>
              </a:buClr>
              <a:buSzPts val="2600"/>
              <a:buNone/>
              <a:defRPr sz="2600">
                <a:solidFill>
                  <a:srgbClr val="FFFFFF"/>
                </a:solidFill>
              </a:defRPr>
            </a:lvl1pPr>
            <a:lvl2pPr lvl="1" algn="ctr">
              <a:lnSpc>
                <a:spcPct val="100000"/>
              </a:lnSpc>
              <a:spcBef>
                <a:spcPts val="0"/>
              </a:spcBef>
              <a:spcAft>
                <a:spcPts val="0"/>
              </a:spcAft>
              <a:buClr>
                <a:srgbClr val="FFFFFF"/>
              </a:buClr>
              <a:buSzPts val="2600"/>
              <a:buNone/>
              <a:defRPr sz="2600">
                <a:solidFill>
                  <a:srgbClr val="FFFFFF"/>
                </a:solidFill>
              </a:defRPr>
            </a:lvl2pPr>
            <a:lvl3pPr lvl="2" algn="ctr">
              <a:lnSpc>
                <a:spcPct val="100000"/>
              </a:lnSpc>
              <a:spcBef>
                <a:spcPts val="0"/>
              </a:spcBef>
              <a:spcAft>
                <a:spcPts val="0"/>
              </a:spcAft>
              <a:buClr>
                <a:srgbClr val="FFFFFF"/>
              </a:buClr>
              <a:buSzPts val="2600"/>
              <a:buNone/>
              <a:defRPr sz="2600">
                <a:solidFill>
                  <a:srgbClr val="FFFFFF"/>
                </a:solidFill>
              </a:defRPr>
            </a:lvl3pPr>
            <a:lvl4pPr lvl="3" algn="ctr">
              <a:lnSpc>
                <a:spcPct val="100000"/>
              </a:lnSpc>
              <a:spcBef>
                <a:spcPts val="0"/>
              </a:spcBef>
              <a:spcAft>
                <a:spcPts val="0"/>
              </a:spcAft>
              <a:buClr>
                <a:srgbClr val="FFFFFF"/>
              </a:buClr>
              <a:buSzPts val="2600"/>
              <a:buNone/>
              <a:defRPr sz="2600">
                <a:solidFill>
                  <a:srgbClr val="FFFFFF"/>
                </a:solidFill>
              </a:defRPr>
            </a:lvl4pPr>
            <a:lvl5pPr lvl="4" algn="ctr">
              <a:lnSpc>
                <a:spcPct val="100000"/>
              </a:lnSpc>
              <a:spcBef>
                <a:spcPts val="0"/>
              </a:spcBef>
              <a:spcAft>
                <a:spcPts val="0"/>
              </a:spcAft>
              <a:buClr>
                <a:srgbClr val="FFFFFF"/>
              </a:buClr>
              <a:buSzPts val="2600"/>
              <a:buNone/>
              <a:defRPr sz="2600">
                <a:solidFill>
                  <a:srgbClr val="FFFFFF"/>
                </a:solidFill>
              </a:defRPr>
            </a:lvl5pPr>
            <a:lvl6pPr lvl="5" algn="ctr">
              <a:lnSpc>
                <a:spcPct val="100000"/>
              </a:lnSpc>
              <a:spcBef>
                <a:spcPts val="0"/>
              </a:spcBef>
              <a:spcAft>
                <a:spcPts val="0"/>
              </a:spcAft>
              <a:buClr>
                <a:srgbClr val="FFFFFF"/>
              </a:buClr>
              <a:buSzPts val="2600"/>
              <a:buNone/>
              <a:defRPr sz="2600">
                <a:solidFill>
                  <a:srgbClr val="FFFFFF"/>
                </a:solidFill>
              </a:defRPr>
            </a:lvl6pPr>
            <a:lvl7pPr lvl="6" algn="ctr">
              <a:lnSpc>
                <a:spcPct val="100000"/>
              </a:lnSpc>
              <a:spcBef>
                <a:spcPts val="0"/>
              </a:spcBef>
              <a:spcAft>
                <a:spcPts val="0"/>
              </a:spcAft>
              <a:buClr>
                <a:srgbClr val="FFFFFF"/>
              </a:buClr>
              <a:buSzPts val="2600"/>
              <a:buNone/>
              <a:defRPr sz="2600">
                <a:solidFill>
                  <a:srgbClr val="FFFFFF"/>
                </a:solidFill>
              </a:defRPr>
            </a:lvl7pPr>
            <a:lvl8pPr lvl="7" algn="ctr">
              <a:lnSpc>
                <a:spcPct val="100000"/>
              </a:lnSpc>
              <a:spcBef>
                <a:spcPts val="0"/>
              </a:spcBef>
              <a:spcAft>
                <a:spcPts val="0"/>
              </a:spcAft>
              <a:buClr>
                <a:srgbClr val="FFFFFF"/>
              </a:buClr>
              <a:buSzPts val="2600"/>
              <a:buNone/>
              <a:defRPr sz="2600">
                <a:solidFill>
                  <a:srgbClr val="FFFFFF"/>
                </a:solidFill>
              </a:defRPr>
            </a:lvl8pPr>
            <a:lvl9pPr lvl="8" algn="ctr">
              <a:lnSpc>
                <a:spcPct val="100000"/>
              </a:lnSpc>
              <a:spcBef>
                <a:spcPts val="0"/>
              </a:spcBef>
              <a:spcAft>
                <a:spcPts val="0"/>
              </a:spcAft>
              <a:buClr>
                <a:srgbClr val="FFFFFF"/>
              </a:buClr>
              <a:buSzPts val="2600"/>
              <a:buNone/>
              <a:defRPr sz="2600">
                <a:solidFill>
                  <a:srgbClr val="FFFFFF"/>
                </a:solidFill>
              </a:defRPr>
            </a:lvl9pPr>
          </a:lstStyle>
          <a:p/>
        </p:txBody>
      </p:sp>
      <p:sp>
        <p:nvSpPr>
          <p:cNvPr id="73" name="Google Shape;73;p12"/>
          <p:cNvSpPr/>
          <p:nvPr/>
        </p:nvSpPr>
        <p:spPr>
          <a:xfrm>
            <a:off x="0" y="0"/>
            <a:ext cx="9144000" cy="83400"/>
          </a:xfrm>
          <a:prstGeom prst="rect">
            <a:avLst/>
          </a:prstGeom>
          <a:solidFill>
            <a:srgbClr val="0086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type="secHead">
  <p:cSld name="SECTION_HEADER">
    <p:bg>
      <p:bgPr>
        <a:solidFill>
          <a:srgbClr val="004A7A"/>
        </a:solidFill>
      </p:bgPr>
    </p:bg>
    <p:spTree>
      <p:nvGrpSpPr>
        <p:cNvPr id="13" name="Shape 13"/>
        <p:cNvGrpSpPr/>
        <p:nvPr/>
      </p:nvGrpSpPr>
      <p:grpSpPr>
        <a:xfrm>
          <a:off x="0" y="0"/>
          <a:ext cx="0" cy="0"/>
          <a:chOff x="0" y="0"/>
          <a:chExt cx="0" cy="0"/>
        </a:xfrm>
      </p:grpSpPr>
      <p:sp>
        <p:nvSpPr>
          <p:cNvPr id="14" name="Google Shape;14;p3"/>
          <p:cNvSpPr txBox="1"/>
          <p:nvPr>
            <p:ph type="title"/>
          </p:nvPr>
        </p:nvSpPr>
        <p:spPr>
          <a:xfrm>
            <a:off x="729450" y="479950"/>
            <a:ext cx="7688400" cy="1518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pic>
        <p:nvPicPr>
          <p:cNvPr id="15" name="Google Shape;15;p3"/>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
        <p:nvSpPr>
          <p:cNvPr id="16" name="Google Shape;16;p3"/>
          <p:cNvSpPr txBox="1"/>
          <p:nvPr/>
        </p:nvSpPr>
        <p:spPr>
          <a:xfrm>
            <a:off x="6617700" y="4799100"/>
            <a:ext cx="2526300" cy="344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rgbClr val="FFFFFF"/>
                </a:solidFill>
                <a:latin typeface="Arimo"/>
                <a:ea typeface="Arimo"/>
                <a:cs typeface="Arimo"/>
                <a:sym typeface="Arimo"/>
              </a:rPr>
              <a:t>© SOPHIA INSTITUTE FOR TEACHERS</a:t>
            </a:r>
            <a:endParaRPr b="0" i="0" sz="900" u="none" cap="none" strike="noStrike">
              <a:solidFill>
                <a:srgbClr val="FFFFFF"/>
              </a:solidFill>
              <a:latin typeface="Arial"/>
              <a:ea typeface="Arial"/>
              <a:cs typeface="Arial"/>
              <a:sym typeface="Arial"/>
            </a:endParaRPr>
          </a:p>
        </p:txBody>
      </p:sp>
      <p:cxnSp>
        <p:nvCxnSpPr>
          <p:cNvPr id="17" name="Google Shape;17;p3"/>
          <p:cNvCxnSpPr/>
          <p:nvPr/>
        </p:nvCxnSpPr>
        <p:spPr>
          <a:xfrm>
            <a:off x="0" y="2241700"/>
            <a:ext cx="7848900" cy="0"/>
          </a:xfrm>
          <a:prstGeom prst="straightConnector1">
            <a:avLst/>
          </a:prstGeom>
          <a:noFill/>
          <a:ln cap="flat" cmpd="sng" w="28575">
            <a:solidFill>
              <a:srgbClr val="0086C6"/>
            </a:solidFill>
            <a:prstDash val="solid"/>
            <a:round/>
            <a:headEnd len="sm" w="sm" type="none"/>
            <a:tailEnd len="sm" w="sm" type="none"/>
          </a:ln>
        </p:spPr>
      </p:cxnSp>
      <p:sp>
        <p:nvSpPr>
          <p:cNvPr id="18" name="Google Shape;18;p3"/>
          <p:cNvSpPr txBox="1"/>
          <p:nvPr>
            <p:ph idx="1" type="body"/>
          </p:nvPr>
        </p:nvSpPr>
        <p:spPr>
          <a:xfrm>
            <a:off x="724950" y="2708525"/>
            <a:ext cx="7697400" cy="1655100"/>
          </a:xfrm>
          <a:prstGeom prst="rect">
            <a:avLst/>
          </a:prstGeom>
          <a:noFill/>
          <a:ln>
            <a:noFill/>
          </a:ln>
        </p:spPr>
        <p:txBody>
          <a:bodyPr anchorCtr="0" anchor="t" bIns="91425" lIns="91425" spcFirstLastPara="1" rIns="91425" wrap="square" tIns="91425">
            <a:noAutofit/>
          </a:bodyPr>
          <a:lstStyle>
            <a:lvl1pPr indent="-323850" lvl="0" marL="457200" algn="l">
              <a:lnSpc>
                <a:spcPct val="100000"/>
              </a:lnSpc>
              <a:spcBef>
                <a:spcPts val="0"/>
              </a:spcBef>
              <a:spcAft>
                <a:spcPts val="0"/>
              </a:spcAft>
              <a:buClr>
                <a:srgbClr val="FAF9F5"/>
              </a:buClr>
              <a:buSzPts val="1500"/>
              <a:buChar char="▸"/>
              <a:defRPr>
                <a:solidFill>
                  <a:srgbClr val="FAF9F5"/>
                </a:solidFill>
              </a:defRPr>
            </a:lvl1pPr>
            <a:lvl2pPr indent="-323850" lvl="1" marL="914400" algn="l">
              <a:lnSpc>
                <a:spcPct val="100000"/>
              </a:lnSpc>
              <a:spcBef>
                <a:spcPts val="0"/>
              </a:spcBef>
              <a:spcAft>
                <a:spcPts val="0"/>
              </a:spcAft>
              <a:buClr>
                <a:srgbClr val="FAF9F5"/>
              </a:buClr>
              <a:buSzPts val="1500"/>
              <a:buChar char="●"/>
              <a:defRPr>
                <a:solidFill>
                  <a:srgbClr val="FAF9F5"/>
                </a:solidFill>
              </a:defRPr>
            </a:lvl2pPr>
            <a:lvl3pPr indent="-323850" lvl="2" marL="1371600" algn="l">
              <a:lnSpc>
                <a:spcPct val="100000"/>
              </a:lnSpc>
              <a:spcBef>
                <a:spcPts val="0"/>
              </a:spcBef>
              <a:spcAft>
                <a:spcPts val="0"/>
              </a:spcAft>
              <a:buClr>
                <a:srgbClr val="FAF9F5"/>
              </a:buClr>
              <a:buSzPts val="1500"/>
              <a:buChar char="■"/>
              <a:defRPr>
                <a:solidFill>
                  <a:srgbClr val="FAF9F5"/>
                </a:solidFill>
              </a:defRPr>
            </a:lvl3pPr>
            <a:lvl4pPr indent="-323850" lvl="3" marL="1828800" algn="l">
              <a:lnSpc>
                <a:spcPct val="100000"/>
              </a:lnSpc>
              <a:spcBef>
                <a:spcPts val="0"/>
              </a:spcBef>
              <a:spcAft>
                <a:spcPts val="0"/>
              </a:spcAft>
              <a:buClr>
                <a:srgbClr val="FAF9F5"/>
              </a:buClr>
              <a:buSzPts val="1500"/>
              <a:buChar char="●"/>
              <a:defRPr>
                <a:solidFill>
                  <a:srgbClr val="FAF9F5"/>
                </a:solidFill>
              </a:defRPr>
            </a:lvl4pPr>
            <a:lvl5pPr indent="-323850" lvl="4" marL="2286000" algn="l">
              <a:lnSpc>
                <a:spcPct val="100000"/>
              </a:lnSpc>
              <a:spcBef>
                <a:spcPts val="0"/>
              </a:spcBef>
              <a:spcAft>
                <a:spcPts val="0"/>
              </a:spcAft>
              <a:buClr>
                <a:srgbClr val="FAF9F5"/>
              </a:buClr>
              <a:buSzPts val="1500"/>
              <a:buChar char="○"/>
              <a:defRPr>
                <a:solidFill>
                  <a:srgbClr val="FAF9F5"/>
                </a:solidFill>
              </a:defRPr>
            </a:lvl5pPr>
            <a:lvl6pPr indent="-323850" lvl="5" marL="2743200" algn="l">
              <a:lnSpc>
                <a:spcPct val="100000"/>
              </a:lnSpc>
              <a:spcBef>
                <a:spcPts val="0"/>
              </a:spcBef>
              <a:spcAft>
                <a:spcPts val="0"/>
              </a:spcAft>
              <a:buClr>
                <a:srgbClr val="FAF9F5"/>
              </a:buClr>
              <a:buSzPts val="1500"/>
              <a:buChar char="■"/>
              <a:defRPr>
                <a:solidFill>
                  <a:srgbClr val="FAF9F5"/>
                </a:solidFill>
              </a:defRPr>
            </a:lvl6pPr>
            <a:lvl7pPr indent="-323850" lvl="6" marL="3200400" algn="l">
              <a:lnSpc>
                <a:spcPct val="100000"/>
              </a:lnSpc>
              <a:spcBef>
                <a:spcPts val="0"/>
              </a:spcBef>
              <a:spcAft>
                <a:spcPts val="0"/>
              </a:spcAft>
              <a:buClr>
                <a:srgbClr val="FAF9F5"/>
              </a:buClr>
              <a:buSzPts val="1500"/>
              <a:buChar char="●"/>
              <a:defRPr>
                <a:solidFill>
                  <a:srgbClr val="FAF9F5"/>
                </a:solidFill>
              </a:defRPr>
            </a:lvl7pPr>
            <a:lvl8pPr indent="-323850" lvl="7" marL="3657600" algn="l">
              <a:lnSpc>
                <a:spcPct val="100000"/>
              </a:lnSpc>
              <a:spcBef>
                <a:spcPts val="0"/>
              </a:spcBef>
              <a:spcAft>
                <a:spcPts val="0"/>
              </a:spcAft>
              <a:buClr>
                <a:srgbClr val="FAF9F5"/>
              </a:buClr>
              <a:buSzPts val="1500"/>
              <a:buChar char="○"/>
              <a:defRPr>
                <a:solidFill>
                  <a:srgbClr val="FAF9F5"/>
                </a:solidFill>
              </a:defRPr>
            </a:lvl8pPr>
            <a:lvl9pPr indent="-323850" lvl="8" marL="4114800" algn="l">
              <a:lnSpc>
                <a:spcPct val="100000"/>
              </a:lnSpc>
              <a:spcBef>
                <a:spcPts val="0"/>
              </a:spcBef>
              <a:spcAft>
                <a:spcPts val="0"/>
              </a:spcAft>
              <a:buClr>
                <a:srgbClr val="FAF9F5"/>
              </a:buClr>
              <a:buSzPts val="1500"/>
              <a:buChar char="■"/>
              <a:defRPr>
                <a:solidFill>
                  <a:srgbClr val="FAF9F5"/>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9144000" cy="83400"/>
          </a:xfrm>
          <a:prstGeom prst="rect">
            <a:avLst/>
          </a:prstGeom>
          <a:solidFill>
            <a:srgbClr val="004A7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4"/>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22" name="Google Shape;22;p4"/>
          <p:cNvSpPr txBox="1"/>
          <p:nvPr>
            <p:ph idx="1" type="body"/>
          </p:nvPr>
        </p:nvSpPr>
        <p:spPr>
          <a:xfrm>
            <a:off x="729450" y="1393075"/>
            <a:ext cx="7688700" cy="32094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23" name="Google Shape;23;p4"/>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4" name="Google Shape;24;p4"/>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729450" y="632850"/>
            <a:ext cx="76884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rgbClr val="4A4A4A"/>
              </a:buClr>
              <a:buSzPts val="2600"/>
              <a:buNone/>
              <a:defRPr sz="2600">
                <a:solidFill>
                  <a:srgbClr val="4A4A4A"/>
                </a:solidFill>
              </a:defRPr>
            </a:lvl2pPr>
            <a:lvl3pPr lvl="2" algn="l">
              <a:lnSpc>
                <a:spcPct val="100000"/>
              </a:lnSpc>
              <a:spcBef>
                <a:spcPts val="0"/>
              </a:spcBef>
              <a:spcAft>
                <a:spcPts val="0"/>
              </a:spcAft>
              <a:buClr>
                <a:srgbClr val="4A4A4A"/>
              </a:buClr>
              <a:buSzPts val="2600"/>
              <a:buNone/>
              <a:defRPr sz="2600">
                <a:solidFill>
                  <a:srgbClr val="4A4A4A"/>
                </a:solidFill>
              </a:defRPr>
            </a:lvl3pPr>
            <a:lvl4pPr lvl="3" algn="l">
              <a:lnSpc>
                <a:spcPct val="100000"/>
              </a:lnSpc>
              <a:spcBef>
                <a:spcPts val="0"/>
              </a:spcBef>
              <a:spcAft>
                <a:spcPts val="0"/>
              </a:spcAft>
              <a:buClr>
                <a:srgbClr val="4A4A4A"/>
              </a:buClr>
              <a:buSzPts val="2600"/>
              <a:buNone/>
              <a:defRPr sz="2600">
                <a:solidFill>
                  <a:srgbClr val="4A4A4A"/>
                </a:solidFill>
              </a:defRPr>
            </a:lvl4pPr>
            <a:lvl5pPr lvl="4" algn="l">
              <a:lnSpc>
                <a:spcPct val="100000"/>
              </a:lnSpc>
              <a:spcBef>
                <a:spcPts val="0"/>
              </a:spcBef>
              <a:spcAft>
                <a:spcPts val="0"/>
              </a:spcAft>
              <a:buClr>
                <a:srgbClr val="4A4A4A"/>
              </a:buClr>
              <a:buSzPts val="2600"/>
              <a:buNone/>
              <a:defRPr sz="2600">
                <a:solidFill>
                  <a:srgbClr val="4A4A4A"/>
                </a:solidFill>
              </a:defRPr>
            </a:lvl5pPr>
            <a:lvl6pPr lvl="5" algn="l">
              <a:lnSpc>
                <a:spcPct val="100000"/>
              </a:lnSpc>
              <a:spcBef>
                <a:spcPts val="0"/>
              </a:spcBef>
              <a:spcAft>
                <a:spcPts val="0"/>
              </a:spcAft>
              <a:buClr>
                <a:srgbClr val="4A4A4A"/>
              </a:buClr>
              <a:buSzPts val="2600"/>
              <a:buNone/>
              <a:defRPr sz="2600">
                <a:solidFill>
                  <a:srgbClr val="4A4A4A"/>
                </a:solidFill>
              </a:defRPr>
            </a:lvl6pPr>
            <a:lvl7pPr lvl="6" algn="l">
              <a:lnSpc>
                <a:spcPct val="100000"/>
              </a:lnSpc>
              <a:spcBef>
                <a:spcPts val="0"/>
              </a:spcBef>
              <a:spcAft>
                <a:spcPts val="0"/>
              </a:spcAft>
              <a:buClr>
                <a:srgbClr val="4A4A4A"/>
              </a:buClr>
              <a:buSzPts val="2600"/>
              <a:buNone/>
              <a:defRPr sz="2600">
                <a:solidFill>
                  <a:srgbClr val="4A4A4A"/>
                </a:solidFill>
              </a:defRPr>
            </a:lvl7pPr>
            <a:lvl8pPr lvl="7" algn="l">
              <a:lnSpc>
                <a:spcPct val="100000"/>
              </a:lnSpc>
              <a:spcBef>
                <a:spcPts val="0"/>
              </a:spcBef>
              <a:spcAft>
                <a:spcPts val="0"/>
              </a:spcAft>
              <a:buClr>
                <a:srgbClr val="4A4A4A"/>
              </a:buClr>
              <a:buSzPts val="2600"/>
              <a:buNone/>
              <a:defRPr sz="2600">
                <a:solidFill>
                  <a:srgbClr val="4A4A4A"/>
                </a:solidFill>
              </a:defRPr>
            </a:lvl8pPr>
            <a:lvl9pPr lvl="8" algn="l">
              <a:lnSpc>
                <a:spcPct val="100000"/>
              </a:lnSpc>
              <a:spcBef>
                <a:spcPts val="0"/>
              </a:spcBef>
              <a:spcAft>
                <a:spcPts val="0"/>
              </a:spcAft>
              <a:buClr>
                <a:srgbClr val="4A4A4A"/>
              </a:buClr>
              <a:buSzPts val="2600"/>
              <a:buNone/>
              <a:defRPr sz="2600">
                <a:solidFill>
                  <a:srgbClr val="4A4A4A"/>
                </a:solidFill>
              </a:defRPr>
            </a:lvl9pPr>
          </a:lstStyle>
          <a:p/>
        </p:txBody>
      </p:sp>
      <p:sp>
        <p:nvSpPr>
          <p:cNvPr id="27" name="Google Shape;27;p5"/>
          <p:cNvSpPr txBox="1"/>
          <p:nvPr>
            <p:ph idx="1" type="body"/>
          </p:nvPr>
        </p:nvSpPr>
        <p:spPr>
          <a:xfrm>
            <a:off x="729325" y="1393075"/>
            <a:ext cx="3774300" cy="30546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28" name="Google Shape;28;p5"/>
          <p:cNvSpPr txBox="1"/>
          <p:nvPr>
            <p:ph idx="2" type="body"/>
          </p:nvPr>
        </p:nvSpPr>
        <p:spPr>
          <a:xfrm>
            <a:off x="4643602" y="1393075"/>
            <a:ext cx="3774300" cy="30546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29" name="Google Shape;29;p5"/>
          <p:cNvSpPr/>
          <p:nvPr/>
        </p:nvSpPr>
        <p:spPr>
          <a:xfrm>
            <a:off x="0" y="0"/>
            <a:ext cx="9144000" cy="83400"/>
          </a:xfrm>
          <a:prstGeom prst="rect">
            <a:avLst/>
          </a:prstGeom>
          <a:solidFill>
            <a:srgbClr val="004A7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5"/>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1" name="Google Shape;31;p5"/>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83400"/>
          </a:xfrm>
          <a:prstGeom prst="rect">
            <a:avLst/>
          </a:prstGeom>
          <a:solidFill>
            <a:srgbClr val="004A7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7DA1"/>
              </a:solidFill>
              <a:latin typeface="Arial"/>
              <a:ea typeface="Arial"/>
              <a:cs typeface="Arial"/>
              <a:sym typeface="Arial"/>
            </a:endParaRPr>
          </a:p>
        </p:txBody>
      </p:sp>
      <p:sp>
        <p:nvSpPr>
          <p:cNvPr id="34" name="Google Shape;34;p6"/>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35" name="Google Shape;35;p6"/>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7DA1"/>
              </a:solidFill>
              <a:latin typeface="Arial"/>
              <a:ea typeface="Arial"/>
              <a:cs typeface="Arial"/>
              <a:sym typeface="Arial"/>
            </a:endParaRPr>
          </a:p>
        </p:txBody>
      </p:sp>
      <p:pic>
        <p:nvPicPr>
          <p:cNvPr id="36" name="Google Shape;36;p6"/>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lus image right">
  <p:cSld name="ONE_COLUMN_TEXT">
    <p:spTree>
      <p:nvGrpSpPr>
        <p:cNvPr id="37" name="Shape 37"/>
        <p:cNvGrpSpPr/>
        <p:nvPr/>
      </p:nvGrpSpPr>
      <p:grpSpPr>
        <a:xfrm>
          <a:off x="0" y="0"/>
          <a:ext cx="0" cy="0"/>
          <a:chOff x="0" y="0"/>
          <a:chExt cx="0" cy="0"/>
        </a:xfrm>
      </p:grpSpPr>
      <p:sp>
        <p:nvSpPr>
          <p:cNvPr id="38" name="Google Shape;38;p7"/>
          <p:cNvSpPr/>
          <p:nvPr/>
        </p:nvSpPr>
        <p:spPr>
          <a:xfrm>
            <a:off x="0" y="0"/>
            <a:ext cx="9144000" cy="83400"/>
          </a:xfrm>
          <a:prstGeom prst="rect">
            <a:avLst/>
          </a:prstGeom>
          <a:solidFill>
            <a:srgbClr val="004A7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7"/>
          <p:cNvSpPr txBox="1"/>
          <p:nvPr>
            <p:ph type="title"/>
          </p:nvPr>
        </p:nvSpPr>
        <p:spPr>
          <a:xfrm>
            <a:off x="727650" y="632850"/>
            <a:ext cx="41538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40" name="Google Shape;40;p7"/>
          <p:cNvSpPr txBox="1"/>
          <p:nvPr>
            <p:ph idx="1" type="body"/>
          </p:nvPr>
        </p:nvSpPr>
        <p:spPr>
          <a:xfrm>
            <a:off x="729450" y="1393075"/>
            <a:ext cx="4153800" cy="32094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41" name="Google Shape;41;p7"/>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2" name="Google Shape;42;p7"/>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lus image left">
  <p:cSld name="ONE_COLUMN_TEXT_1">
    <p:spTree>
      <p:nvGrpSpPr>
        <p:cNvPr id="43" name="Shape 43"/>
        <p:cNvGrpSpPr/>
        <p:nvPr/>
      </p:nvGrpSpPr>
      <p:grpSpPr>
        <a:xfrm>
          <a:off x="0" y="0"/>
          <a:ext cx="0" cy="0"/>
          <a:chOff x="0" y="0"/>
          <a:chExt cx="0" cy="0"/>
        </a:xfrm>
      </p:grpSpPr>
      <p:sp>
        <p:nvSpPr>
          <p:cNvPr id="44" name="Google Shape;44;p8"/>
          <p:cNvSpPr/>
          <p:nvPr/>
        </p:nvSpPr>
        <p:spPr>
          <a:xfrm>
            <a:off x="0" y="0"/>
            <a:ext cx="9144000" cy="83400"/>
          </a:xfrm>
          <a:prstGeom prst="rect">
            <a:avLst/>
          </a:prstGeom>
          <a:solidFill>
            <a:srgbClr val="004A7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8"/>
          <p:cNvSpPr txBox="1"/>
          <p:nvPr>
            <p:ph type="title"/>
          </p:nvPr>
        </p:nvSpPr>
        <p:spPr>
          <a:xfrm>
            <a:off x="4557150" y="632850"/>
            <a:ext cx="4093200" cy="535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46" name="Google Shape;46;p8"/>
          <p:cNvSpPr txBox="1"/>
          <p:nvPr>
            <p:ph idx="1" type="body"/>
          </p:nvPr>
        </p:nvSpPr>
        <p:spPr>
          <a:xfrm>
            <a:off x="4557150" y="1393075"/>
            <a:ext cx="4093200" cy="32094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47" name="Google Shape;47;p8"/>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8" name="Google Shape;48;p8"/>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lus image left 1">
  <p:cSld name="ONE_COLUMN_TEXT_1_1">
    <p:spTree>
      <p:nvGrpSpPr>
        <p:cNvPr id="49" name="Shape 49"/>
        <p:cNvGrpSpPr/>
        <p:nvPr/>
      </p:nvGrpSpPr>
      <p:grpSpPr>
        <a:xfrm>
          <a:off x="0" y="0"/>
          <a:ext cx="0" cy="0"/>
          <a:chOff x="0" y="0"/>
          <a:chExt cx="0" cy="0"/>
        </a:xfrm>
      </p:grpSpPr>
      <p:sp>
        <p:nvSpPr>
          <p:cNvPr id="50" name="Google Shape;50;p9"/>
          <p:cNvSpPr/>
          <p:nvPr/>
        </p:nvSpPr>
        <p:spPr>
          <a:xfrm>
            <a:off x="0" y="0"/>
            <a:ext cx="9144000" cy="83400"/>
          </a:xfrm>
          <a:prstGeom prst="rect">
            <a:avLst/>
          </a:prstGeom>
          <a:solidFill>
            <a:srgbClr val="004A7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9"/>
          <p:cNvSpPr txBox="1"/>
          <p:nvPr>
            <p:ph idx="1" type="body"/>
          </p:nvPr>
        </p:nvSpPr>
        <p:spPr>
          <a:xfrm>
            <a:off x="4336575" y="1393075"/>
            <a:ext cx="4313700" cy="32094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52" name="Google Shape;52;p9"/>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53" name="Google Shape;53;p9"/>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4" name="Google Shape;54;p9"/>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ll quote">
  <p:cSld name="MAIN_POINT">
    <p:bg>
      <p:bgPr>
        <a:solidFill>
          <a:srgbClr val="4A4A4A"/>
        </a:solidFill>
      </p:bgPr>
    </p:bg>
    <p:spTree>
      <p:nvGrpSpPr>
        <p:cNvPr id="55" name="Shape 55"/>
        <p:cNvGrpSpPr/>
        <p:nvPr/>
      </p:nvGrpSpPr>
      <p:grpSpPr>
        <a:xfrm>
          <a:off x="0" y="0"/>
          <a:ext cx="0" cy="0"/>
          <a:chOff x="0" y="0"/>
          <a:chExt cx="0" cy="0"/>
        </a:xfrm>
      </p:grpSpPr>
      <p:sp>
        <p:nvSpPr>
          <p:cNvPr id="56" name="Google Shape;56;p10"/>
          <p:cNvSpPr txBox="1"/>
          <p:nvPr>
            <p:ph type="title"/>
          </p:nvPr>
        </p:nvSpPr>
        <p:spPr>
          <a:xfrm>
            <a:off x="2156900" y="864300"/>
            <a:ext cx="5593800" cy="2985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pic>
        <p:nvPicPr>
          <p:cNvPr id="57" name="Google Shape;57;p10"/>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
        <p:nvSpPr>
          <p:cNvPr id="58" name="Google Shape;58;p10"/>
          <p:cNvSpPr txBox="1"/>
          <p:nvPr/>
        </p:nvSpPr>
        <p:spPr>
          <a:xfrm>
            <a:off x="6617700" y="4799100"/>
            <a:ext cx="2526300" cy="344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rgbClr val="FFFFFF"/>
                </a:solidFill>
                <a:latin typeface="Arimo"/>
                <a:ea typeface="Arimo"/>
                <a:cs typeface="Arimo"/>
                <a:sym typeface="Arimo"/>
              </a:rPr>
              <a:t>© SOPHIA INSTITUTE FOR TEACHERS</a:t>
            </a:r>
            <a:endParaRPr b="0" i="0" sz="900" u="none" cap="none" strike="noStrike">
              <a:solidFill>
                <a:srgbClr val="FFFFFF"/>
              </a:solidFill>
              <a:latin typeface="Arial"/>
              <a:ea typeface="Arial"/>
              <a:cs typeface="Arial"/>
              <a:sym typeface="Arial"/>
            </a:endParaRPr>
          </a:p>
        </p:txBody>
      </p:sp>
      <p:sp>
        <p:nvSpPr>
          <p:cNvPr id="59" name="Google Shape;59;p10"/>
          <p:cNvSpPr txBox="1"/>
          <p:nvPr/>
        </p:nvSpPr>
        <p:spPr>
          <a:xfrm>
            <a:off x="486050" y="122021"/>
            <a:ext cx="1559400" cy="1498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0"/>
              <a:buFont typeface="Arial"/>
              <a:buNone/>
            </a:pPr>
            <a:r>
              <a:rPr b="1" i="0" lang="en" sz="25000" u="none" cap="none" strike="noStrike">
                <a:solidFill>
                  <a:srgbClr val="0086C6"/>
                </a:solidFill>
                <a:latin typeface="Arimo"/>
                <a:ea typeface="Arimo"/>
                <a:cs typeface="Arimo"/>
                <a:sym typeface="Arimo"/>
              </a:rPr>
              <a:t>“</a:t>
            </a:r>
            <a:endParaRPr b="1" i="0" sz="25000" u="none" cap="none" strike="noStrike">
              <a:solidFill>
                <a:srgbClr val="0086C6"/>
              </a:solidFill>
              <a:latin typeface="Arimo"/>
              <a:ea typeface="Arimo"/>
              <a:cs typeface="Arimo"/>
              <a:sym typeface="Arimo"/>
            </a:endParaRPr>
          </a:p>
        </p:txBody>
      </p:sp>
      <p:sp>
        <p:nvSpPr>
          <p:cNvPr id="60" name="Google Shape;60;p10"/>
          <p:cNvSpPr/>
          <p:nvPr/>
        </p:nvSpPr>
        <p:spPr>
          <a:xfrm>
            <a:off x="0" y="0"/>
            <a:ext cx="9144000" cy="83400"/>
          </a:xfrm>
          <a:prstGeom prst="rect">
            <a:avLst/>
          </a:prstGeom>
          <a:solidFill>
            <a:srgbClr val="0086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A4A4A"/>
              </a:buClr>
              <a:buSzPts val="2800"/>
              <a:buFont typeface="Arial"/>
              <a:buNone/>
              <a:defRPr b="1" i="0" sz="2800" u="none" cap="none" strike="noStrike">
                <a:solidFill>
                  <a:srgbClr val="4A4A4A"/>
                </a:solidFill>
                <a:latin typeface="Arial"/>
                <a:ea typeface="Arial"/>
                <a:cs typeface="Arial"/>
                <a:sym typeface="Arial"/>
              </a:defRPr>
            </a:lvl1pPr>
            <a:lvl2pPr lvl="1"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2pPr>
            <a:lvl3pPr lvl="2"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3pPr>
            <a:lvl4pPr lvl="3"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4pPr>
            <a:lvl5pPr lvl="4"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5pPr>
            <a:lvl6pPr lvl="5"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6pPr>
            <a:lvl7pPr lvl="6"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7pPr>
            <a:lvl8pPr lvl="7"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8pPr>
            <a:lvl9pPr lvl="8"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23850" lvl="0" marL="457200" marR="0" rtl="0" algn="l">
              <a:lnSpc>
                <a:spcPct val="115000"/>
              </a:lnSpc>
              <a:spcBef>
                <a:spcPts val="0"/>
              </a:spcBef>
              <a:spcAft>
                <a:spcPts val="0"/>
              </a:spcAft>
              <a:buClr>
                <a:srgbClr val="4A4A4A"/>
              </a:buClr>
              <a:buSzPts val="1500"/>
              <a:buFont typeface="Times New Roman"/>
              <a:buChar char="●"/>
              <a:defRPr b="0" i="0" sz="1500" u="none" cap="none" strike="noStrike">
                <a:solidFill>
                  <a:srgbClr val="4A4A4A"/>
                </a:solidFill>
                <a:latin typeface="Times New Roman"/>
                <a:ea typeface="Times New Roman"/>
                <a:cs typeface="Times New Roman"/>
                <a:sym typeface="Times New Roman"/>
              </a:defRPr>
            </a:lvl1pPr>
            <a:lvl2pPr indent="-323850" lvl="1" marL="914400" marR="0" rtl="0" algn="l">
              <a:lnSpc>
                <a:spcPct val="115000"/>
              </a:lnSpc>
              <a:spcBef>
                <a:spcPts val="1600"/>
              </a:spcBef>
              <a:spcAft>
                <a:spcPts val="0"/>
              </a:spcAft>
              <a:buClr>
                <a:srgbClr val="4A4A4A"/>
              </a:buClr>
              <a:buSzPts val="1500"/>
              <a:buFont typeface="Times New Roman"/>
              <a:buChar char="○"/>
              <a:defRPr b="0" i="0" sz="1500" u="none" cap="none" strike="noStrike">
                <a:solidFill>
                  <a:srgbClr val="4A4A4A"/>
                </a:solidFill>
                <a:latin typeface="Times New Roman"/>
                <a:ea typeface="Times New Roman"/>
                <a:cs typeface="Times New Roman"/>
                <a:sym typeface="Times New Roman"/>
              </a:defRPr>
            </a:lvl2pPr>
            <a:lvl3pPr indent="-323850" lvl="2" marL="1371600" marR="0" rtl="0" algn="l">
              <a:lnSpc>
                <a:spcPct val="115000"/>
              </a:lnSpc>
              <a:spcBef>
                <a:spcPts val="1600"/>
              </a:spcBef>
              <a:spcAft>
                <a:spcPts val="0"/>
              </a:spcAft>
              <a:buClr>
                <a:srgbClr val="4A4A4A"/>
              </a:buClr>
              <a:buSzPts val="1500"/>
              <a:buFont typeface="Times New Roman"/>
              <a:buChar char="■"/>
              <a:defRPr b="0" i="0" sz="1500" u="none" cap="none" strike="noStrike">
                <a:solidFill>
                  <a:srgbClr val="4A4A4A"/>
                </a:solidFill>
                <a:latin typeface="Times New Roman"/>
                <a:ea typeface="Times New Roman"/>
                <a:cs typeface="Times New Roman"/>
                <a:sym typeface="Times New Roman"/>
              </a:defRPr>
            </a:lvl3pPr>
            <a:lvl4pPr indent="-323850" lvl="3" marL="1828800" marR="0" rtl="0" algn="l">
              <a:lnSpc>
                <a:spcPct val="115000"/>
              </a:lnSpc>
              <a:spcBef>
                <a:spcPts val="1600"/>
              </a:spcBef>
              <a:spcAft>
                <a:spcPts val="0"/>
              </a:spcAft>
              <a:buClr>
                <a:srgbClr val="4A4A4A"/>
              </a:buClr>
              <a:buSzPts val="1500"/>
              <a:buFont typeface="Times New Roman"/>
              <a:buChar char="●"/>
              <a:defRPr b="0" i="0" sz="1500" u="none" cap="none" strike="noStrike">
                <a:solidFill>
                  <a:srgbClr val="4A4A4A"/>
                </a:solidFill>
                <a:latin typeface="Times New Roman"/>
                <a:ea typeface="Times New Roman"/>
                <a:cs typeface="Times New Roman"/>
                <a:sym typeface="Times New Roman"/>
              </a:defRPr>
            </a:lvl4pPr>
            <a:lvl5pPr indent="-323850" lvl="4" marL="2286000" marR="0" rtl="0" algn="l">
              <a:lnSpc>
                <a:spcPct val="115000"/>
              </a:lnSpc>
              <a:spcBef>
                <a:spcPts val="1600"/>
              </a:spcBef>
              <a:spcAft>
                <a:spcPts val="0"/>
              </a:spcAft>
              <a:buClr>
                <a:srgbClr val="4A4A4A"/>
              </a:buClr>
              <a:buSzPts val="1500"/>
              <a:buFont typeface="Times New Roman"/>
              <a:buChar char="○"/>
              <a:defRPr b="0" i="0" sz="1500" u="none" cap="none" strike="noStrike">
                <a:solidFill>
                  <a:srgbClr val="4A4A4A"/>
                </a:solidFill>
                <a:latin typeface="Times New Roman"/>
                <a:ea typeface="Times New Roman"/>
                <a:cs typeface="Times New Roman"/>
                <a:sym typeface="Times New Roman"/>
              </a:defRPr>
            </a:lvl5pPr>
            <a:lvl6pPr indent="-323850" lvl="5" marL="2743200" marR="0" rtl="0" algn="l">
              <a:lnSpc>
                <a:spcPct val="115000"/>
              </a:lnSpc>
              <a:spcBef>
                <a:spcPts val="1600"/>
              </a:spcBef>
              <a:spcAft>
                <a:spcPts val="0"/>
              </a:spcAft>
              <a:buClr>
                <a:srgbClr val="4A4A4A"/>
              </a:buClr>
              <a:buSzPts val="1500"/>
              <a:buFont typeface="Times New Roman"/>
              <a:buChar char="■"/>
              <a:defRPr b="0" i="0" sz="1500" u="none" cap="none" strike="noStrike">
                <a:solidFill>
                  <a:srgbClr val="4A4A4A"/>
                </a:solidFill>
                <a:latin typeface="Times New Roman"/>
                <a:ea typeface="Times New Roman"/>
                <a:cs typeface="Times New Roman"/>
                <a:sym typeface="Times New Roman"/>
              </a:defRPr>
            </a:lvl6pPr>
            <a:lvl7pPr indent="-323850" lvl="6" marL="3200400" marR="0" rtl="0" algn="l">
              <a:lnSpc>
                <a:spcPct val="115000"/>
              </a:lnSpc>
              <a:spcBef>
                <a:spcPts val="1600"/>
              </a:spcBef>
              <a:spcAft>
                <a:spcPts val="0"/>
              </a:spcAft>
              <a:buClr>
                <a:srgbClr val="4A4A4A"/>
              </a:buClr>
              <a:buSzPts val="1500"/>
              <a:buFont typeface="Times New Roman"/>
              <a:buChar char="●"/>
              <a:defRPr b="0" i="0" sz="1500" u="none" cap="none" strike="noStrike">
                <a:solidFill>
                  <a:srgbClr val="4A4A4A"/>
                </a:solidFill>
                <a:latin typeface="Times New Roman"/>
                <a:ea typeface="Times New Roman"/>
                <a:cs typeface="Times New Roman"/>
                <a:sym typeface="Times New Roman"/>
              </a:defRPr>
            </a:lvl7pPr>
            <a:lvl8pPr indent="-323850" lvl="7" marL="3657600" marR="0" rtl="0" algn="l">
              <a:lnSpc>
                <a:spcPct val="115000"/>
              </a:lnSpc>
              <a:spcBef>
                <a:spcPts val="1600"/>
              </a:spcBef>
              <a:spcAft>
                <a:spcPts val="0"/>
              </a:spcAft>
              <a:buClr>
                <a:srgbClr val="4A4A4A"/>
              </a:buClr>
              <a:buSzPts val="1500"/>
              <a:buFont typeface="Times New Roman"/>
              <a:buChar char="○"/>
              <a:defRPr b="0" i="0" sz="1500" u="none" cap="none" strike="noStrike">
                <a:solidFill>
                  <a:srgbClr val="4A4A4A"/>
                </a:solidFill>
                <a:latin typeface="Times New Roman"/>
                <a:ea typeface="Times New Roman"/>
                <a:cs typeface="Times New Roman"/>
                <a:sym typeface="Times New Roman"/>
              </a:defRPr>
            </a:lvl8pPr>
            <a:lvl9pPr indent="-323850" lvl="8" marL="4114800" marR="0" rtl="0" algn="l">
              <a:lnSpc>
                <a:spcPct val="115000"/>
              </a:lnSpc>
              <a:spcBef>
                <a:spcPts val="1600"/>
              </a:spcBef>
              <a:spcAft>
                <a:spcPts val="1600"/>
              </a:spcAft>
              <a:buClr>
                <a:srgbClr val="4A4A4A"/>
              </a:buClr>
              <a:buSzPts val="1500"/>
              <a:buFont typeface="Times New Roman"/>
              <a:buChar char="■"/>
              <a:defRPr b="0" i="0" sz="1500" u="none" cap="none" strike="noStrike">
                <a:solidFill>
                  <a:srgbClr val="4A4A4A"/>
                </a:solidFill>
                <a:latin typeface="Times New Roman"/>
                <a:ea typeface="Times New Roman"/>
                <a:cs typeface="Times New Roman"/>
                <a:sym typeface="Times New Roman"/>
              </a:defRPr>
            </a:lvl9pPr>
          </a:lstStyle>
          <a:p/>
        </p:txBody>
      </p:sp>
      <p:sp>
        <p:nvSpPr>
          <p:cNvPr id="8" name="Google Shape;8;p1"/>
          <p:cNvSpPr txBox="1"/>
          <p:nvPr/>
        </p:nvSpPr>
        <p:spPr>
          <a:xfrm>
            <a:off x="6617700" y="4799100"/>
            <a:ext cx="2526300" cy="344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rgbClr val="666666"/>
                </a:solidFill>
                <a:latin typeface="Arimo"/>
                <a:ea typeface="Arimo"/>
                <a:cs typeface="Arimo"/>
                <a:sym typeface="Arimo"/>
              </a:rPr>
              <a:t>© SOPHIA INSTITUTE FOR TEACHERS</a:t>
            </a:r>
            <a:endParaRPr b="0" i="0" sz="900" u="none" cap="none" strike="noStrike">
              <a:solidFill>
                <a:srgbClr val="666666"/>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3"/>
          <p:cNvSpPr txBox="1"/>
          <p:nvPr>
            <p:ph type="title"/>
          </p:nvPr>
        </p:nvSpPr>
        <p:spPr>
          <a:xfrm>
            <a:off x="729450" y="479950"/>
            <a:ext cx="7688400" cy="1518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lang="en"/>
              <a:t>Session 27: The Sacrament of Matrimony in Salvation History</a:t>
            </a:r>
            <a:endParaRPr/>
          </a:p>
        </p:txBody>
      </p:sp>
      <p:sp>
        <p:nvSpPr>
          <p:cNvPr id="79" name="Google Shape;79;p13"/>
          <p:cNvSpPr txBox="1"/>
          <p:nvPr>
            <p:ph idx="1" type="body"/>
          </p:nvPr>
        </p:nvSpPr>
        <p:spPr>
          <a:xfrm>
            <a:off x="724950" y="2708525"/>
            <a:ext cx="7697400" cy="1655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500"/>
              <a:buNone/>
            </a:pPr>
            <a:r>
              <a:t/>
            </a:r>
            <a:endParaRPr/>
          </a:p>
        </p:txBody>
      </p:sp>
      <p:pic>
        <p:nvPicPr>
          <p:cNvPr id="80" name="Google Shape;80;p13"/>
          <p:cNvPicPr preferRelativeResize="0"/>
          <p:nvPr/>
        </p:nvPicPr>
        <p:blipFill rotWithShape="1">
          <a:blip r:embed="rId3">
            <a:alphaModFix/>
          </a:blip>
          <a:srcRect b="13033" l="0" r="0" t="13034"/>
          <a:stretch/>
        </p:blipFill>
        <p:spPr>
          <a:xfrm>
            <a:off x="3539700" y="2619725"/>
            <a:ext cx="2067900" cy="2010000"/>
          </a:xfrm>
          <a:prstGeom prst="ellipse">
            <a:avLst/>
          </a:prstGeom>
          <a:noFill/>
          <a:ln cap="flat" cmpd="sng" w="76200">
            <a:solidFill>
              <a:srgbClr val="E7E2D5"/>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4"/>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The Complementarity of Marriage</a:t>
            </a:r>
            <a:endParaRPr/>
          </a:p>
        </p:txBody>
      </p:sp>
      <p:sp>
        <p:nvSpPr>
          <p:cNvPr id="86" name="Google Shape;86;p14"/>
          <p:cNvSpPr txBox="1"/>
          <p:nvPr>
            <p:ph idx="1" type="body"/>
          </p:nvPr>
        </p:nvSpPr>
        <p:spPr>
          <a:xfrm>
            <a:off x="729450" y="1393075"/>
            <a:ext cx="7688700" cy="3209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0086C6"/>
              </a:buClr>
              <a:buSzPts val="1800"/>
              <a:buChar char="❏"/>
            </a:pPr>
            <a:r>
              <a:rPr lang="en" sz="1800"/>
              <a:t>The Church understands (and has always understood) that there is a certain complementarity between man and woman — that is, that the differences between male and female complete and complement each other. </a:t>
            </a:r>
            <a:endParaRPr sz="1800"/>
          </a:p>
          <a:p>
            <a:pPr indent="-342900" lvl="0" marL="457200" rtl="0" algn="l">
              <a:lnSpc>
                <a:spcPct val="115000"/>
              </a:lnSpc>
              <a:spcBef>
                <a:spcPts val="0"/>
              </a:spcBef>
              <a:spcAft>
                <a:spcPts val="0"/>
              </a:spcAft>
              <a:buClr>
                <a:srgbClr val="0086C6"/>
              </a:buClr>
              <a:buSzPts val="1800"/>
              <a:buChar char="❏"/>
            </a:pPr>
            <a:r>
              <a:rPr lang="en" sz="1800"/>
              <a:t>In marriage, as we were created in the beginning, we fulfill that complementarity and this our mission in this world to love and to seek holiness.</a:t>
            </a:r>
            <a:endParaRPr sz="1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5"/>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Adam and Eve</a:t>
            </a:r>
            <a:endParaRPr/>
          </a:p>
        </p:txBody>
      </p:sp>
      <p:sp>
        <p:nvSpPr>
          <p:cNvPr id="92" name="Google Shape;92;p15"/>
          <p:cNvSpPr txBox="1"/>
          <p:nvPr>
            <p:ph idx="1" type="body"/>
          </p:nvPr>
        </p:nvSpPr>
        <p:spPr>
          <a:xfrm>
            <a:off x="729450" y="1393075"/>
            <a:ext cx="7688700" cy="3209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0086C6"/>
              </a:buClr>
              <a:buSzPts val="1800"/>
              <a:buChar char="❏"/>
            </a:pPr>
            <a:r>
              <a:rPr lang="en" sz="1800"/>
              <a:t>God created both man and woman (Adam and Eve, though not yet named) in His image and likeness. To be made in God’s image and likeness is, in part, to be male and female, in order to carry out God’s one command in the beginning: to be fertile and multiply and fill the earth. </a:t>
            </a:r>
            <a:endParaRPr sz="1800"/>
          </a:p>
          <a:p>
            <a:pPr indent="-342900" lvl="0" marL="457200" rtl="0" algn="l">
              <a:lnSpc>
                <a:spcPct val="115000"/>
              </a:lnSpc>
              <a:spcBef>
                <a:spcPts val="0"/>
              </a:spcBef>
              <a:spcAft>
                <a:spcPts val="0"/>
              </a:spcAft>
              <a:buClr>
                <a:srgbClr val="0086C6"/>
              </a:buClr>
              <a:buSzPts val="1800"/>
              <a:buChar char="❏"/>
            </a:pPr>
            <a:r>
              <a:rPr lang="en" sz="1800"/>
              <a:t>Genesis 2 more fully describes the creation of woman and the unity shared between the sexes. God tells Adam it is not good the he is alone, so He will create a helper for him. God brings all of the animals to Adam in search of a companion, not because God thought any of the animals was a suitable mate for Adam, but rather so that Adam would recognize the he is unique out of all creation. </a:t>
            </a: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6"/>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Adam and Eve</a:t>
            </a:r>
            <a:endParaRPr/>
          </a:p>
        </p:txBody>
      </p:sp>
      <p:sp>
        <p:nvSpPr>
          <p:cNvPr id="98" name="Google Shape;98;p16"/>
          <p:cNvSpPr txBox="1"/>
          <p:nvPr>
            <p:ph idx="1" type="body"/>
          </p:nvPr>
        </p:nvSpPr>
        <p:spPr>
          <a:xfrm>
            <a:off x="729450" y="1393075"/>
            <a:ext cx="7688700" cy="3209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0086C6"/>
              </a:buClr>
              <a:buSzPts val="1800"/>
              <a:buChar char="❏"/>
            </a:pPr>
            <a:r>
              <a:rPr lang="en" sz="1800"/>
              <a:t>While sharing certain characteristics with the animals, man is also different from all of them. Only then does God create woman from Adam’s side. Rather than the popular notion that woman was made somehow less than man, man and woman are in fact equal in dignity, and close to one another’s hearts. </a:t>
            </a:r>
            <a:endParaRPr sz="1800"/>
          </a:p>
          <a:p>
            <a:pPr indent="-342900" lvl="0" marL="457200" rtl="0" algn="l">
              <a:lnSpc>
                <a:spcPct val="115000"/>
              </a:lnSpc>
              <a:spcBef>
                <a:spcPts val="0"/>
              </a:spcBef>
              <a:spcAft>
                <a:spcPts val="0"/>
              </a:spcAft>
              <a:buClr>
                <a:srgbClr val="0086C6"/>
              </a:buClr>
              <a:buSzPts val="1800"/>
              <a:buChar char="❏"/>
            </a:pPr>
            <a:r>
              <a:rPr lang="en" sz="1800"/>
              <a:t>When Adam meets his wife for the first time, she causes him to speak in verse, bringing forth the best of man in recognition of the beauty before him. Adam proclaims that at last there is one like him, a person who is unique out of all creation, but shared in the same dignity and vocation to love and holiness as he, “bone of my bones, flesh of my flesh.” </a:t>
            </a:r>
            <a:endParaRPr sz="18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7"/>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Adam and Eve</a:t>
            </a:r>
            <a:endParaRPr/>
          </a:p>
        </p:txBody>
      </p:sp>
      <p:sp>
        <p:nvSpPr>
          <p:cNvPr id="104" name="Google Shape;104;p17"/>
          <p:cNvSpPr txBox="1"/>
          <p:nvPr>
            <p:ph idx="1" type="body"/>
          </p:nvPr>
        </p:nvSpPr>
        <p:spPr>
          <a:xfrm>
            <a:off x="729450" y="1393075"/>
            <a:ext cx="7688700" cy="3209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0086C6"/>
              </a:buClr>
              <a:buSzPts val="1800"/>
              <a:buChar char="❏"/>
            </a:pPr>
            <a:r>
              <a:rPr lang="en" sz="1800"/>
              <a:t>Man and woman become “one body,” and cling to one another united in marriage to fulfill God’s command to fruitfulness. </a:t>
            </a:r>
            <a:endParaRPr sz="1800"/>
          </a:p>
          <a:p>
            <a:pPr indent="-342900" lvl="0" marL="457200" rtl="0" algn="l">
              <a:lnSpc>
                <a:spcPct val="115000"/>
              </a:lnSpc>
              <a:spcBef>
                <a:spcPts val="0"/>
              </a:spcBef>
              <a:spcAft>
                <a:spcPts val="0"/>
              </a:spcAft>
              <a:buClr>
                <a:srgbClr val="0086C6"/>
              </a:buClr>
              <a:buSzPts val="1800"/>
              <a:buChar char="❏"/>
            </a:pPr>
            <a:r>
              <a:rPr lang="en" sz="1800"/>
              <a:t>The foundation of marriage, both as natural law and a sacramental covenant, is found in the very beginnings of the creation of man and woman and is an integral part of what it means to be human.</a:t>
            </a:r>
            <a:endParaRPr sz="1800"/>
          </a:p>
          <a:p>
            <a:pPr indent="0" lvl="0" marL="457200" rtl="0" algn="l">
              <a:lnSpc>
                <a:spcPct val="115000"/>
              </a:lnSpc>
              <a:spcBef>
                <a:spcPts val="1600"/>
              </a:spcBef>
              <a:spcAft>
                <a:spcPts val="1600"/>
              </a:spcAft>
              <a:buSzPts val="1500"/>
              <a:buNone/>
            </a:pPr>
            <a:r>
              <a:t/>
            </a: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8"/>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Marriage in the Bible</a:t>
            </a:r>
            <a:endParaRPr/>
          </a:p>
        </p:txBody>
      </p:sp>
      <p:sp>
        <p:nvSpPr>
          <p:cNvPr id="110" name="Google Shape;110;p18"/>
          <p:cNvSpPr txBox="1"/>
          <p:nvPr>
            <p:ph idx="1" type="body"/>
          </p:nvPr>
        </p:nvSpPr>
        <p:spPr>
          <a:xfrm>
            <a:off x="729450" y="1393075"/>
            <a:ext cx="7688700" cy="3209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0086C6"/>
              </a:buClr>
              <a:buSzPts val="1800"/>
              <a:buChar char="❏"/>
            </a:pPr>
            <a:r>
              <a:rPr lang="en" sz="1800"/>
              <a:t>The Bible, the story of Salvation, begins with the first marriage of the original man and woman and the Bible ends with a vision of Heaven that shows us that Heaven is the wedding celebration of the Lamb, Jesus, who is united for all eternity with His Bride, us, His Church. </a:t>
            </a:r>
            <a:endParaRPr sz="1800"/>
          </a:p>
          <a:p>
            <a:pPr indent="-342900" lvl="0" marL="457200" rtl="0" algn="l">
              <a:lnSpc>
                <a:spcPct val="115000"/>
              </a:lnSpc>
              <a:spcBef>
                <a:spcPts val="0"/>
              </a:spcBef>
              <a:spcAft>
                <a:spcPts val="0"/>
              </a:spcAft>
              <a:buClr>
                <a:srgbClr val="0086C6"/>
              </a:buClr>
              <a:buSzPts val="1800"/>
              <a:buChar char="❏"/>
            </a:pPr>
            <a:r>
              <a:rPr lang="en" sz="1800"/>
              <a:t>We are truly blessed as Christians to be invited to partake of the wedding feast of the Lamb every time we receive the Eucharist, the Body and Blood of Jesus Christ.</a:t>
            </a:r>
            <a:endParaRPr sz="1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9"/>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Marriage in the Bible</a:t>
            </a:r>
            <a:endParaRPr/>
          </a:p>
        </p:txBody>
      </p:sp>
      <p:sp>
        <p:nvSpPr>
          <p:cNvPr id="116" name="Google Shape;116;p19"/>
          <p:cNvSpPr txBox="1"/>
          <p:nvPr>
            <p:ph idx="1" type="body"/>
          </p:nvPr>
        </p:nvSpPr>
        <p:spPr>
          <a:xfrm>
            <a:off x="729450" y="1393075"/>
            <a:ext cx="7688700" cy="3209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0086C6"/>
              </a:buClr>
              <a:buSzPts val="1800"/>
              <a:buChar char="❏"/>
            </a:pPr>
            <a:r>
              <a:rPr lang="en" sz="1800"/>
              <a:t>Whereas the Bible begins with a wedding and ends with a wedding feast, Jesus begins His public ministry with a miracle at a wedding. This is no coincidence!  </a:t>
            </a:r>
            <a:endParaRPr sz="1800"/>
          </a:p>
          <a:p>
            <a:pPr indent="-342900" lvl="0" marL="457200" rtl="0" algn="l">
              <a:lnSpc>
                <a:spcPct val="115000"/>
              </a:lnSpc>
              <a:spcBef>
                <a:spcPts val="0"/>
              </a:spcBef>
              <a:spcAft>
                <a:spcPts val="0"/>
              </a:spcAft>
              <a:buClr>
                <a:srgbClr val="0086C6"/>
              </a:buClr>
              <a:buSzPts val="1800"/>
              <a:buChar char="❏"/>
            </a:pPr>
            <a:r>
              <a:rPr lang="en" sz="1800"/>
              <a:t>Jesus is first revealed to the public as the Messiah, the Son of God and Savior, in the midst of a wedding. By doing so, Jesus is announcing that the time has come for God’s relationship with His people to be restored. </a:t>
            </a:r>
            <a:endParaRPr sz="18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0"/>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Marriage in the Catechism </a:t>
            </a:r>
            <a:endParaRPr/>
          </a:p>
        </p:txBody>
      </p:sp>
      <p:sp>
        <p:nvSpPr>
          <p:cNvPr id="122" name="Google Shape;122;p20"/>
          <p:cNvSpPr txBox="1"/>
          <p:nvPr>
            <p:ph idx="1" type="body"/>
          </p:nvPr>
        </p:nvSpPr>
        <p:spPr>
          <a:xfrm>
            <a:off x="729450" y="1393075"/>
            <a:ext cx="7688700" cy="3209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0086C6"/>
              </a:buClr>
              <a:buSzPts val="1800"/>
              <a:buChar char="❏"/>
            </a:pPr>
            <a:r>
              <a:rPr lang="en" sz="1800"/>
              <a:t>The </a:t>
            </a:r>
            <a:r>
              <a:rPr i="1" lang="en" sz="1800"/>
              <a:t>Catechism of the Catholic Church</a:t>
            </a:r>
            <a:r>
              <a:rPr lang="en" sz="1800"/>
              <a:t> states: “The Church attaches great importance to Jesus’ presence at the wedding at Cana. She sees in it the confirmation of the goodness of marriage and the proclamation that thenceforth marriage will be an efficacious [effective] sign of Christ’s presence” (CCC 1613). </a:t>
            </a:r>
            <a:endParaRPr sz="1800"/>
          </a:p>
          <a:p>
            <a:pPr indent="-342900" lvl="0" marL="457200" rtl="0" algn="l">
              <a:lnSpc>
                <a:spcPct val="115000"/>
              </a:lnSpc>
              <a:spcBef>
                <a:spcPts val="0"/>
              </a:spcBef>
              <a:spcAft>
                <a:spcPts val="0"/>
              </a:spcAft>
              <a:buClr>
                <a:srgbClr val="0086C6"/>
              </a:buClr>
              <a:buSzPts val="1800"/>
              <a:buChar char="❏"/>
            </a:pPr>
            <a:r>
              <a:rPr lang="en" sz="1800"/>
              <a:t>It is for this reason the Church places such a great importance on the Sacrament of Matrimony and defends the union of one man and one woman so vigorously.</a:t>
            </a:r>
            <a:endParaRPr sz="1800"/>
          </a:p>
        </p:txBody>
      </p:sp>
    </p:spTree>
  </p:cSld>
  <p:clrMapOvr>
    <a:masterClrMapping/>
  </p:clrMapOvr>
</p:sld>
</file>

<file path=ppt/theme/theme1.xml><?xml version="1.0" encoding="utf-8"?>
<a:theme xmlns:a="http://schemas.openxmlformats.org/drawingml/2006/main" xmlns:r="http://schemas.openxmlformats.org/officeDocument/2006/relationships" name="Spirit of Truth">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