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Lst>
  <p:sldSz cy="5143500" cx="9144000"/>
  <p:notesSz cx="6858000" cy="9144000"/>
  <p:embeddedFontLst>
    <p:embeddedFont>
      <p:font typeface="Arimo"/>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Arimo-italic.fntdata"/><Relationship Id="rId10" Type="http://schemas.openxmlformats.org/officeDocument/2006/relationships/font" Target="fonts/Arimo-bold.fntdata"/><Relationship Id="rId12" Type="http://schemas.openxmlformats.org/officeDocument/2006/relationships/font" Target="fonts/Arimo-boldItalic.fntdata"/><Relationship Id="rId9" Type="http://schemas.openxmlformats.org/officeDocument/2006/relationships/font" Target="fonts/Arim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400750" y="1551050"/>
            <a:ext cx="4818600" cy="1664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04A7A"/>
              </a:buClr>
              <a:buSzPts val="4200"/>
              <a:buNone/>
              <a:defRPr sz="4200">
                <a:solidFill>
                  <a:srgbClr val="004A7A"/>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1" name="Google Shape;11;p2"/>
          <p:cNvSpPr txBox="1"/>
          <p:nvPr>
            <p:ph idx="1"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pic>
        <p:nvPicPr>
          <p:cNvPr id="12" name="Google Shape;12;p2"/>
          <p:cNvPicPr preferRelativeResize="0"/>
          <p:nvPr/>
        </p:nvPicPr>
        <p:blipFill rotWithShape="1">
          <a:blip r:embed="rId3">
            <a:alphaModFix/>
          </a:blip>
          <a:srcRect b="0" l="0" r="0" t="0"/>
          <a:stretch/>
        </p:blipFill>
        <p:spPr>
          <a:xfrm>
            <a:off x="3400739" y="225313"/>
            <a:ext cx="2342523" cy="2459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11"/>
          <p:cNvSpPr/>
          <p:nvPr/>
        </p:nvSpPr>
        <p:spPr>
          <a:xfrm>
            <a:off x="0" y="0"/>
            <a:ext cx="4572000" cy="5143500"/>
          </a:xfrm>
          <a:prstGeom prst="rect">
            <a:avLst/>
          </a:prstGeom>
          <a:solidFill>
            <a:srgbClr val="FAF9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1"/>
          <p:cNvSpPr txBox="1"/>
          <p:nvPr>
            <p:ph type="title"/>
          </p:nvPr>
        </p:nvSpPr>
        <p:spPr>
          <a:xfrm>
            <a:off x="730000" y="556650"/>
            <a:ext cx="3300900" cy="1687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04A7A"/>
              </a:buClr>
              <a:buSzPts val="2600"/>
              <a:buNone/>
              <a:defRPr sz="2600">
                <a:solidFill>
                  <a:srgbClr val="004A7A"/>
                </a:solidFill>
              </a:defRPr>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64" name="Google Shape;64;p11"/>
          <p:cNvSpPr txBox="1"/>
          <p:nvPr>
            <p:ph idx="1" type="subTitle"/>
          </p:nvPr>
        </p:nvSpPr>
        <p:spPr>
          <a:xfrm>
            <a:off x="724950" y="26281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65" name="Google Shape;65;p11"/>
          <p:cNvSpPr txBox="1"/>
          <p:nvPr>
            <p:ph idx="2" type="body"/>
          </p:nvPr>
        </p:nvSpPr>
        <p:spPr>
          <a:xfrm>
            <a:off x="5174225" y="556650"/>
            <a:ext cx="3374400" cy="3821400"/>
          </a:xfrm>
          <a:prstGeom prst="rect">
            <a:avLst/>
          </a:prstGeom>
          <a:noFill/>
          <a:ln>
            <a:noFill/>
          </a:ln>
        </p:spPr>
        <p:txBody>
          <a:bodyPr anchorCtr="0" anchor="ctr"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cxnSp>
        <p:nvCxnSpPr>
          <p:cNvPr id="66" name="Google Shape;66;p11"/>
          <p:cNvCxnSpPr/>
          <p:nvPr/>
        </p:nvCxnSpPr>
        <p:spPr>
          <a:xfrm>
            <a:off x="841500" y="2394100"/>
            <a:ext cx="3858000" cy="0"/>
          </a:xfrm>
          <a:prstGeom prst="straightConnector1">
            <a:avLst/>
          </a:prstGeom>
          <a:noFill/>
          <a:ln cap="flat" cmpd="sng" w="28575">
            <a:solidFill>
              <a:srgbClr val="FFFFFF"/>
            </a:solidFill>
            <a:prstDash val="solid"/>
            <a:round/>
            <a:headEnd len="sm" w="sm" type="none"/>
            <a:tailEnd len="sm" w="sm" type="none"/>
          </a:ln>
        </p:spPr>
      </p:cxnSp>
      <p:pic>
        <p:nvPicPr>
          <p:cNvPr id="67" name="Google Shape;67;p11"/>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with points">
  <p:cSld name="CAPTION_ONLY">
    <p:bg>
      <p:bgPr>
        <a:solidFill>
          <a:srgbClr val="4A4A4A"/>
        </a:solidFill>
      </p:bgPr>
    </p:bg>
    <p:spTree>
      <p:nvGrpSpPr>
        <p:cNvPr id="68" name="Shape 68"/>
        <p:cNvGrpSpPr/>
        <p:nvPr/>
      </p:nvGrpSpPr>
      <p:grpSpPr>
        <a:xfrm>
          <a:off x="0" y="0"/>
          <a:ext cx="0" cy="0"/>
          <a:chOff x="0" y="0"/>
          <a:chExt cx="0" cy="0"/>
        </a:xfrm>
      </p:grpSpPr>
      <p:sp>
        <p:nvSpPr>
          <p:cNvPr id="69" name="Google Shape;69;p12"/>
          <p:cNvSpPr txBox="1"/>
          <p:nvPr>
            <p:ph idx="1" type="body"/>
          </p:nvPr>
        </p:nvSpPr>
        <p:spPr>
          <a:xfrm>
            <a:off x="6617700" y="1168025"/>
            <a:ext cx="2215200" cy="35094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0086C6"/>
              </a:buClr>
              <a:buSzPts val="1500"/>
              <a:buChar char="▸"/>
              <a:defRPr>
                <a:solidFill>
                  <a:srgbClr val="FFFFFF"/>
                </a:solidFill>
              </a:defRPr>
            </a:lvl1pPr>
          </a:lstStyle>
          <a:p/>
        </p:txBody>
      </p:sp>
      <p:pic>
        <p:nvPicPr>
          <p:cNvPr id="70" name="Google Shape;70;p12"/>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71" name="Google Shape;71;p12"/>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72" name="Google Shape;72;p12"/>
          <p:cNvSpPr txBox="1"/>
          <p:nvPr>
            <p:ph type="title"/>
          </p:nvPr>
        </p:nvSpPr>
        <p:spPr>
          <a:xfrm>
            <a:off x="296200" y="480450"/>
            <a:ext cx="85365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2600"/>
              <a:buNone/>
              <a:defRPr sz="2600">
                <a:solidFill>
                  <a:srgbClr val="FFFFFF"/>
                </a:solidFill>
              </a:defRPr>
            </a:lvl1pPr>
            <a:lvl2pPr lvl="1" algn="ctr">
              <a:lnSpc>
                <a:spcPct val="100000"/>
              </a:lnSpc>
              <a:spcBef>
                <a:spcPts val="0"/>
              </a:spcBef>
              <a:spcAft>
                <a:spcPts val="0"/>
              </a:spcAft>
              <a:buClr>
                <a:srgbClr val="FFFFFF"/>
              </a:buClr>
              <a:buSzPts val="2600"/>
              <a:buNone/>
              <a:defRPr sz="2600">
                <a:solidFill>
                  <a:srgbClr val="FFFFFF"/>
                </a:solidFill>
              </a:defRPr>
            </a:lvl2pPr>
            <a:lvl3pPr lvl="2" algn="ctr">
              <a:lnSpc>
                <a:spcPct val="100000"/>
              </a:lnSpc>
              <a:spcBef>
                <a:spcPts val="0"/>
              </a:spcBef>
              <a:spcAft>
                <a:spcPts val="0"/>
              </a:spcAft>
              <a:buClr>
                <a:srgbClr val="FFFFFF"/>
              </a:buClr>
              <a:buSzPts val="2600"/>
              <a:buNone/>
              <a:defRPr sz="2600">
                <a:solidFill>
                  <a:srgbClr val="FFFFFF"/>
                </a:solidFill>
              </a:defRPr>
            </a:lvl3pPr>
            <a:lvl4pPr lvl="3" algn="ctr">
              <a:lnSpc>
                <a:spcPct val="100000"/>
              </a:lnSpc>
              <a:spcBef>
                <a:spcPts val="0"/>
              </a:spcBef>
              <a:spcAft>
                <a:spcPts val="0"/>
              </a:spcAft>
              <a:buClr>
                <a:srgbClr val="FFFFFF"/>
              </a:buClr>
              <a:buSzPts val="2600"/>
              <a:buNone/>
              <a:defRPr sz="2600">
                <a:solidFill>
                  <a:srgbClr val="FFFFFF"/>
                </a:solidFill>
              </a:defRPr>
            </a:lvl4pPr>
            <a:lvl5pPr lvl="4" algn="ctr">
              <a:lnSpc>
                <a:spcPct val="100000"/>
              </a:lnSpc>
              <a:spcBef>
                <a:spcPts val="0"/>
              </a:spcBef>
              <a:spcAft>
                <a:spcPts val="0"/>
              </a:spcAft>
              <a:buClr>
                <a:srgbClr val="FFFFFF"/>
              </a:buClr>
              <a:buSzPts val="2600"/>
              <a:buNone/>
              <a:defRPr sz="2600">
                <a:solidFill>
                  <a:srgbClr val="FFFFFF"/>
                </a:solidFill>
              </a:defRPr>
            </a:lvl5pPr>
            <a:lvl6pPr lvl="5" algn="ctr">
              <a:lnSpc>
                <a:spcPct val="100000"/>
              </a:lnSpc>
              <a:spcBef>
                <a:spcPts val="0"/>
              </a:spcBef>
              <a:spcAft>
                <a:spcPts val="0"/>
              </a:spcAft>
              <a:buClr>
                <a:srgbClr val="FFFFFF"/>
              </a:buClr>
              <a:buSzPts val="2600"/>
              <a:buNone/>
              <a:defRPr sz="2600">
                <a:solidFill>
                  <a:srgbClr val="FFFFFF"/>
                </a:solidFill>
              </a:defRPr>
            </a:lvl6pPr>
            <a:lvl7pPr lvl="6" algn="ctr">
              <a:lnSpc>
                <a:spcPct val="100000"/>
              </a:lnSpc>
              <a:spcBef>
                <a:spcPts val="0"/>
              </a:spcBef>
              <a:spcAft>
                <a:spcPts val="0"/>
              </a:spcAft>
              <a:buClr>
                <a:srgbClr val="FFFFFF"/>
              </a:buClr>
              <a:buSzPts val="2600"/>
              <a:buNone/>
              <a:defRPr sz="2600">
                <a:solidFill>
                  <a:srgbClr val="FFFFFF"/>
                </a:solidFill>
              </a:defRPr>
            </a:lvl7pPr>
            <a:lvl8pPr lvl="7" algn="ctr">
              <a:lnSpc>
                <a:spcPct val="100000"/>
              </a:lnSpc>
              <a:spcBef>
                <a:spcPts val="0"/>
              </a:spcBef>
              <a:spcAft>
                <a:spcPts val="0"/>
              </a:spcAft>
              <a:buClr>
                <a:srgbClr val="FFFFFF"/>
              </a:buClr>
              <a:buSzPts val="2600"/>
              <a:buNone/>
              <a:defRPr sz="2600">
                <a:solidFill>
                  <a:srgbClr val="FFFFFF"/>
                </a:solidFill>
              </a:defRPr>
            </a:lvl8pPr>
            <a:lvl9pPr lvl="8" algn="ctr">
              <a:lnSpc>
                <a:spcPct val="100000"/>
              </a:lnSpc>
              <a:spcBef>
                <a:spcPts val="0"/>
              </a:spcBef>
              <a:spcAft>
                <a:spcPts val="0"/>
              </a:spcAft>
              <a:buClr>
                <a:srgbClr val="FFFFFF"/>
              </a:buClr>
              <a:buSzPts val="2600"/>
              <a:buNone/>
              <a:defRPr sz="2600">
                <a:solidFill>
                  <a:srgbClr val="FFFFFF"/>
                </a:solidFill>
              </a:defRPr>
            </a:lvl9pPr>
          </a:lstStyle>
          <a:p/>
        </p:txBody>
      </p:sp>
      <p:sp>
        <p:nvSpPr>
          <p:cNvPr id="73" name="Google Shape;73;p12"/>
          <p:cNvSpPr/>
          <p:nvPr/>
        </p:nvSpPr>
        <p:spPr>
          <a:xfrm>
            <a:off x="0" y="0"/>
            <a:ext cx="9144000" cy="83400"/>
          </a:xfrm>
          <a:prstGeom prst="rect">
            <a:avLst/>
          </a:prstGeom>
          <a:solidFill>
            <a:srgbClr val="0086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bg>
      <p:bgPr>
        <a:solidFill>
          <a:srgbClr val="004A7A"/>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15" name="Google Shape;15;p3"/>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16" name="Google Shape;16;p3"/>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cxnSp>
        <p:nvCxnSpPr>
          <p:cNvPr id="17" name="Google Shape;17;p3"/>
          <p:cNvCxnSpPr/>
          <p:nvPr/>
        </p:nvCxnSpPr>
        <p:spPr>
          <a:xfrm>
            <a:off x="0" y="2241700"/>
            <a:ext cx="7848900" cy="0"/>
          </a:xfrm>
          <a:prstGeom prst="straightConnector1">
            <a:avLst/>
          </a:prstGeom>
          <a:noFill/>
          <a:ln cap="flat" cmpd="sng" w="28575">
            <a:solidFill>
              <a:srgbClr val="0086C6"/>
            </a:solidFill>
            <a:prstDash val="solid"/>
            <a:round/>
            <a:headEnd len="sm" w="sm" type="none"/>
            <a:tailEnd len="sm" w="sm" type="none"/>
          </a:ln>
        </p:spPr>
      </p:cxnSp>
      <p:sp>
        <p:nvSpPr>
          <p:cNvPr id="18" name="Google Shape;18;p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FAF9F5"/>
              </a:buClr>
              <a:buSzPts val="1500"/>
              <a:buChar char="▸"/>
              <a:defRPr>
                <a:solidFill>
                  <a:srgbClr val="FAF9F5"/>
                </a:solidFill>
              </a:defRPr>
            </a:lvl1pPr>
            <a:lvl2pPr indent="-323850" lvl="1" marL="914400" algn="l">
              <a:lnSpc>
                <a:spcPct val="100000"/>
              </a:lnSpc>
              <a:spcBef>
                <a:spcPts val="0"/>
              </a:spcBef>
              <a:spcAft>
                <a:spcPts val="0"/>
              </a:spcAft>
              <a:buClr>
                <a:srgbClr val="FAF9F5"/>
              </a:buClr>
              <a:buSzPts val="1500"/>
              <a:buChar char="●"/>
              <a:defRPr>
                <a:solidFill>
                  <a:srgbClr val="FAF9F5"/>
                </a:solidFill>
              </a:defRPr>
            </a:lvl2pPr>
            <a:lvl3pPr indent="-323850" lvl="2" marL="1371600" algn="l">
              <a:lnSpc>
                <a:spcPct val="100000"/>
              </a:lnSpc>
              <a:spcBef>
                <a:spcPts val="0"/>
              </a:spcBef>
              <a:spcAft>
                <a:spcPts val="0"/>
              </a:spcAft>
              <a:buClr>
                <a:srgbClr val="FAF9F5"/>
              </a:buClr>
              <a:buSzPts val="1500"/>
              <a:buChar char="■"/>
              <a:defRPr>
                <a:solidFill>
                  <a:srgbClr val="FAF9F5"/>
                </a:solidFill>
              </a:defRPr>
            </a:lvl3pPr>
            <a:lvl4pPr indent="-323850" lvl="3" marL="1828800" algn="l">
              <a:lnSpc>
                <a:spcPct val="100000"/>
              </a:lnSpc>
              <a:spcBef>
                <a:spcPts val="0"/>
              </a:spcBef>
              <a:spcAft>
                <a:spcPts val="0"/>
              </a:spcAft>
              <a:buClr>
                <a:srgbClr val="FAF9F5"/>
              </a:buClr>
              <a:buSzPts val="1500"/>
              <a:buChar char="●"/>
              <a:defRPr>
                <a:solidFill>
                  <a:srgbClr val="FAF9F5"/>
                </a:solidFill>
              </a:defRPr>
            </a:lvl4pPr>
            <a:lvl5pPr indent="-323850" lvl="4" marL="2286000" algn="l">
              <a:lnSpc>
                <a:spcPct val="100000"/>
              </a:lnSpc>
              <a:spcBef>
                <a:spcPts val="0"/>
              </a:spcBef>
              <a:spcAft>
                <a:spcPts val="0"/>
              </a:spcAft>
              <a:buClr>
                <a:srgbClr val="FAF9F5"/>
              </a:buClr>
              <a:buSzPts val="1500"/>
              <a:buChar char="○"/>
              <a:defRPr>
                <a:solidFill>
                  <a:srgbClr val="FAF9F5"/>
                </a:solidFill>
              </a:defRPr>
            </a:lvl5pPr>
            <a:lvl6pPr indent="-323850" lvl="5" marL="2743200" algn="l">
              <a:lnSpc>
                <a:spcPct val="100000"/>
              </a:lnSpc>
              <a:spcBef>
                <a:spcPts val="0"/>
              </a:spcBef>
              <a:spcAft>
                <a:spcPts val="0"/>
              </a:spcAft>
              <a:buClr>
                <a:srgbClr val="FAF9F5"/>
              </a:buClr>
              <a:buSzPts val="1500"/>
              <a:buChar char="■"/>
              <a:defRPr>
                <a:solidFill>
                  <a:srgbClr val="FAF9F5"/>
                </a:solidFill>
              </a:defRPr>
            </a:lvl6pPr>
            <a:lvl7pPr indent="-323850" lvl="6" marL="3200400" algn="l">
              <a:lnSpc>
                <a:spcPct val="100000"/>
              </a:lnSpc>
              <a:spcBef>
                <a:spcPts val="0"/>
              </a:spcBef>
              <a:spcAft>
                <a:spcPts val="0"/>
              </a:spcAft>
              <a:buClr>
                <a:srgbClr val="FAF9F5"/>
              </a:buClr>
              <a:buSzPts val="1500"/>
              <a:buChar char="●"/>
              <a:defRPr>
                <a:solidFill>
                  <a:srgbClr val="FAF9F5"/>
                </a:solidFill>
              </a:defRPr>
            </a:lvl7pPr>
            <a:lvl8pPr indent="-323850" lvl="7" marL="3657600" algn="l">
              <a:lnSpc>
                <a:spcPct val="100000"/>
              </a:lnSpc>
              <a:spcBef>
                <a:spcPts val="0"/>
              </a:spcBef>
              <a:spcAft>
                <a:spcPts val="0"/>
              </a:spcAft>
              <a:buClr>
                <a:srgbClr val="FAF9F5"/>
              </a:buClr>
              <a:buSzPts val="1500"/>
              <a:buChar char="○"/>
              <a:defRPr>
                <a:solidFill>
                  <a:srgbClr val="FAF9F5"/>
                </a:solidFill>
              </a:defRPr>
            </a:lvl8pPr>
            <a:lvl9pPr indent="-323850" lvl="8" marL="4114800" algn="l">
              <a:lnSpc>
                <a:spcPct val="100000"/>
              </a:lnSpc>
              <a:spcBef>
                <a:spcPts val="0"/>
              </a:spcBef>
              <a:spcAft>
                <a:spcPts val="0"/>
              </a:spcAft>
              <a:buClr>
                <a:srgbClr val="FAF9F5"/>
              </a:buClr>
              <a:buSzPts val="1500"/>
              <a:buChar char="■"/>
              <a:defRPr>
                <a:solidFill>
                  <a:srgbClr val="FAF9F5"/>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2" name="Google Shape;22;p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3" name="Google Shape;23;p4"/>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4"/>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729450" y="6328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27" name="Google Shape;27;p5"/>
          <p:cNvSpPr txBox="1"/>
          <p:nvPr>
            <p:ph idx="1" type="body"/>
          </p:nvPr>
        </p:nvSpPr>
        <p:spPr>
          <a:xfrm>
            <a:off x="729325"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8" name="Google Shape;28;p5"/>
          <p:cNvSpPr txBox="1"/>
          <p:nvPr>
            <p:ph idx="2" type="body"/>
          </p:nvPr>
        </p:nvSpPr>
        <p:spPr>
          <a:xfrm>
            <a:off x="4643602"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9" name="Google Shape;29;p5"/>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5"/>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 name="Google Shape;31;p5"/>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sp>
        <p:nvSpPr>
          <p:cNvPr id="34" name="Google Shape;34;p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35" name="Google Shape;35;p6"/>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pic>
        <p:nvPicPr>
          <p:cNvPr id="36" name="Google Shape;36;p6"/>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right">
  <p:cSld name="ONE_COLUMN_TEXT">
    <p:spTree>
      <p:nvGrpSpPr>
        <p:cNvPr id="37" name="Shape 37"/>
        <p:cNvGrpSpPr/>
        <p:nvPr/>
      </p:nvGrpSpPr>
      <p:grpSpPr>
        <a:xfrm>
          <a:off x="0" y="0"/>
          <a:ext cx="0" cy="0"/>
          <a:chOff x="0" y="0"/>
          <a:chExt cx="0" cy="0"/>
        </a:xfrm>
      </p:grpSpPr>
      <p:sp>
        <p:nvSpPr>
          <p:cNvPr id="38" name="Google Shape;38;p7"/>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7"/>
          <p:cNvSpPr txBox="1"/>
          <p:nvPr>
            <p:ph type="title"/>
          </p:nvPr>
        </p:nvSpPr>
        <p:spPr>
          <a:xfrm>
            <a:off x="727650" y="632850"/>
            <a:ext cx="41538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0" name="Google Shape;40;p7"/>
          <p:cNvSpPr txBox="1"/>
          <p:nvPr>
            <p:ph idx="1" type="body"/>
          </p:nvPr>
        </p:nvSpPr>
        <p:spPr>
          <a:xfrm>
            <a:off x="729450" y="1393075"/>
            <a:ext cx="41538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1" name="Google Shape;41;p7"/>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 name="Google Shape;42;p7"/>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p:cSld name="ONE_COLUMN_TEXT_1">
    <p:spTree>
      <p:nvGrpSpPr>
        <p:cNvPr id="43" name="Shape 43"/>
        <p:cNvGrpSpPr/>
        <p:nvPr/>
      </p:nvGrpSpPr>
      <p:grpSpPr>
        <a:xfrm>
          <a:off x="0" y="0"/>
          <a:ext cx="0" cy="0"/>
          <a:chOff x="0" y="0"/>
          <a:chExt cx="0" cy="0"/>
        </a:xfrm>
      </p:grpSpPr>
      <p:sp>
        <p:nvSpPr>
          <p:cNvPr id="44" name="Google Shape;44;p8"/>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8"/>
          <p:cNvSpPr txBox="1"/>
          <p:nvPr>
            <p:ph type="title"/>
          </p:nvPr>
        </p:nvSpPr>
        <p:spPr>
          <a:xfrm>
            <a:off x="4557150" y="632850"/>
            <a:ext cx="40932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6" name="Google Shape;46;p8"/>
          <p:cNvSpPr txBox="1"/>
          <p:nvPr>
            <p:ph idx="1" type="body"/>
          </p:nvPr>
        </p:nvSpPr>
        <p:spPr>
          <a:xfrm>
            <a:off x="4557150" y="1393075"/>
            <a:ext cx="40932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7" name="Google Shape;47;p8"/>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8"/>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1">
  <p:cSld name="ONE_COLUMN_TEXT_1_1">
    <p:spTree>
      <p:nvGrpSpPr>
        <p:cNvPr id="49" name="Shape 49"/>
        <p:cNvGrpSpPr/>
        <p:nvPr/>
      </p:nvGrpSpPr>
      <p:grpSpPr>
        <a:xfrm>
          <a:off x="0" y="0"/>
          <a:ext cx="0" cy="0"/>
          <a:chOff x="0" y="0"/>
          <a:chExt cx="0" cy="0"/>
        </a:xfrm>
      </p:grpSpPr>
      <p:sp>
        <p:nvSpPr>
          <p:cNvPr id="50" name="Google Shape;50;p9"/>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9"/>
          <p:cNvSpPr txBox="1"/>
          <p:nvPr>
            <p:ph idx="1" type="body"/>
          </p:nvPr>
        </p:nvSpPr>
        <p:spPr>
          <a:xfrm>
            <a:off x="4336575" y="1393075"/>
            <a:ext cx="4313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52" name="Google Shape;52;p9"/>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3" name="Google Shape;53;p9"/>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9"/>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MAIN_POINT">
    <p:bg>
      <p:bgPr>
        <a:solidFill>
          <a:srgbClr val="4A4A4A"/>
        </a:solidFill>
      </p:bgPr>
    </p:bg>
    <p:spTree>
      <p:nvGrpSpPr>
        <p:cNvPr id="55" name="Shape 55"/>
        <p:cNvGrpSpPr/>
        <p:nvPr/>
      </p:nvGrpSpPr>
      <p:grpSpPr>
        <a:xfrm>
          <a:off x="0" y="0"/>
          <a:ext cx="0" cy="0"/>
          <a:chOff x="0" y="0"/>
          <a:chExt cx="0" cy="0"/>
        </a:xfrm>
      </p:grpSpPr>
      <p:sp>
        <p:nvSpPr>
          <p:cNvPr id="56" name="Google Shape;56;p10"/>
          <p:cNvSpPr txBox="1"/>
          <p:nvPr>
            <p:ph type="title"/>
          </p:nvPr>
        </p:nvSpPr>
        <p:spPr>
          <a:xfrm>
            <a:off x="2156900" y="864300"/>
            <a:ext cx="5593800" cy="298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57" name="Google Shape;57;p10"/>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58" name="Google Shape;58;p10"/>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59" name="Google Shape;59;p10"/>
          <p:cNvSpPr txBox="1"/>
          <p:nvPr/>
        </p:nvSpPr>
        <p:spPr>
          <a:xfrm>
            <a:off x="486050" y="122021"/>
            <a:ext cx="1559400" cy="14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0"/>
              <a:buFont typeface="Arial"/>
              <a:buNone/>
            </a:pPr>
            <a:r>
              <a:rPr b="1" i="0" lang="en" sz="25000" u="none" cap="none" strike="noStrike">
                <a:solidFill>
                  <a:srgbClr val="0086C6"/>
                </a:solidFill>
                <a:latin typeface="Arimo"/>
                <a:ea typeface="Arimo"/>
                <a:cs typeface="Arimo"/>
                <a:sym typeface="Arimo"/>
              </a:rPr>
              <a:t>“</a:t>
            </a:r>
            <a:endParaRPr b="1" i="0" sz="25000" u="none" cap="none" strike="noStrike">
              <a:solidFill>
                <a:srgbClr val="0086C6"/>
              </a:solidFill>
              <a:latin typeface="Arimo"/>
              <a:ea typeface="Arimo"/>
              <a:cs typeface="Arimo"/>
              <a:sym typeface="Arimo"/>
            </a:endParaRPr>
          </a:p>
        </p:txBody>
      </p:sp>
      <p:sp>
        <p:nvSpPr>
          <p:cNvPr id="60" name="Google Shape;60;p10"/>
          <p:cNvSpPr/>
          <p:nvPr/>
        </p:nvSpPr>
        <p:spPr>
          <a:xfrm>
            <a:off x="0" y="0"/>
            <a:ext cx="9144000" cy="83400"/>
          </a:xfrm>
          <a:prstGeom prst="rect">
            <a:avLst/>
          </a:prstGeom>
          <a:solidFill>
            <a:srgbClr val="0086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A4A4A"/>
              </a:buClr>
              <a:buSzPts val="2800"/>
              <a:buFont typeface="Arial"/>
              <a:buNone/>
              <a:defRPr b="1" i="0" sz="2800" u="none" cap="none" strike="noStrike">
                <a:solidFill>
                  <a:srgbClr val="4A4A4A"/>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2pPr>
            <a:lvl3pPr lvl="2"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3pPr>
            <a:lvl4pPr lvl="3"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4pPr>
            <a:lvl5pPr lvl="4"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5pPr>
            <a:lvl6pPr lvl="5"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6pPr>
            <a:lvl7pPr lvl="6"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7pPr>
            <a:lvl8pPr lvl="7"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8pPr>
            <a:lvl9pPr lvl="8"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1pPr>
            <a:lvl2pPr indent="-323850" lvl="1" marL="9144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2pPr>
            <a:lvl3pPr indent="-323850" lvl="2" marL="13716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3pPr>
            <a:lvl4pPr indent="-323850" lvl="3" marL="18288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4pPr>
            <a:lvl5pPr indent="-323850" lvl="4" marL="22860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5pPr>
            <a:lvl6pPr indent="-323850" lvl="5" marL="27432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6pPr>
            <a:lvl7pPr indent="-323850" lvl="6" marL="32004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7pPr>
            <a:lvl8pPr indent="-323850" lvl="7" marL="36576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8pPr>
            <a:lvl9pPr indent="-323850" lvl="8" marL="4114800" marR="0" rtl="0" algn="l">
              <a:lnSpc>
                <a:spcPct val="115000"/>
              </a:lnSpc>
              <a:spcBef>
                <a:spcPts val="1600"/>
              </a:spcBef>
              <a:spcAft>
                <a:spcPts val="160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9pPr>
          </a:lstStyle>
          <a:p/>
        </p:txBody>
      </p:sp>
      <p:sp>
        <p:nvSpPr>
          <p:cNvPr id="8" name="Google Shape;8;p1"/>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Arimo"/>
                <a:ea typeface="Arimo"/>
                <a:cs typeface="Arimo"/>
                <a:sym typeface="Arimo"/>
              </a:rPr>
              <a:t>© SOPHIA INSTITUTE FOR TEACHERS</a:t>
            </a:r>
            <a:endParaRPr b="0" i="0" sz="900" u="none" cap="none" strike="noStrike">
              <a:solidFill>
                <a:srgbClr val="66666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Session 28: The Celebration and Symbolism of Holy Matrimony</a:t>
            </a:r>
            <a:endParaRPr/>
          </a:p>
        </p:txBody>
      </p:sp>
      <p:sp>
        <p:nvSpPr>
          <p:cNvPr id="79" name="Google Shape;79;p1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500"/>
              <a:buNone/>
            </a:pPr>
            <a:r>
              <a:t/>
            </a:r>
            <a:endParaRPr/>
          </a:p>
        </p:txBody>
      </p:sp>
      <p:pic>
        <p:nvPicPr>
          <p:cNvPr id="80" name="Google Shape;80;p13"/>
          <p:cNvPicPr preferRelativeResize="0"/>
          <p:nvPr/>
        </p:nvPicPr>
        <p:blipFill rotWithShape="1">
          <a:blip r:embed="rId3">
            <a:alphaModFix/>
          </a:blip>
          <a:srcRect b="13033" l="0" r="0" t="13034"/>
          <a:stretch/>
        </p:blipFill>
        <p:spPr>
          <a:xfrm>
            <a:off x="3539700" y="2619725"/>
            <a:ext cx="2067900" cy="2010000"/>
          </a:xfrm>
          <a:prstGeom prst="ellipse">
            <a:avLst/>
          </a:prstGeom>
          <a:noFill/>
          <a:ln cap="flat" cmpd="sng" w="76200">
            <a:solidFill>
              <a:srgbClr val="E7E2D5"/>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God Is Love</a:t>
            </a:r>
            <a:endParaRPr/>
          </a:p>
        </p:txBody>
      </p:sp>
      <p:sp>
        <p:nvSpPr>
          <p:cNvPr id="86" name="Google Shape;86;p1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86C6"/>
              </a:buClr>
              <a:buSzPts val="1800"/>
              <a:buChar char="❏"/>
            </a:pPr>
            <a:r>
              <a:rPr lang="en" sz="1800"/>
              <a:t>God IS love. Love is not just something that God does, it is who He is. God does not just act and choose to give love to others, rather, in the very core of who God is, He IS love.</a:t>
            </a:r>
            <a:endParaRPr sz="1800"/>
          </a:p>
          <a:p>
            <a:pPr indent="-342900" lvl="0" marL="457200" rtl="0" algn="l">
              <a:lnSpc>
                <a:spcPct val="115000"/>
              </a:lnSpc>
              <a:spcBef>
                <a:spcPts val="0"/>
              </a:spcBef>
              <a:spcAft>
                <a:spcPts val="0"/>
              </a:spcAft>
              <a:buClr>
                <a:srgbClr val="0086C6"/>
              </a:buClr>
              <a:buSzPts val="1800"/>
              <a:buChar char="❏"/>
            </a:pPr>
            <a:r>
              <a:rPr lang="en" sz="1800"/>
              <a:t>God sent His only Son into the world to die for our sins so that we might have life.</a:t>
            </a:r>
            <a:endParaRPr sz="1800"/>
          </a:p>
          <a:p>
            <a:pPr indent="-342900" lvl="0" marL="457200" rtl="0" algn="l">
              <a:lnSpc>
                <a:spcPct val="115000"/>
              </a:lnSpc>
              <a:spcBef>
                <a:spcPts val="0"/>
              </a:spcBef>
              <a:spcAft>
                <a:spcPts val="0"/>
              </a:spcAft>
              <a:buClr>
                <a:srgbClr val="0086C6"/>
              </a:buClr>
              <a:buSzPts val="1800"/>
              <a:buChar char="❏"/>
            </a:pPr>
            <a:r>
              <a:rPr lang="en" sz="1800"/>
              <a:t>If we love one another, God remains in us, and His love is brought to perfection.</a:t>
            </a:r>
            <a:endParaRPr sz="1800"/>
          </a:p>
          <a:p>
            <a:pPr indent="0" lvl="0" marL="0" rtl="0" algn="l">
              <a:lnSpc>
                <a:spcPct val="115000"/>
              </a:lnSpc>
              <a:spcBef>
                <a:spcPts val="1600"/>
              </a:spcBef>
              <a:spcAft>
                <a:spcPts val="1600"/>
              </a:spcAft>
              <a:buSzPts val="1500"/>
              <a:buNone/>
            </a:pPr>
            <a:r>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5"/>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Holy Matrimony</a:t>
            </a:r>
            <a:endParaRPr/>
          </a:p>
        </p:txBody>
      </p:sp>
      <p:sp>
        <p:nvSpPr>
          <p:cNvPr id="92" name="Google Shape;92;p15"/>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86C6"/>
              </a:buClr>
              <a:buSzPts val="1800"/>
              <a:buChar char="❏"/>
            </a:pPr>
            <a:r>
              <a:rPr lang="en" sz="1800"/>
              <a:t>In the Sacrament of Holy Matrimony, mankind fulfills his imaging of God in a special way. </a:t>
            </a:r>
            <a:endParaRPr sz="1800"/>
          </a:p>
          <a:p>
            <a:pPr indent="-342900" lvl="0" marL="457200" rtl="0" algn="l">
              <a:lnSpc>
                <a:spcPct val="115000"/>
              </a:lnSpc>
              <a:spcBef>
                <a:spcPts val="0"/>
              </a:spcBef>
              <a:spcAft>
                <a:spcPts val="0"/>
              </a:spcAft>
              <a:buClr>
                <a:srgbClr val="0086C6"/>
              </a:buClr>
              <a:buSzPts val="1800"/>
              <a:buChar char="❏"/>
            </a:pPr>
            <a:r>
              <a:rPr lang="en" sz="1800"/>
              <a:t>United in marriage, man and woman open themselves up to the creation of life, children, and thus become an icon of the Trinity, three Persons in one God, who is Love.</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irit of Truth">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