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18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065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54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31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31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860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520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68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20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9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39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85D4-7F6B-46FE-902F-BC439F7892C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EFB27-B9B5-4E73-8818-3834FCCD10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1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rthodoxsojourn.blogspot.com/2011/04/passion-for-good-friday.html" TargetMode="External"/><Relationship Id="rId2" Type="http://schemas.openxmlformats.org/officeDocument/2006/relationships/hyperlink" Target="http://www.deyave.com/Arte/Pintura/Andrea_Mantegn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tholictradition.org/Christ/jesus-suffering.htm" TargetMode="External"/><Relationship Id="rId5" Type="http://schemas.openxmlformats.org/officeDocument/2006/relationships/hyperlink" Target="http://www.thechristianwallpapers.com/2009/10/jesus-christ-pictures-carrying-cross.html" TargetMode="External"/><Relationship Id="rId4" Type="http://schemas.openxmlformats.org/officeDocument/2006/relationships/hyperlink" Target="https://picasaweb.google.com/revswain/VanDyckAnthon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Sorrowful Mysteries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9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Agony in the Garden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3696" y="1524000"/>
            <a:ext cx="6036304" cy="4725091"/>
          </a:xfrm>
        </p:spPr>
      </p:pic>
    </p:spTree>
    <p:extLst>
      <p:ext uri="{BB962C8B-B14F-4D97-AF65-F5344CB8AC3E}">
        <p14:creationId xmlns:p14="http://schemas.microsoft.com/office/powerpoint/2010/main" xmlns="" val="393223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Scourging at the Pillar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3600" y="1302061"/>
            <a:ext cx="4724399" cy="4962171"/>
          </a:xfrm>
        </p:spPr>
      </p:pic>
    </p:spTree>
    <p:extLst>
      <p:ext uri="{BB962C8B-B14F-4D97-AF65-F5344CB8AC3E}">
        <p14:creationId xmlns:p14="http://schemas.microsoft.com/office/powerpoint/2010/main" xmlns="" val="98362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Crowning with Thorns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1154236"/>
            <a:ext cx="4648200" cy="5330505"/>
          </a:xfrm>
        </p:spPr>
      </p:pic>
    </p:spTree>
    <p:extLst>
      <p:ext uri="{BB962C8B-B14F-4D97-AF65-F5344CB8AC3E}">
        <p14:creationId xmlns:p14="http://schemas.microsoft.com/office/powerpoint/2010/main" xmlns="" val="235555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Carrying of the Cross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216598"/>
            <a:ext cx="6553200" cy="5690154"/>
          </a:xfrm>
        </p:spPr>
      </p:pic>
    </p:spTree>
    <p:extLst>
      <p:ext uri="{BB962C8B-B14F-4D97-AF65-F5344CB8AC3E}">
        <p14:creationId xmlns:p14="http://schemas.microsoft.com/office/powerpoint/2010/main" xmlns="" val="390408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Crucifixion and Death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1144424"/>
            <a:ext cx="3505200" cy="5437515"/>
          </a:xfrm>
        </p:spPr>
      </p:pic>
    </p:spTree>
    <p:extLst>
      <p:ext uri="{BB962C8B-B14F-4D97-AF65-F5344CB8AC3E}">
        <p14:creationId xmlns:p14="http://schemas.microsoft.com/office/powerpoint/2010/main" xmlns="" val="337569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Agony in the Garden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://www.deyave.com/Arte/Pintura/Andrea_Mantegna.htm</a:t>
            </a:r>
            <a:r>
              <a:rPr lang="en-US" dirty="0" smtClean="0"/>
              <a:t> </a:t>
            </a:r>
          </a:p>
          <a:p>
            <a:r>
              <a:rPr lang="en-US" dirty="0" smtClean="0"/>
              <a:t>Scourging at the Pillar </a:t>
            </a:r>
            <a:r>
              <a:rPr lang="en-US" dirty="0">
                <a:hlinkClick r:id="rId3"/>
              </a:rPr>
              <a:t>http://orthodoxsojourn.blogspot.com/2011/04/passion-for-good-friday.html</a:t>
            </a:r>
            <a:endParaRPr lang="en-US" dirty="0" smtClean="0"/>
          </a:p>
          <a:p>
            <a:r>
              <a:rPr lang="en-US" dirty="0" smtClean="0"/>
              <a:t>“Crowning with Thorns” by Anthony van </a:t>
            </a:r>
            <a:r>
              <a:rPr lang="en-US" dirty="0" err="1" smtClean="0"/>
              <a:t>Dyck</a:t>
            </a:r>
            <a:r>
              <a:rPr lang="en-US" dirty="0" smtClean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picasaweb.google.com/revswain/VanDyckAnthony</a:t>
            </a:r>
            <a:endParaRPr lang="en-US" dirty="0" smtClean="0"/>
          </a:p>
          <a:p>
            <a:r>
              <a:rPr lang="en-US" dirty="0" smtClean="0"/>
              <a:t>“Christ Carrying the Cross” by Giovanni Battista Tiepolo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www.thechristianwallpapers.com/2009/10/jesus-christ-pictures-carrying-cross.html</a:t>
            </a:r>
            <a:endParaRPr lang="en-US" dirty="0" smtClean="0"/>
          </a:p>
          <a:p>
            <a:r>
              <a:rPr lang="en-US" dirty="0" smtClean="0"/>
              <a:t>Crucifixion </a:t>
            </a:r>
            <a:r>
              <a:rPr lang="en-US" dirty="0">
                <a:hlinkClick r:id="rId6"/>
              </a:rPr>
              <a:t>http://www.catholictradition.org/Christ/jesus-suffering.htm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277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75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Sorrowful Mysteries</vt:lpstr>
      <vt:lpstr>1. Agony in the Garden</vt:lpstr>
      <vt:lpstr>2. Scourging at the Pillar</vt:lpstr>
      <vt:lpstr>3. Crowning with Thorns</vt:lpstr>
      <vt:lpstr>4. Carrying of the Cross</vt:lpstr>
      <vt:lpstr>5. Crucifixion and Death</vt:lpstr>
      <vt:lpstr>Art Credits</vt:lpstr>
    </vt:vector>
  </TitlesOfParts>
  <Company>St. Patrick Catholic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Sorrowful Mysteries</dc:title>
  <dc:creator>durban</dc:creator>
  <cp:lastModifiedBy>vburchard</cp:lastModifiedBy>
  <cp:revision>4</cp:revision>
  <dcterms:created xsi:type="dcterms:W3CDTF">2013-05-15T13:15:36Z</dcterms:created>
  <dcterms:modified xsi:type="dcterms:W3CDTF">2013-11-15T15:58:25Z</dcterms:modified>
</cp:coreProperties>
</file>