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Rokkitt"/>
      <p:regular r:id="rId35"/>
      <p:bold r:id="rId36"/>
    </p:embeddedFont>
    <p:embeddedFont>
      <p:font typeface="Lora"/>
      <p:regular r:id="rId37"/>
      <p:bold r:id="rId38"/>
      <p:italic r:id="rId39"/>
      <p:boldItalic r:id="rId40"/>
    </p:embeddedFont>
    <p:embeddedFont>
      <p:font typeface="Quicksand"/>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Lora-boldItalic.fntdata"/><Relationship Id="rId20" Type="http://schemas.openxmlformats.org/officeDocument/2006/relationships/slide" Target="slides/slide16.xml"/><Relationship Id="rId42" Type="http://schemas.openxmlformats.org/officeDocument/2006/relationships/font" Target="fonts/Quicksand-bold.fntdata"/><Relationship Id="rId41" Type="http://schemas.openxmlformats.org/officeDocument/2006/relationships/font" Target="fonts/Quicksand-regular.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kkitt-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ora-regular.fntdata"/><Relationship Id="rId14" Type="http://schemas.openxmlformats.org/officeDocument/2006/relationships/slide" Target="slides/slide10.xml"/><Relationship Id="rId36" Type="http://schemas.openxmlformats.org/officeDocument/2006/relationships/font" Target="fonts/Rokkitt-bold.fntdata"/><Relationship Id="rId17" Type="http://schemas.openxmlformats.org/officeDocument/2006/relationships/slide" Target="slides/slide13.xml"/><Relationship Id="rId39" Type="http://schemas.openxmlformats.org/officeDocument/2006/relationships/font" Target="fonts/Lora-italic.fntdata"/><Relationship Id="rId16" Type="http://schemas.openxmlformats.org/officeDocument/2006/relationships/slide" Target="slides/slide12.xml"/><Relationship Id="rId38" Type="http://schemas.openxmlformats.org/officeDocument/2006/relationships/font" Target="fonts/Lora-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1100" u="none" cap="none" strike="noStrike">
                <a:solidFill>
                  <a:schemeClr val="dk1"/>
                </a:solidFill>
                <a:latin typeface="Arial"/>
                <a:ea typeface="Arial"/>
                <a:cs typeface="Arial"/>
                <a:sym typeface="Arial"/>
              </a:defRPr>
            </a:lvl1pPr>
            <a:lvl2pPr indent="0" lvl="1" marL="457200" marR="0" rtl="0" algn="l">
              <a:spcBef>
                <a:spcPts val="0"/>
              </a:spcBef>
              <a:buChar char="○"/>
              <a:defRPr b="0" i="0" sz="1100" u="none" cap="none" strike="noStrike">
                <a:solidFill>
                  <a:schemeClr val="dk1"/>
                </a:solidFill>
                <a:latin typeface="Arial"/>
                <a:ea typeface="Arial"/>
                <a:cs typeface="Arial"/>
                <a:sym typeface="Arial"/>
              </a:defRPr>
            </a:lvl2pPr>
            <a:lvl3pPr indent="0" lvl="2" marL="914400" marR="0" rtl="0" algn="l">
              <a:spcBef>
                <a:spcPts val="0"/>
              </a:spcBef>
              <a:buChar char="■"/>
              <a:defRPr b="0" i="0" sz="1100" u="none" cap="none" strike="noStrike">
                <a:solidFill>
                  <a:schemeClr val="dk1"/>
                </a:solidFill>
                <a:latin typeface="Arial"/>
                <a:ea typeface="Arial"/>
                <a:cs typeface="Arial"/>
                <a:sym typeface="Arial"/>
              </a:defRPr>
            </a:lvl3pPr>
            <a:lvl4pPr indent="0" lvl="3" marL="1371600" marR="0" rtl="0" algn="l">
              <a:spcBef>
                <a:spcPts val="0"/>
              </a:spcBef>
              <a:buChar char="●"/>
              <a:defRPr b="0" i="0" sz="1100" u="none" cap="none" strike="noStrike">
                <a:solidFill>
                  <a:schemeClr val="dk1"/>
                </a:solidFill>
                <a:latin typeface="Arial"/>
                <a:ea typeface="Arial"/>
                <a:cs typeface="Arial"/>
                <a:sym typeface="Arial"/>
              </a:defRPr>
            </a:lvl4pPr>
            <a:lvl5pPr indent="0" lvl="4" marL="1828800" marR="0" rtl="0" algn="l">
              <a:spcBef>
                <a:spcPts val="0"/>
              </a:spcBef>
              <a:buChar char="○"/>
              <a:defRPr b="0" i="0" sz="1100" u="none" cap="none" strike="noStrike">
                <a:solidFill>
                  <a:schemeClr val="dk1"/>
                </a:solidFill>
                <a:latin typeface="Arial"/>
                <a:ea typeface="Arial"/>
                <a:cs typeface="Arial"/>
                <a:sym typeface="Arial"/>
              </a:defRPr>
            </a:lvl5pPr>
            <a:lvl6pPr indent="0" lvl="5" marL="2286000" marR="0" rtl="0" algn="l">
              <a:spcBef>
                <a:spcPts val="0"/>
              </a:spcBef>
              <a:buChar char="■"/>
              <a:defRPr b="0" i="0" sz="1100" u="none" cap="none" strike="noStrike">
                <a:solidFill>
                  <a:schemeClr val="dk1"/>
                </a:solidFill>
                <a:latin typeface="Arial"/>
                <a:ea typeface="Arial"/>
                <a:cs typeface="Arial"/>
                <a:sym typeface="Arial"/>
              </a:defRPr>
            </a:lvl6pPr>
            <a:lvl7pPr indent="0" lvl="6" marL="2743200" marR="0" rtl="0" algn="l">
              <a:spcBef>
                <a:spcPts val="0"/>
              </a:spcBef>
              <a:buChar char="●"/>
              <a:defRPr b="0" i="0" sz="1100" u="none" cap="none" strike="noStrike">
                <a:solidFill>
                  <a:schemeClr val="dk1"/>
                </a:solidFill>
                <a:latin typeface="Arial"/>
                <a:ea typeface="Arial"/>
                <a:cs typeface="Arial"/>
                <a:sym typeface="Arial"/>
              </a:defRPr>
            </a:lvl7pPr>
            <a:lvl8pPr indent="0" lvl="7" marL="3200400" marR="0" rtl="0" algn="l">
              <a:spcBef>
                <a:spcPts val="0"/>
              </a:spcBef>
              <a:buChar char="○"/>
              <a:defRPr b="0" i="0" sz="1100" u="none" cap="none" strike="noStrike">
                <a:solidFill>
                  <a:schemeClr val="dk1"/>
                </a:solidFill>
                <a:latin typeface="Arial"/>
                <a:ea typeface="Arial"/>
                <a:cs typeface="Arial"/>
                <a:sym typeface="Arial"/>
              </a:defRPr>
            </a:lvl8pPr>
            <a:lvl9pPr indent="0" lvl="8" marL="3657600" marR="0" rtl="0" algn="l">
              <a:spcBef>
                <a:spcPts val="0"/>
              </a:spcBef>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rPr b="1" i="1" lang="en" sz="1100" u="none" cap="none" strike="noStrike">
                <a:solidFill>
                  <a:schemeClr val="dk1"/>
                </a:solidFill>
                <a:latin typeface="Arial"/>
                <a:ea typeface="Arial"/>
                <a:cs typeface="Arial"/>
                <a:sym typeface="Arial"/>
              </a:rPr>
              <a:t>Which is why, if we’re going to enter into relationship with Him, He’s going to need to take the initiative step. Which He does, in </a:t>
            </a:r>
            <a:r>
              <a:rPr b="1" lang="en" sz="1100" cap="none" strike="noStrike">
                <a:solidFill>
                  <a:schemeClr val="dk1"/>
                </a:solidFill>
              </a:rPr>
              <a:t>Revelation</a:t>
            </a:r>
            <a:r>
              <a:rPr b="1" i="1" lang="en" sz="1100" u="none" cap="none" strike="noStrike">
                <a:solidFill>
                  <a:schemeClr val="dk1"/>
                </a:solidFill>
                <a:latin typeface="Arial"/>
                <a:ea typeface="Arial"/>
                <a:cs typeface="Arial"/>
                <a:sym typeface="Arial"/>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rPr lang="en"/>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lvl="0" rtl="0">
              <a:spcBef>
                <a:spcPts val="0"/>
              </a:spcBef>
              <a:buClr>
                <a:schemeClr val="dk1"/>
              </a:buClr>
              <a:buSzPct val="25000"/>
              <a:buFont typeface="Arial"/>
              <a:buNone/>
            </a:pPr>
            <a:r>
              <a:rPr b="1" lang="en"/>
              <a:t>What Revelation tells us about God</a:t>
            </a:r>
          </a:p>
          <a:p>
            <a:pPr indent="0" lvl="1" marL="0" rtl="0">
              <a:spcBef>
                <a:spcPts val="0"/>
              </a:spcBef>
              <a:buClr>
                <a:schemeClr val="dk1"/>
              </a:buClr>
              <a:buSzPct val="25000"/>
              <a:buFont typeface="Arial"/>
              <a:buNone/>
            </a:pPr>
            <a:r>
              <a:rPr lang="en"/>
              <a:t>So God comes to us, and introduces Himself. When God reveals Himself directly to the human race, that’s called </a:t>
            </a:r>
            <a:r>
              <a:rPr b="1" lang="en"/>
              <a:t>Divine Revelation</a:t>
            </a:r>
            <a:r>
              <a:rPr lang="en"/>
              <a:t>.</a:t>
            </a:r>
            <a:r>
              <a:rPr lang="en">
                <a:latin typeface="Calibri"/>
                <a:ea typeface="Calibri"/>
                <a:cs typeface="Calibri"/>
                <a:sym typeface="Calibri"/>
              </a:rPr>
              <a:t>[3]</a:t>
            </a:r>
          </a:p>
          <a:p>
            <a:pPr indent="-298450" lvl="0" marL="457200" rtl="0">
              <a:spcBef>
                <a:spcPts val="0"/>
              </a:spcBef>
              <a:buClr>
                <a:schemeClr val="dk1"/>
              </a:buClr>
              <a:buSzPct val="100000"/>
              <a:buAutoNum type="arabicPeriod"/>
            </a:pPr>
            <a:r>
              <a:rPr lang="en"/>
              <a:t>It begins in the Old Testament, where God reveals Himself slowly to the patriarchs and prophets.</a:t>
            </a:r>
          </a:p>
          <a:p>
            <a:pPr lvl="0" rtl="0">
              <a:spcBef>
                <a:spcPts val="0"/>
              </a:spcBef>
              <a:buNone/>
            </a:pPr>
            <a:r>
              <a:t/>
            </a:r>
            <a:endParaRPr/>
          </a:p>
          <a:p>
            <a:pPr indent="-298450" lvl="0" marL="457200" rtl="0">
              <a:spcBef>
                <a:spcPts val="0"/>
              </a:spcBef>
              <a:buClr>
                <a:schemeClr val="dk1"/>
              </a:buClr>
              <a:buSzPct val="100000"/>
              <a:buAutoNum type="arabicPeriod"/>
            </a:pPr>
            <a:r>
              <a:rPr lang="en"/>
              <a:t>Then, He reveals Himself </a:t>
            </a:r>
            <a:r>
              <a:rPr i="1" lang="en"/>
              <a:t>fully</a:t>
            </a:r>
            <a:r>
              <a:rPr lang="en"/>
              <a:t> by coming to meet us in the flesh, in Jesus Christ.</a:t>
            </a:r>
            <a:br>
              <a:rPr lang="en"/>
            </a:br>
          </a:p>
          <a:p>
            <a:pPr indent="-298450" lvl="0" marL="457200" rtl="0">
              <a:spcBef>
                <a:spcPts val="0"/>
              </a:spcBef>
              <a:buClr>
                <a:schemeClr val="dk1"/>
              </a:buClr>
              <a:buSzPct val="100000"/>
              <a:buAutoNum type="arabicPeriod"/>
            </a:pPr>
            <a:r>
              <a:rPr lang="en"/>
              <a:t>But how do we know about Jesus? </a:t>
            </a:r>
          </a:p>
          <a:p>
            <a:pPr indent="-298450" lvl="0" marL="914400" rtl="0">
              <a:spcBef>
                <a:spcPts val="0"/>
              </a:spcBef>
              <a:buClr>
                <a:schemeClr val="dk1"/>
              </a:buClr>
              <a:buSzPct val="100000"/>
              <a:buChar char="●"/>
            </a:pPr>
            <a:r>
              <a:rPr lang="en"/>
              <a:t>Because the </a:t>
            </a:r>
            <a:r>
              <a:rPr b="1" lang="en"/>
              <a:t>Magisterium</a:t>
            </a:r>
          </a:p>
          <a:p>
            <a:pPr indent="-69850" lvl="0" marL="914400" rtl="0">
              <a:spcBef>
                <a:spcPts val="0"/>
              </a:spcBef>
              <a:buClr>
                <a:schemeClr val="dk1"/>
              </a:buClr>
              <a:buSzPct val="100000"/>
              <a:buFont typeface="Arial"/>
              <a:buNone/>
            </a:pPr>
            <a:r>
              <a:rPr lang="en"/>
              <a:t> = Peter and the Apostles and their successors (the pope and bishops)</a:t>
            </a:r>
          </a:p>
          <a:p>
            <a:pPr indent="0" lvl="0" marL="457200" rtl="0">
              <a:spcBef>
                <a:spcPts val="0"/>
              </a:spcBef>
              <a:buClr>
                <a:schemeClr val="dk1"/>
              </a:buClr>
              <a:buSzPct val="25000"/>
              <a:buFont typeface="Arial"/>
              <a:buNone/>
            </a:pPr>
            <a:r>
              <a:rPr lang="en"/>
              <a:t> </a:t>
            </a:r>
          </a:p>
          <a:p>
            <a:pPr indent="-298450" lvl="0" marL="914400" rtl="0">
              <a:spcBef>
                <a:spcPts val="0"/>
              </a:spcBef>
              <a:buClr>
                <a:schemeClr val="dk1"/>
              </a:buClr>
              <a:buSzPct val="100000"/>
              <a:buChar char="●"/>
            </a:pPr>
            <a:r>
              <a:rPr lang="en"/>
              <a:t>gave us </a:t>
            </a:r>
            <a:r>
              <a:rPr b="1" lang="en"/>
              <a:t>Scripture (The Bible)</a:t>
            </a:r>
          </a:p>
          <a:p>
            <a:pPr indent="0" lvl="0" marL="914400" rtl="0">
              <a:spcBef>
                <a:spcPts val="0"/>
              </a:spcBef>
              <a:buClr>
                <a:schemeClr val="dk1"/>
              </a:buClr>
              <a:buSzPct val="25000"/>
              <a:buFont typeface="Arial"/>
              <a:buNone/>
            </a:pPr>
            <a:r>
              <a:rPr b="1" lang="en"/>
              <a:t>= </a:t>
            </a:r>
            <a:r>
              <a:rPr lang="en"/>
              <a:t>the sacred books written, commissioned, and collected by the magisterium</a:t>
            </a:r>
          </a:p>
          <a:p>
            <a:pPr indent="0" lvl="0" marL="457200" rtl="0">
              <a:spcBef>
                <a:spcPts val="0"/>
              </a:spcBef>
              <a:buClr>
                <a:schemeClr val="dk1"/>
              </a:buClr>
              <a:buSzPct val="25000"/>
              <a:buFont typeface="Arial"/>
              <a:buNone/>
            </a:pPr>
            <a:r>
              <a:rPr lang="en"/>
              <a:t> </a:t>
            </a:r>
          </a:p>
          <a:p>
            <a:pPr indent="-298450" lvl="0" marL="914400" rtl="0">
              <a:spcBef>
                <a:spcPts val="0"/>
              </a:spcBef>
              <a:buClr>
                <a:schemeClr val="dk1"/>
              </a:buClr>
              <a:buSzPct val="100000"/>
              <a:buChar char="●"/>
            </a:pPr>
            <a:r>
              <a:rPr lang="en"/>
              <a:t>and </a:t>
            </a:r>
            <a:r>
              <a:rPr b="1" lang="en"/>
              <a:t>Tradition</a:t>
            </a:r>
          </a:p>
          <a:p>
            <a:pPr indent="0" lvl="0" marL="914400" rtl="0">
              <a:spcBef>
                <a:spcPts val="0"/>
              </a:spcBef>
              <a:buClr>
                <a:schemeClr val="dk1"/>
              </a:buClr>
              <a:buSzPct val="25000"/>
              <a:buFont typeface="Arial"/>
              <a:buNone/>
            </a:pPr>
            <a:r>
              <a:rPr b="1" lang="en"/>
              <a:t>= </a:t>
            </a:r>
            <a:r>
              <a:rPr lang="en"/>
              <a:t>the official teachings of the Church down through the centuries</a:t>
            </a:r>
          </a:p>
          <a:p>
            <a:pPr lvl="0" rtl="0">
              <a:spcBef>
                <a:spcPts val="0"/>
              </a:spcBef>
              <a:buClr>
                <a:schemeClr val="dk1"/>
              </a:buClr>
              <a:buSzPct val="25000"/>
              <a:buFont typeface="Arial"/>
              <a:buNone/>
            </a:pPr>
            <a:r>
              <a:t/>
            </a:r>
            <a:endParaRPr/>
          </a:p>
          <a:p>
            <a:pPr lvl="0" rtl="0">
              <a:spcBef>
                <a:spcPts val="0"/>
              </a:spcBef>
              <a:buClr>
                <a:schemeClr val="dk1"/>
              </a:buClr>
              <a:buSzPct val="25000"/>
              <a:buFont typeface="Arial"/>
              <a:buNone/>
            </a:pPr>
            <a:r>
              <a:rPr lang="en" sz="1000">
                <a:latin typeface="Calibri"/>
                <a:ea typeface="Calibri"/>
                <a:cs typeface="Calibri"/>
                <a:sym typeface="Calibri"/>
              </a:rPr>
              <a:t>[3]</a:t>
            </a:r>
            <a:r>
              <a:rPr lang="en"/>
              <a:t>The textual support for this material is found is Lesson 2, </a:t>
            </a:r>
            <a:r>
              <a:rPr b="1" lang="en"/>
              <a:t>“We can know God through Divine Revelation.”</a:t>
            </a:r>
          </a:p>
          <a:p>
            <a:pPr indent="0" lvl="0" marL="0" marR="0" rtl="0" algn="l">
              <a:spcBef>
                <a:spcPts val="0"/>
              </a:spcBef>
              <a:buSzPct val="25000"/>
              <a:buNone/>
            </a:pPr>
            <a:r>
              <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 name="Shape 15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1"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Now revelation tells us </a:t>
            </a:r>
            <a:r>
              <a:rPr b="0" i="1" lang="en" sz="1100" u="none" cap="none" strike="noStrike">
                <a:solidFill>
                  <a:schemeClr val="dk1"/>
                </a:solidFill>
                <a:latin typeface="Arial"/>
                <a:ea typeface="Arial"/>
                <a:cs typeface="Arial"/>
                <a:sym typeface="Arial"/>
              </a:rPr>
              <a:t>who </a:t>
            </a:r>
            <a:r>
              <a:rPr b="0" i="0" lang="en" sz="1100" u="none" cap="none" strike="noStrike">
                <a:solidFill>
                  <a:schemeClr val="dk1"/>
                </a:solidFill>
                <a:latin typeface="Arial"/>
                <a:ea typeface="Arial"/>
                <a:cs typeface="Arial"/>
                <a:sym typeface="Arial"/>
              </a:rPr>
              <a:t>God is. In fact, it tells us that God is 3 whos, or 3 persons.</a:t>
            </a:r>
            <a:r>
              <a:rPr lang="en">
                <a:latin typeface="Calibri"/>
                <a:ea typeface="Calibri"/>
                <a:cs typeface="Calibri"/>
                <a:sym typeface="Calibri"/>
              </a:rPr>
              <a:t>[4]</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It tells us that God is a </a:t>
            </a:r>
            <a:r>
              <a:rPr b="1" i="0" lang="en" sz="1100" u="none" cap="none" strike="noStrike">
                <a:solidFill>
                  <a:schemeClr val="dk1"/>
                </a:solidFill>
                <a:latin typeface="Arial"/>
                <a:ea typeface="Arial"/>
                <a:cs typeface="Arial"/>
                <a:sym typeface="Arial"/>
              </a:rPr>
              <a:t>Trinity: Father, Son, and Holy Spirit. </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God is an infinitely happy, loving community of persons.</a:t>
            </a:r>
          </a:p>
          <a:p>
            <a:pPr lvl="0" marR="0" rtl="0" algn="l">
              <a:spcBef>
                <a:spcPts val="0"/>
              </a:spcBef>
              <a:spcAft>
                <a:spcPts val="0"/>
              </a:spcAft>
              <a:buNone/>
            </a:pPr>
            <a:r>
              <a:t/>
            </a:r>
            <a:endParaRPr/>
          </a:p>
          <a:p>
            <a:pPr indent="0" lvl="0" marL="0" marR="0" rtl="0" algn="l">
              <a:spcBef>
                <a:spcPts val="0"/>
              </a:spcBef>
              <a:buSzPct val="25000"/>
              <a:buNone/>
            </a:pPr>
            <a:r>
              <a:rPr lang="en" sz="1000">
                <a:latin typeface="Calibri"/>
                <a:ea typeface="Calibri"/>
                <a:cs typeface="Calibri"/>
                <a:sym typeface="Calibri"/>
              </a:rPr>
              <a:t>[4]</a:t>
            </a:r>
            <a:r>
              <a:rPr lang="en"/>
              <a:t> </a:t>
            </a:r>
            <a:r>
              <a:rPr b="0" i="0" lang="en" sz="1100" u="none" cap="none" strike="noStrike">
                <a:solidFill>
                  <a:schemeClr val="dk1"/>
                </a:solidFill>
                <a:latin typeface="Arial"/>
                <a:ea typeface="Arial"/>
                <a:cs typeface="Arial"/>
                <a:sym typeface="Arial"/>
              </a:rPr>
              <a:t>The textual support for this material is found in Lesson 2, </a:t>
            </a:r>
            <a:r>
              <a:rPr b="1" i="0" lang="en" sz="1100" u="none" cap="none" strike="noStrike">
                <a:solidFill>
                  <a:schemeClr val="dk1"/>
                </a:solidFill>
                <a:latin typeface="Arial"/>
                <a:ea typeface="Arial"/>
                <a:cs typeface="Arial"/>
                <a:sym typeface="Arial"/>
              </a:rPr>
              <a:t>“The Blessed Trinity is the central mystery of our Faith.”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8" name="Shape 1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5" name="Shape 16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2"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This is the central mystery of our faith. It tells us:</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Who God is</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The kind of relationship we are invited to enter</a:t>
            </a:r>
          </a:p>
          <a:p>
            <a:pPr indent="0" lvl="0"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 </a:t>
            </a:r>
          </a:p>
          <a:p>
            <a:pPr indent="0" lvl="2"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In other words, the doctrine of the Trinity answers the two ultimate questions:</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Where does everything come from?</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What is the purpose of life?</a:t>
            </a:r>
          </a:p>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rPr lang="en"/>
              <a:t>Unlike human beings who sin, or who fail despite their best intentions, God never sins or fails.</a:t>
            </a:r>
          </a:p>
          <a:p>
            <a:pPr indent="-298450" lvl="0" marL="457200" marR="0" rtl="0" algn="l">
              <a:spcBef>
                <a:spcPts val="0"/>
              </a:spcBef>
              <a:buSzPct val="100000"/>
              <a:buChar char="●"/>
            </a:pPr>
            <a:r>
              <a:rPr lang="en"/>
              <a:t>We can be surer of our faith in God than we can be in any human knowledge.</a:t>
            </a:r>
          </a:p>
          <a:p>
            <a:pPr indent="0" lvl="0" marL="0" marR="0" rtl="0" algn="l">
              <a:spcBef>
                <a:spcPts val="0"/>
              </a:spcBef>
              <a:buSzPct val="25000"/>
              <a:buNone/>
            </a:pPr>
            <a:r>
              <a:t/>
            </a:r>
            <a:endParaRPr/>
          </a:p>
          <a:p>
            <a:pPr indent="0" lvl="0" marL="0" marR="0" rtl="0" algn="l">
              <a:spcBef>
                <a:spcPts val="0"/>
              </a:spcBef>
              <a:buSzPct val="25000"/>
              <a:buNone/>
            </a:pPr>
            <a:r>
              <a:rPr lang="en"/>
              <a:t>Our faith is not a blind leap.</a:t>
            </a:r>
          </a:p>
          <a:p>
            <a:pPr indent="-298450" lvl="0" marL="457200" marR="0" rtl="0" algn="l">
              <a:spcBef>
                <a:spcPts val="0"/>
              </a:spcBef>
              <a:buSzPct val="100000"/>
              <a:buChar char="●"/>
            </a:pPr>
            <a:r>
              <a:rPr lang="en"/>
              <a:t>Even if the truths that have been revealed to us aren’t completely clear because of our limited human understanding. We believe, </a:t>
            </a:r>
            <a:r>
              <a:rPr i="1" lang="en"/>
              <a:t>because </a:t>
            </a:r>
            <a:r>
              <a:rPr lang="en"/>
              <a:t>we trust God.</a:t>
            </a:r>
          </a:p>
          <a:p>
            <a:pPr indent="-298450" lvl="0" marL="457200" marR="0" rtl="0" algn="l">
              <a:spcBef>
                <a:spcPts val="0"/>
              </a:spcBef>
              <a:buSzPct val="100000"/>
              <a:buChar char="●"/>
            </a:pPr>
            <a:r>
              <a:rPr lang="en"/>
              <a:t>Only God is completely trustworthy, faithful, and cannot fail. </a:t>
            </a:r>
          </a:p>
          <a:p>
            <a:pPr indent="0" lvl="0" marL="0" marR="0" rtl="0" algn="l">
              <a:spcBef>
                <a:spcPts val="0"/>
              </a:spcBef>
              <a:buClr>
                <a:srgbClr val="000000"/>
              </a:buClr>
              <a:buSzPct val="25000"/>
              <a:buFont typeface="Arial"/>
              <a:buNone/>
            </a:pPr>
            <a:r>
              <a:t/>
            </a:r>
            <a:endParaRPr/>
          </a:p>
          <a:p>
            <a:pPr indent="0" lvl="0" marL="0" marR="0" rtl="0" algn="l">
              <a:spcBef>
                <a:spcPts val="0"/>
              </a:spcBef>
              <a:buSzPct val="25000"/>
              <a:buNone/>
            </a:pPr>
            <a:r>
              <a:rPr b="1" lang="en"/>
              <a:t>God is Holy, almighty, all-knowing, eternal and unchanging, and omnipresent. Why would we ever choose to put our faith in something other than Him?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1"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This relationship means first of all: </a:t>
            </a:r>
            <a:r>
              <a:rPr b="0" i="1" lang="en" sz="1100" u="none" cap="none" strike="noStrike">
                <a:solidFill>
                  <a:schemeClr val="dk1"/>
                </a:solidFill>
                <a:latin typeface="Arial"/>
                <a:ea typeface="Arial"/>
                <a:cs typeface="Arial"/>
                <a:sym typeface="Arial"/>
              </a:rPr>
              <a:t>believing that what God has revealed is true</a:t>
            </a:r>
            <a:r>
              <a:rPr b="0" i="0" lang="en" sz="1100" u="none" cap="none" strike="noStrike">
                <a:solidFill>
                  <a:schemeClr val="dk1"/>
                </a:solidFill>
                <a:latin typeface="Arial"/>
                <a:ea typeface="Arial"/>
                <a:cs typeface="Arial"/>
                <a:sym typeface="Arial"/>
              </a:rPr>
              <a:t>; and secondly: </a:t>
            </a:r>
            <a:r>
              <a:rPr b="0" i="1" lang="en" sz="1100" u="none" cap="none" strike="noStrike">
                <a:solidFill>
                  <a:schemeClr val="dk1"/>
                </a:solidFill>
                <a:latin typeface="Arial"/>
                <a:ea typeface="Arial"/>
                <a:cs typeface="Arial"/>
                <a:sym typeface="Arial"/>
              </a:rPr>
              <a:t>acting according to your faith</a:t>
            </a:r>
            <a:r>
              <a:rPr b="0" lang="en" sz="1100" u="none" cap="none" strike="noStrike">
                <a:solidFill>
                  <a:schemeClr val="dk1"/>
                </a:solidFill>
                <a:latin typeface="Arial"/>
                <a:ea typeface="Arial"/>
                <a:cs typeface="Arial"/>
                <a:sym typeface="Arial"/>
              </a:rPr>
              <a:t>.</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If you don’t believe what God has told you, then you can’t be in relationship with Him. And if you don’t </a:t>
            </a:r>
            <a:r>
              <a:rPr b="0" i="1" lang="en" sz="1100" u="none" cap="none" strike="noStrike">
                <a:solidFill>
                  <a:schemeClr val="dk1"/>
                </a:solidFill>
                <a:latin typeface="Arial"/>
                <a:ea typeface="Arial"/>
                <a:cs typeface="Arial"/>
                <a:sym typeface="Arial"/>
              </a:rPr>
              <a:t>act </a:t>
            </a:r>
            <a:r>
              <a:rPr b="0" i="0" lang="en" sz="1100" u="none" cap="none" strike="noStrike">
                <a:solidFill>
                  <a:schemeClr val="dk1"/>
                </a:solidFill>
                <a:latin typeface="Arial"/>
                <a:ea typeface="Arial"/>
                <a:cs typeface="Arial"/>
                <a:sym typeface="Arial"/>
              </a:rPr>
              <a:t>like you believe, then </a:t>
            </a:r>
            <a:r>
              <a:rPr lang="en"/>
              <a:t>have you really made your faith a part of you?</a:t>
            </a:r>
          </a:p>
          <a:p>
            <a:pPr lvl="0" marR="0" rtl="0" algn="l">
              <a:spcBef>
                <a:spcPts val="0"/>
              </a:spcBef>
              <a:spcAft>
                <a:spcPts val="0"/>
              </a:spcAft>
              <a:buNone/>
            </a:pPr>
            <a:r>
              <a:t/>
            </a:r>
            <a:endParaRPr/>
          </a:p>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5" name="Shape 19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1" lang="en" sz="1100" u="none" cap="none" strike="noStrike">
                <a:solidFill>
                  <a:schemeClr val="dk1"/>
                </a:solidFill>
              </a:rPr>
              <a:t>Believing that what God has told you is true</a:t>
            </a:r>
            <a:r>
              <a:rPr lang="en">
                <a:latin typeface="Calibri"/>
                <a:ea typeface="Calibri"/>
                <a:cs typeface="Calibri"/>
                <a:sym typeface="Calibri"/>
              </a:rPr>
              <a:t>[5]</a:t>
            </a:r>
          </a:p>
          <a:p>
            <a:pPr indent="0" lvl="2"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If you reject somebody’s testimony, it means you don’t trust them personally – and you can’t be in a loving relationship with someone you don’t trust.</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That’s why accepting God’s testimony is so crucial for your relationship with God.</a:t>
            </a:r>
          </a:p>
          <a:p>
            <a:pPr indent="0" lvl="0"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 </a:t>
            </a:r>
          </a:p>
          <a:p>
            <a:pPr indent="0" lvl="2"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Also, don’t think that “faith” or “belief in God” means uncertain opinion</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God can’t lie or be mistaken, so you can be absolutely certain that what He reveals through the Bible and Church teaching is completely true.</a:t>
            </a:r>
          </a:p>
          <a:p>
            <a:pPr indent="0" lvl="0"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 </a:t>
            </a:r>
          </a:p>
          <a:p>
            <a:pPr indent="0" lvl="2"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Of course, there’s a lot of stuff in the Bible and two thousand years of official Church teaching – but there are plenty of places to find summaries, like the Creeds and the Catechisms.</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That’s why there’s no reason for any Catholic to be ignorant about the basic truths of faith. There’s no reason you shouldn’t know about the God who’s done so much to make Himself known to you.</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lang="en" sz="1000">
                <a:latin typeface="Calibri"/>
                <a:ea typeface="Calibri"/>
                <a:cs typeface="Calibri"/>
                <a:sym typeface="Calibri"/>
              </a:rPr>
              <a:t>[5]</a:t>
            </a:r>
            <a:r>
              <a:rPr b="0" i="0" lang="en" sz="1100" u="none" cap="none" strike="noStrike">
                <a:solidFill>
                  <a:schemeClr val="dk1"/>
                </a:solidFill>
                <a:latin typeface="Arial"/>
                <a:ea typeface="Arial"/>
                <a:cs typeface="Arial"/>
                <a:sym typeface="Arial"/>
              </a:rPr>
              <a:t>The textual support for this section is found in Lesson 1, </a:t>
            </a:r>
            <a:r>
              <a:rPr b="1" i="0" lang="en" sz="1100" u="none" cap="none" strike="noStrike">
                <a:solidFill>
                  <a:schemeClr val="dk1"/>
                </a:solidFill>
                <a:latin typeface="Arial"/>
                <a:ea typeface="Arial"/>
                <a:cs typeface="Arial"/>
                <a:sym typeface="Arial"/>
              </a:rPr>
              <a:t>“What is Faith,” “Faith is a theological virtue,” </a:t>
            </a:r>
            <a:r>
              <a:rPr b="0" i="0" lang="en" sz="1100" u="none" cap="none" strike="noStrike">
                <a:solidFill>
                  <a:schemeClr val="dk1"/>
                </a:solidFill>
                <a:latin typeface="Arial"/>
                <a:ea typeface="Arial"/>
                <a:cs typeface="Arial"/>
                <a:sym typeface="Arial"/>
              </a:rPr>
              <a:t>and </a:t>
            </a:r>
            <a:r>
              <a:rPr b="1" i="0" lang="en" sz="1100" u="none" cap="none" strike="noStrike">
                <a:solidFill>
                  <a:schemeClr val="dk1"/>
                </a:solidFill>
                <a:latin typeface="Arial"/>
                <a:ea typeface="Arial"/>
                <a:cs typeface="Arial"/>
                <a:sym typeface="Arial"/>
              </a:rPr>
              <a:t>“Faith means the body of truths we believe.”</a:t>
            </a:r>
          </a:p>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8" name="Shape 6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This PowerPoint includes:</a:t>
            </a:r>
          </a:p>
          <a:p>
            <a:pPr indent="-171450" lvl="0" marL="171450" marR="0" rtl="0" algn="l">
              <a:spcBef>
                <a:spcPts val="0"/>
              </a:spcBef>
              <a:spcAft>
                <a:spcPts val="0"/>
              </a:spcAft>
              <a:buClr>
                <a:schemeClr val="dk1"/>
              </a:buClr>
              <a:buSzPct val="100000"/>
              <a:buFont typeface="Arial"/>
              <a:buChar char="•"/>
            </a:pPr>
            <a:r>
              <a:rPr lang="en"/>
              <a:t>S</a:t>
            </a:r>
            <a:r>
              <a:rPr b="0" i="0" lang="en" sz="1100" u="none" cap="none" strike="noStrike">
                <a:solidFill>
                  <a:schemeClr val="dk1"/>
                </a:solidFill>
                <a:latin typeface="Arial"/>
                <a:ea typeface="Arial"/>
                <a:cs typeface="Arial"/>
                <a:sym typeface="Arial"/>
              </a:rPr>
              <a:t>lides for opening questions to help parents apply what they already know to a new learning experience</a:t>
            </a:r>
          </a:p>
          <a:p>
            <a:pPr indent="-171450" lvl="0" marL="17145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Notes for a presentation on this month’s content</a:t>
            </a:r>
          </a:p>
          <a:p>
            <a:pPr indent="-171450" lvl="0" marL="17145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Sacred art with discussion questions</a:t>
            </a:r>
          </a:p>
          <a:p>
            <a:pPr indent="-171450" lvl="0" marL="171450" marR="0" rtl="0" algn="l">
              <a:spcBef>
                <a:spcPts val="0"/>
              </a:spcBef>
              <a:buClr>
                <a:schemeClr val="dk1"/>
              </a:buClr>
              <a:buSzPct val="100000"/>
              <a:buFont typeface="Arial"/>
              <a:buChar char="•"/>
            </a:pPr>
            <a:r>
              <a:rPr b="0" i="0" lang="en" sz="1100" u="none" cap="none" strike="noStrike">
                <a:solidFill>
                  <a:schemeClr val="dk1"/>
                </a:solidFill>
                <a:latin typeface="Arial"/>
                <a:ea typeface="Arial"/>
                <a:cs typeface="Arial"/>
                <a:sym typeface="Arial"/>
              </a:rPr>
              <a:t>Key points from the readings this month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1" marL="0" marR="0" rtl="0" algn="l">
              <a:spcBef>
                <a:spcPts val="0"/>
              </a:spcBef>
              <a:spcAft>
                <a:spcPts val="0"/>
              </a:spcAft>
              <a:buSzPct val="25000"/>
              <a:buNone/>
            </a:pPr>
            <a:r>
              <a:rPr b="1" lang="en" sz="1100" u="none" cap="none" strike="noStrike">
                <a:solidFill>
                  <a:schemeClr val="dk1"/>
                </a:solidFill>
              </a:rPr>
              <a:t>Acting according to your faith</a:t>
            </a:r>
            <a:r>
              <a:rPr lang="en">
                <a:latin typeface="Calibri"/>
                <a:ea typeface="Calibri"/>
                <a:cs typeface="Calibri"/>
                <a:sym typeface="Calibri"/>
              </a:rPr>
              <a:t>[6]</a:t>
            </a:r>
          </a:p>
          <a:p>
            <a:pPr indent="0" lvl="2"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A couple who knows </a:t>
            </a:r>
            <a:r>
              <a:rPr lang="en"/>
              <a:t>they’re </a:t>
            </a:r>
            <a:r>
              <a:rPr b="0" i="0" lang="en" sz="1100" u="none" cap="none" strike="noStrike">
                <a:solidFill>
                  <a:schemeClr val="dk1"/>
                </a:solidFill>
                <a:latin typeface="Arial"/>
                <a:ea typeface="Arial"/>
                <a:cs typeface="Arial"/>
                <a:sym typeface="Arial"/>
              </a:rPr>
              <a:t>having a child, but doesn’t do anything to get ready, is in </a:t>
            </a:r>
            <a:r>
              <a:rPr b="0" i="1" lang="en" sz="1100" u="none" cap="none" strike="noStrike">
                <a:solidFill>
                  <a:schemeClr val="dk1"/>
                </a:solidFill>
                <a:latin typeface="Arial"/>
                <a:ea typeface="Arial"/>
                <a:cs typeface="Arial"/>
                <a:sym typeface="Arial"/>
              </a:rPr>
              <a:t>denial</a:t>
            </a:r>
            <a:r>
              <a:rPr b="0" i="0" lang="en" sz="1100" u="none" cap="none" strike="noStrike">
                <a:solidFill>
                  <a:schemeClr val="dk1"/>
                </a:solidFill>
                <a:latin typeface="Arial"/>
                <a:ea typeface="Arial"/>
                <a:cs typeface="Arial"/>
                <a:sym typeface="Arial"/>
              </a:rPr>
              <a:t>. Their knowledge isn’t doing them any good.</a:t>
            </a:r>
          </a:p>
          <a:p>
            <a:pPr indent="-298450" lvl="0" marL="457200" marR="0" rtl="0" algn="l">
              <a:spcBef>
                <a:spcPts val="0"/>
              </a:spcBef>
              <a:spcAft>
                <a:spcPts val="0"/>
              </a:spcAft>
              <a:buClr>
                <a:schemeClr val="dk1"/>
              </a:buClr>
              <a:buSzPct val="100000"/>
              <a:buFont typeface="Arial"/>
              <a:buChar char="●"/>
            </a:pPr>
            <a:r>
              <a:rPr b="0" i="0" lang="en" sz="1100" u="none" cap="none" strike="noStrike">
                <a:solidFill>
                  <a:schemeClr val="dk1"/>
                </a:solidFill>
                <a:latin typeface="Arial"/>
                <a:ea typeface="Arial"/>
                <a:cs typeface="Arial"/>
                <a:sym typeface="Arial"/>
              </a:rPr>
              <a:t>So if you know who God is, what He’s done for you, and His instructions for your happiness – but you don’t do anything about it – what good does it do you?!</a:t>
            </a:r>
          </a:p>
          <a:p>
            <a:pPr indent="0" lvl="0"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 </a:t>
            </a:r>
          </a:p>
          <a:p>
            <a:pPr indent="0" lvl="2" marL="0" marR="0" rtl="0" algn="l">
              <a:spcBef>
                <a:spcPts val="0"/>
              </a:spcBef>
              <a:spcAft>
                <a:spcPts val="0"/>
              </a:spcAft>
              <a:buSzPct val="25000"/>
              <a:buNone/>
            </a:pPr>
            <a:r>
              <a:rPr b="0" i="0" lang="en" sz="1100" u="none" cap="none" strike="noStrike">
                <a:solidFill>
                  <a:schemeClr val="dk1"/>
                </a:solidFill>
                <a:latin typeface="Arial"/>
                <a:ea typeface="Arial"/>
                <a:cs typeface="Arial"/>
                <a:sym typeface="Arial"/>
              </a:rPr>
              <a:t>Over the course of this program, don’t forget that all this </a:t>
            </a:r>
            <a:r>
              <a:rPr b="0" i="1" lang="en" sz="1100" u="none" cap="none" strike="noStrike">
                <a:solidFill>
                  <a:schemeClr val="dk1"/>
                </a:solidFill>
                <a:latin typeface="Arial"/>
                <a:ea typeface="Arial"/>
                <a:cs typeface="Arial"/>
                <a:sym typeface="Arial"/>
              </a:rPr>
              <a:t>information</a:t>
            </a:r>
            <a:r>
              <a:rPr b="0" i="0" lang="en" sz="1100" u="none" cap="none" strike="noStrike">
                <a:solidFill>
                  <a:schemeClr val="dk1"/>
                </a:solidFill>
                <a:latin typeface="Arial"/>
                <a:ea typeface="Arial"/>
                <a:cs typeface="Arial"/>
                <a:sym typeface="Arial"/>
              </a:rPr>
              <a:t> is meant to lead you deeper and deeper into a </a:t>
            </a:r>
            <a:r>
              <a:rPr b="0" i="1" lang="en" sz="1100" u="none" cap="none" strike="noStrike">
                <a:solidFill>
                  <a:schemeClr val="dk1"/>
                </a:solidFill>
                <a:latin typeface="Arial"/>
                <a:ea typeface="Arial"/>
                <a:cs typeface="Arial"/>
                <a:sym typeface="Arial"/>
              </a:rPr>
              <a:t>relationship</a:t>
            </a:r>
            <a:r>
              <a:rPr b="0" i="0" lang="en" sz="1100" u="none" cap="none" strike="noStrike">
                <a:solidFill>
                  <a:schemeClr val="dk1"/>
                </a:solidFill>
                <a:latin typeface="Arial"/>
                <a:ea typeface="Arial"/>
                <a:cs typeface="Arial"/>
                <a:sym typeface="Arial"/>
              </a:rPr>
              <a:t> with God. </a:t>
            </a:r>
          </a:p>
          <a:p>
            <a:pPr indent="0" lvl="2" marL="0" marR="0" rtl="0" algn="l">
              <a:spcBef>
                <a:spcPts val="0"/>
              </a:spcBef>
              <a:spcAft>
                <a:spcPts val="0"/>
              </a:spcAft>
              <a:buSzPct val="25000"/>
              <a:buNone/>
            </a:pPr>
            <a:r>
              <a:t/>
            </a:r>
            <a:endParaRPr/>
          </a:p>
          <a:p>
            <a:pPr indent="0" lvl="2" marL="0" marR="0" rtl="0" algn="l">
              <a:spcBef>
                <a:spcPts val="0"/>
              </a:spcBef>
              <a:spcAft>
                <a:spcPts val="0"/>
              </a:spcAft>
              <a:buSzPct val="25000"/>
              <a:buNone/>
            </a:pPr>
            <a:r>
              <a:rPr lang="en"/>
              <a:t>Don’t keep Faith at a theoretical level – let it change your life!</a:t>
            </a:r>
          </a:p>
          <a:p>
            <a:pPr indent="0" lvl="0" marL="0" marR="0" rtl="0" algn="l">
              <a:spcBef>
                <a:spcPts val="0"/>
              </a:spcBef>
              <a:spcAft>
                <a:spcPts val="0"/>
              </a:spcAft>
              <a:buSzPct val="25000"/>
              <a:buNone/>
            </a:pPr>
            <a:r>
              <a:t/>
            </a:r>
            <a:endParaRPr/>
          </a:p>
          <a:p>
            <a:pPr lvl="0" rtl="0">
              <a:spcBef>
                <a:spcPts val="0"/>
              </a:spcBef>
              <a:buClr>
                <a:schemeClr val="dk1"/>
              </a:buClr>
              <a:buSzPct val="100000"/>
              <a:buFont typeface="Arial"/>
              <a:buNone/>
            </a:pPr>
            <a:r>
              <a:t/>
            </a:r>
            <a:endParaRPr>
              <a:latin typeface="Calibri"/>
              <a:ea typeface="Calibri"/>
              <a:cs typeface="Calibri"/>
              <a:sym typeface="Calibri"/>
            </a:endParaRPr>
          </a:p>
          <a:p>
            <a:pPr indent="0" lvl="0" marL="0" marR="0" rtl="0" algn="l">
              <a:spcBef>
                <a:spcPts val="0"/>
              </a:spcBef>
              <a:spcAft>
                <a:spcPts val="0"/>
              </a:spcAft>
              <a:buSzPct val="25000"/>
              <a:buNone/>
            </a:pPr>
            <a:r>
              <a:rPr lang="en" sz="1000">
                <a:latin typeface="Calibri"/>
                <a:ea typeface="Calibri"/>
                <a:cs typeface="Calibri"/>
                <a:sym typeface="Calibri"/>
              </a:rPr>
              <a:t>[6]</a:t>
            </a:r>
            <a:r>
              <a:rPr lang="en"/>
              <a:t> </a:t>
            </a:r>
            <a:r>
              <a:rPr b="0" i="0" lang="en" sz="1100" u="none" cap="none" strike="noStrike">
                <a:solidFill>
                  <a:schemeClr val="dk1"/>
                </a:solidFill>
                <a:latin typeface="Arial"/>
                <a:ea typeface="Arial"/>
                <a:cs typeface="Arial"/>
                <a:sym typeface="Arial"/>
              </a:rPr>
              <a:t>The textual support for this section is found in Lesson 1, </a:t>
            </a:r>
            <a:r>
              <a:rPr b="1" i="0" lang="en" sz="1100" u="none" cap="none" strike="noStrike">
                <a:solidFill>
                  <a:schemeClr val="dk1"/>
                </a:solidFill>
                <a:latin typeface="Arial"/>
                <a:ea typeface="Arial"/>
                <a:cs typeface="Arial"/>
                <a:sym typeface="Arial"/>
              </a:rPr>
              <a:t>“Faith requires obedience.”</a:t>
            </a:r>
          </a:p>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298450" lvl="0" marL="457200" marR="0" rtl="0" algn="l">
              <a:spcBef>
                <a:spcPts val="0"/>
              </a:spcBef>
              <a:buSzPct val="100000"/>
              <a:buAutoNum type="arabicPeriod"/>
            </a:pPr>
            <a:r>
              <a:rPr lang="en"/>
              <a:t>In the Creation story, we learn that human beings are made in the image and likeness of God.</a:t>
            </a:r>
          </a:p>
          <a:p>
            <a:pPr indent="-298450" lvl="1" marL="914400" marR="0" rtl="0" algn="l">
              <a:spcBef>
                <a:spcPts val="0"/>
              </a:spcBef>
              <a:buSzPct val="100000"/>
              <a:buAutoNum type="alphaLcPeriod"/>
            </a:pPr>
            <a:r>
              <a:rPr lang="en"/>
              <a:t>This doesn’t mean that we actually look like God! </a:t>
            </a:r>
          </a:p>
          <a:p>
            <a:pPr indent="-298450" lvl="1" marL="914400" marR="0" rtl="0" algn="l">
              <a:spcBef>
                <a:spcPts val="0"/>
              </a:spcBef>
              <a:buSzPct val="100000"/>
              <a:buAutoNum type="alphaLcPeriod"/>
            </a:pPr>
            <a:r>
              <a:rPr lang="en"/>
              <a:t>Rather, we have intellect, free will, and the capacity to love.</a:t>
            </a:r>
          </a:p>
          <a:p>
            <a:pPr lvl="0" marR="0" rtl="0" algn="l">
              <a:spcBef>
                <a:spcPts val="0"/>
              </a:spcBef>
              <a:buNone/>
            </a:pPr>
            <a:r>
              <a:t/>
            </a:r>
            <a:endParaRPr/>
          </a:p>
          <a:p>
            <a:pPr indent="-298450" lvl="0" marL="457200" marR="0" rtl="0" algn="l">
              <a:spcBef>
                <a:spcPts val="0"/>
              </a:spcBef>
              <a:buSzPct val="100000"/>
              <a:buAutoNum type="arabicPeriod"/>
            </a:pPr>
            <a:r>
              <a:rPr lang="en"/>
              <a:t>God called man </a:t>
            </a:r>
            <a:r>
              <a:rPr i="1" lang="en"/>
              <a:t>very good</a:t>
            </a:r>
            <a:r>
              <a:rPr lang="en"/>
              <a:t> (the rest of creation was called </a:t>
            </a:r>
            <a:r>
              <a:rPr i="1" lang="en"/>
              <a:t>good</a:t>
            </a:r>
            <a:r>
              <a:rPr lang="en"/>
              <a:t>).</a:t>
            </a:r>
          </a:p>
          <a:p>
            <a:pPr indent="-298450" lvl="1" marL="914400" marR="0" rtl="0" algn="l">
              <a:spcBef>
                <a:spcPts val="0"/>
              </a:spcBef>
              <a:buSzPct val="100000"/>
              <a:buAutoNum type="alphaLcPeriod"/>
            </a:pPr>
            <a:r>
              <a:rPr lang="en"/>
              <a:t>The only thing God said was not good was for man to be alone.</a:t>
            </a:r>
          </a:p>
          <a:p>
            <a:pPr indent="-298450" lvl="1" marL="914400" marR="0" rtl="0" algn="l">
              <a:spcBef>
                <a:spcPts val="0"/>
              </a:spcBef>
              <a:buSzPct val="100000"/>
              <a:buAutoNum type="alphaLcPeriod"/>
            </a:pPr>
            <a:r>
              <a:rPr lang="en"/>
              <a:t>Which is why God created  Eve.</a:t>
            </a:r>
          </a:p>
          <a:p>
            <a:pPr indent="-298450" lvl="1" marL="914400" marR="0" rtl="0" algn="l">
              <a:spcBef>
                <a:spcPts val="0"/>
              </a:spcBef>
              <a:buSzPct val="100000"/>
              <a:buAutoNum type="alphaLcPeriod"/>
            </a:pPr>
            <a:r>
              <a:rPr lang="en"/>
              <a:t>Man and Woman were made for each other, to love one another.</a:t>
            </a:r>
          </a:p>
          <a:p>
            <a:pPr lvl="0" marR="0" rtl="0" algn="l">
              <a:spcBef>
                <a:spcPts val="0"/>
              </a:spcBef>
              <a:buNone/>
            </a:pPr>
            <a:r>
              <a:t/>
            </a:r>
            <a:endParaRPr/>
          </a:p>
          <a:p>
            <a:pPr lvl="0" marR="0" rtl="0" algn="l">
              <a:spcBef>
                <a:spcPts val="0"/>
              </a:spcBef>
              <a:buNone/>
            </a:pPr>
            <a:r>
              <a:rPr lang="en"/>
              <a:t>In this way, the Christian Family reflects the self-giving love of the Trinity. </a:t>
            </a:r>
          </a:p>
          <a:p>
            <a:pPr indent="0" lvl="0" marL="0" marR="0" rtl="0" algn="l">
              <a:spcBef>
                <a:spcPts val="0"/>
              </a:spcBef>
              <a:buSzPct val="25000"/>
              <a:buNone/>
            </a:pPr>
            <a:r>
              <a:t/>
            </a:r>
            <a:endParaRPr/>
          </a:p>
          <a:p>
            <a:pPr indent="0" lvl="0" marL="0" marR="0" rtl="0" algn="l">
              <a:spcBef>
                <a:spcPts val="0"/>
              </a:spcBef>
              <a:buSzPct val="25000"/>
              <a:buNone/>
            </a:pPr>
            <a:r>
              <a:rPr b="1" lang="en"/>
              <a:t>God invites us to live transformative lives of faith within our own families!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6" name="Shape 21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Adam is on the left; God the Father is on the right, surrounded by angels. Some scholars believe the woman behind the Father is Eve, yet to be created by Him. The painting depicts the creation of Adam from the Book of Genesis.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Allow the discussion about this work of art to go in unexpected directions! You might point out that God the Father seems to have more energy, while Adam appears more passive. This helps us see </a:t>
            </a:r>
            <a:r>
              <a:rPr b="1" i="0" lang="en" sz="1100" u="none" cap="none" strike="noStrike">
                <a:solidFill>
                  <a:schemeClr val="dk1"/>
                </a:solidFill>
                <a:latin typeface="Arial"/>
                <a:ea typeface="Arial"/>
                <a:cs typeface="Arial"/>
                <a:sym typeface="Arial"/>
              </a:rPr>
              <a:t>God as the Creator</a:t>
            </a:r>
            <a:r>
              <a:rPr b="0" i="0" lang="en" sz="1100" u="none" cap="none" strike="noStrike">
                <a:solidFill>
                  <a:schemeClr val="dk1"/>
                </a:solidFill>
                <a:latin typeface="Arial"/>
                <a:ea typeface="Arial"/>
                <a:cs typeface="Arial"/>
                <a:sym typeface="Arial"/>
              </a:rPr>
              <a:t>, the one who take the “initiative step” of love with us. He breathes life into Adam, and into all of us. Everything good comes from God.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2" name="Shape 23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1100" u="none" cap="none" strike="noStrike">
                <a:solidFill>
                  <a:schemeClr val="dk1"/>
                </a:solidFill>
                <a:latin typeface="Arial"/>
                <a:ea typeface="Arial"/>
                <a:cs typeface="Arial"/>
                <a:sym typeface="Arial"/>
              </a:rPr>
              <a:t>Allow discussion to proceed freely. Notice details such as how Adam’s lower right leg and foot are almost an exact replica of the Father’s. Their arms look very similar. Their bodies seem roughly the same size. If parents do not reach this conclusion on their own, point out that the painting helps us understand what it means to be created in the image and likeness of God. Although God the Father is pure spirit and has no body, the artist has painted Him with a human body. This, along with the fact that Adam’s posture somewhat mirrors God’s, helps us understand that </a:t>
            </a:r>
            <a:r>
              <a:rPr b="1" i="0" lang="en" sz="1100" u="none" cap="none" strike="noStrike">
                <a:solidFill>
                  <a:schemeClr val="dk1"/>
                </a:solidFill>
                <a:latin typeface="Arial"/>
                <a:ea typeface="Arial"/>
                <a:cs typeface="Arial"/>
                <a:sym typeface="Arial"/>
              </a:rPr>
              <a:t>man is created in the image and likeness of God </a:t>
            </a:r>
            <a:r>
              <a:rPr b="0" i="0" lang="en" sz="1100" u="none" cap="none" strike="noStrike">
                <a:solidFill>
                  <a:schemeClr val="dk1"/>
                </a:solidFill>
                <a:latin typeface="Arial"/>
                <a:ea typeface="Arial"/>
                <a:cs typeface="Arial"/>
                <a:sym typeface="Arial"/>
              </a:rPr>
              <a:t>with intellect, free will, and the capacity to love. </a:t>
            </a:r>
          </a:p>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0" name="Shape 24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There is no “right answer” to this question!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You might suggest that Michelangelo was emphasizing that God has given human persons an </a:t>
            </a:r>
            <a:r>
              <a:rPr b="1" i="0" lang="en" sz="1100" u="none" cap="none" strike="noStrike">
                <a:solidFill>
                  <a:schemeClr val="dk1"/>
                </a:solidFill>
                <a:latin typeface="Arial"/>
                <a:ea typeface="Arial"/>
                <a:cs typeface="Arial"/>
                <a:sym typeface="Arial"/>
              </a:rPr>
              <a:t>intellect</a:t>
            </a:r>
            <a:r>
              <a:rPr b="0" i="0" lang="en" sz="1100" u="none" cap="none" strike="noStrike">
                <a:solidFill>
                  <a:schemeClr val="dk1"/>
                </a:solidFill>
                <a:latin typeface="Arial"/>
                <a:ea typeface="Arial"/>
                <a:cs typeface="Arial"/>
                <a:sym typeface="Arial"/>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6" name="Shape 25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Allow the conversation to proceed freely.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4" name="Shape 26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3" name="Shape 27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rPr lang="en">
                <a:solidFill>
                  <a:srgbClr val="222222"/>
                </a:solidFill>
                <a:highlight>
                  <a:srgbClr val="FFFFFF"/>
                </a:highlight>
              </a:rPr>
              <a:t>We are most likely to believe those who love us and care for us unselfishly. Some parents may believe that their children are more likely to believe outside authority figures than they would be to believe their parents. </a:t>
            </a:r>
          </a:p>
          <a:p>
            <a:pPr indent="-69850" lvl="0" marL="0" rtl="0">
              <a:lnSpc>
                <a:spcPct val="115000"/>
              </a:lnSpc>
              <a:spcBef>
                <a:spcPts val="0"/>
              </a:spcBef>
              <a:buClr>
                <a:schemeClr val="dk1"/>
              </a:buClr>
              <a:buSzPct val="100000"/>
              <a:buFont typeface="Arial"/>
              <a:buNone/>
            </a:pPr>
            <a:r>
              <a:rPr lang="en">
                <a:solidFill>
                  <a:srgbClr val="222222"/>
                </a:solidFill>
                <a:highlight>
                  <a:srgbClr val="FFFFFF"/>
                </a:highlight>
              </a:rPr>
              <a:t>Reassure parents that this is not the case. Parents are their children’s first and most natural teachers. We can also ask God to help us, and our children, believe in Him.</a:t>
            </a:r>
          </a:p>
          <a:p>
            <a:pPr indent="-69850" lvl="0" marL="508000" rtl="0">
              <a:lnSpc>
                <a:spcPct val="115000"/>
              </a:lnSpc>
              <a:spcBef>
                <a:spcPts val="0"/>
              </a:spcBef>
              <a:buClr>
                <a:schemeClr val="dk1"/>
              </a:buClr>
              <a:buSzPct val="100000"/>
              <a:buFont typeface="Arial"/>
              <a:buNone/>
            </a:pPr>
            <a:r>
              <a:t/>
            </a:r>
            <a:endParaRPr i="1">
              <a:solidFill>
                <a:srgbClr val="222222"/>
              </a:solidFill>
              <a:highlight>
                <a:srgbClr val="FFFFFF"/>
              </a:highlight>
            </a:endParaRPr>
          </a:p>
          <a:p>
            <a:pPr indent="0" lvl="0" marL="0" marR="0" rtl="0" algn="l">
              <a:spcBef>
                <a:spcPts val="0"/>
              </a:spcBef>
              <a:buClr>
                <a:schemeClr val="dk1"/>
              </a:buClr>
              <a:buSzPct val="250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1" name="Shape 28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
              <a:t>Accept all answers. Allow the conversations to go in unexpected directions.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
              <a:t>Accept all answers.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lvl="0" rtl="0">
              <a:spcBef>
                <a:spcPts val="0"/>
              </a:spcBef>
              <a:buClr>
                <a:schemeClr val="dk1"/>
              </a:buClr>
              <a:buSzPct val="25000"/>
              <a:buFont typeface="Arial"/>
              <a:buNone/>
            </a:pPr>
            <a:r>
              <a:rPr b="1" lang="en"/>
              <a:t>Image of a Dance</a:t>
            </a:r>
          </a:p>
          <a:p>
            <a:pPr lvl="0" rtl="0">
              <a:spcBef>
                <a:spcPts val="0"/>
              </a:spcBef>
              <a:buClr>
                <a:schemeClr val="dk1"/>
              </a:buClr>
              <a:buSzPct val="25000"/>
              <a:buFont typeface="Arial"/>
              <a:buNone/>
            </a:pPr>
            <a:r>
              <a:rPr lang="en"/>
              <a:t>Imagine a girl is at a formal ball. While she’s there, she sees a man across the dance floor. She can’t see him too clearly, but she recognizes that there’s something special, something unique about this man. </a:t>
            </a:r>
          </a:p>
          <a:p>
            <a:pPr lvl="0" rtl="0">
              <a:spcBef>
                <a:spcPts val="0"/>
              </a:spcBef>
              <a:buClr>
                <a:schemeClr val="dk1"/>
              </a:buClr>
              <a:buSzPct val="25000"/>
              <a:buFont typeface="Arial"/>
              <a:buNone/>
            </a:pPr>
            <a:r>
              <a:rPr lang="en"/>
              <a:t>Then imagine the man has already seen her, and walks across the dance floor toward her. He introduces himself, and asks her to dance.</a:t>
            </a:r>
          </a:p>
          <a:p>
            <a:pPr lvl="0">
              <a:spcBef>
                <a:spcPts val="0"/>
              </a:spcBef>
              <a:buNone/>
            </a:pPr>
            <a:r>
              <a:rPr lang="en"/>
              <a:t>Finally, imagine she accepts his invitation, and their relationship begins.</a:t>
            </a:r>
          </a:p>
          <a:p>
            <a:pPr lvl="0" rtl="0">
              <a:spcBef>
                <a:spcPts val="0"/>
              </a:spcBef>
              <a:buClr>
                <a:schemeClr val="dk1"/>
              </a:buClr>
              <a:buSzPct val="25000"/>
              <a:buFont typeface="Arial"/>
              <a:buNone/>
            </a:pPr>
            <a:r>
              <a:t/>
            </a:r>
            <a:endParaRPr/>
          </a:p>
          <a:p>
            <a:pPr lvl="0" rtl="0">
              <a:lnSpc>
                <a:spcPct val="115000"/>
              </a:lnSpc>
              <a:spcBef>
                <a:spcPts val="0"/>
              </a:spcBef>
              <a:buNone/>
            </a:pPr>
            <a:r>
              <a:rPr b="1" lang="en"/>
              <a:t>These three steps correspond to the three phases of coming to know God</a:t>
            </a:r>
          </a:p>
          <a:p>
            <a:pPr indent="-298450" lvl="0" marL="685800" rtl="0">
              <a:lnSpc>
                <a:spcPct val="115000"/>
              </a:lnSpc>
              <a:spcBef>
                <a:spcPts val="0"/>
              </a:spcBef>
              <a:buClr>
                <a:schemeClr val="dk1"/>
              </a:buClr>
              <a:buSzPct val="100000"/>
              <a:buAutoNum type="arabicPeriod"/>
            </a:pPr>
            <a:r>
              <a:rPr lang="en"/>
              <a:t>We can know about God through our own </a:t>
            </a:r>
            <a:r>
              <a:rPr b="1" lang="en"/>
              <a:t>reason</a:t>
            </a:r>
            <a:r>
              <a:rPr lang="en"/>
              <a:t>. This knowledge isn’t very clear, but it’s enough to know that God is unique, and the most important thing there is.</a:t>
            </a:r>
          </a:p>
          <a:p>
            <a:pPr indent="-298450" lvl="0" marL="685800" rtl="0">
              <a:lnSpc>
                <a:spcPct val="115000"/>
              </a:lnSpc>
              <a:spcBef>
                <a:spcPts val="0"/>
              </a:spcBef>
              <a:buClr>
                <a:schemeClr val="dk1"/>
              </a:buClr>
              <a:buSzPct val="100000"/>
              <a:buAutoNum type="arabicPeriod"/>
            </a:pPr>
            <a:r>
              <a:rPr lang="en"/>
              <a:t>God comes to introduce Himself directly through </a:t>
            </a:r>
            <a:r>
              <a:rPr b="1" lang="en"/>
              <a:t>revelation</a:t>
            </a:r>
            <a:r>
              <a:rPr lang="en"/>
              <a:t>. He tells us who He is, and invites us into a relationship with Himself.</a:t>
            </a:r>
          </a:p>
          <a:p>
            <a:pPr indent="-298450" lvl="0" marL="685800" rtl="0">
              <a:lnSpc>
                <a:spcPct val="115000"/>
              </a:lnSpc>
              <a:spcBef>
                <a:spcPts val="0"/>
              </a:spcBef>
              <a:spcAft>
                <a:spcPts val="1000"/>
              </a:spcAft>
              <a:buClr>
                <a:schemeClr val="dk1"/>
              </a:buClr>
              <a:buSzPct val="100000"/>
              <a:buAutoNum type="arabicPeriod"/>
            </a:pPr>
            <a:r>
              <a:rPr lang="en"/>
              <a:t>By </a:t>
            </a:r>
            <a:r>
              <a:rPr b="1" lang="en"/>
              <a:t>faith</a:t>
            </a:r>
            <a:r>
              <a:rPr lang="en"/>
              <a:t>, we accept God’s revelation, and our personal relationship with Him begins.</a:t>
            </a:r>
          </a:p>
          <a:p>
            <a:pPr indent="-298450" lvl="1" marL="1143000" rtl="0">
              <a:lnSpc>
                <a:spcPct val="115000"/>
              </a:lnSpc>
              <a:spcBef>
                <a:spcPts val="0"/>
              </a:spcBef>
              <a:spcAft>
                <a:spcPts val="1000"/>
              </a:spcAft>
              <a:buSzPct val="100000"/>
              <a:buAutoNum type="alphaLcPeriod"/>
            </a:pPr>
            <a:r>
              <a:rPr lang="en"/>
              <a:t>We can choose to accept or reject a relationship with God because He gave us free will. We choose to enter a relationship with God, but He invites us to the relationship first.</a:t>
            </a:r>
          </a:p>
          <a:p>
            <a:pPr indent="-69850" lvl="0" marL="0" rtl="0" algn="l">
              <a:lnSpc>
                <a:spcPct val="115000"/>
              </a:lnSpc>
              <a:spcBef>
                <a:spcPts val="0"/>
              </a:spcBef>
              <a:spcAft>
                <a:spcPts val="1000"/>
              </a:spcAft>
              <a:buClr>
                <a:schemeClr val="dk1"/>
              </a:buClr>
              <a:buSzPct val="100000"/>
              <a:buFont typeface="Arial"/>
              <a:buNone/>
            </a:pPr>
            <a:r>
              <a:rPr b="1" i="1" lang="en"/>
              <a:t>So let’s look at those three steps in greater detail</a:t>
            </a:r>
          </a:p>
          <a:p>
            <a:pPr indent="0" lvl="0" marL="0" marR="0" rtl="0" algn="l">
              <a:spcBef>
                <a:spcPts val="0"/>
              </a:spcBef>
              <a:buSzPct val="250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a:t>When we talk about “</a:t>
            </a:r>
            <a:r>
              <a:rPr b="1" lang="en"/>
              <a:t>reason</a:t>
            </a:r>
            <a:r>
              <a:rPr lang="en"/>
              <a:t>” in this context, we’re talking about our natural human intelligence.</a:t>
            </a:r>
            <a:r>
              <a:rPr lang="en">
                <a:latin typeface="Calibri"/>
                <a:ea typeface="Calibri"/>
                <a:cs typeface="Calibri"/>
                <a:sym typeface="Calibri"/>
              </a:rPr>
              <a:t>[1]</a:t>
            </a:r>
          </a:p>
          <a:p>
            <a:pPr lvl="0" rtl="0">
              <a:lnSpc>
                <a:spcPct val="115000"/>
              </a:lnSpc>
              <a:spcBef>
                <a:spcPts val="0"/>
              </a:spcBef>
              <a:buNone/>
            </a:pPr>
            <a:r>
              <a:rPr lang="en"/>
              <a:t>Our ability to make observations and draw inferences from our common experiences.</a:t>
            </a:r>
          </a:p>
          <a:p>
            <a:pPr indent="-69850" lvl="0" marL="1371600" rtl="0">
              <a:lnSpc>
                <a:spcPct val="115000"/>
              </a:lnSpc>
              <a:spcBef>
                <a:spcPts val="0"/>
              </a:spcBef>
              <a:buClr>
                <a:schemeClr val="dk1"/>
              </a:buClr>
              <a:buSzPct val="100000"/>
              <a:buFont typeface="Arial"/>
              <a:buNone/>
            </a:pPr>
            <a:r>
              <a:t/>
            </a:r>
            <a:endParaRPr b="1"/>
          </a:p>
          <a:p>
            <a:pPr lvl="0" rtl="0">
              <a:lnSpc>
                <a:spcPct val="115000"/>
              </a:lnSpc>
              <a:spcBef>
                <a:spcPts val="0"/>
              </a:spcBef>
              <a:buNone/>
            </a:pPr>
            <a:r>
              <a:rPr b="1" lang="en"/>
              <a:t>Reason can come to know that God exists in </a:t>
            </a:r>
            <a:r>
              <a:rPr b="1" i="1" lang="en"/>
              <a:t>two ways</a:t>
            </a:r>
            <a:r>
              <a:rPr lang="en"/>
              <a:t>[2]</a:t>
            </a:r>
            <a:r>
              <a:rPr b="1" lang="en"/>
              <a:t>:</a:t>
            </a:r>
          </a:p>
          <a:p>
            <a:pPr indent="-298450" lvl="0" marL="457200" rtl="0">
              <a:lnSpc>
                <a:spcPct val="115000"/>
              </a:lnSpc>
              <a:spcBef>
                <a:spcPts val="0"/>
              </a:spcBef>
              <a:buSzPct val="100000"/>
              <a:buAutoNum type="arabicPeriod"/>
            </a:pPr>
            <a:r>
              <a:rPr lang="en"/>
              <a:t>By looking at the external world</a:t>
            </a:r>
          </a:p>
          <a:p>
            <a:pPr indent="-298450" lvl="0" marL="685800" rtl="0">
              <a:lnSpc>
                <a:spcPct val="115000"/>
              </a:lnSpc>
              <a:spcBef>
                <a:spcPts val="0"/>
              </a:spcBef>
              <a:buClr>
                <a:schemeClr val="dk1"/>
              </a:buClr>
              <a:buSzPct val="100000"/>
              <a:buChar char="●"/>
            </a:pPr>
            <a:r>
              <a:rPr lang="en"/>
              <a:t>If the universe had a beginning, what caused that beginning?</a:t>
            </a:r>
          </a:p>
          <a:p>
            <a:pPr indent="-298450" lvl="0" marL="685800" rtl="0">
              <a:lnSpc>
                <a:spcPct val="115000"/>
              </a:lnSpc>
              <a:spcBef>
                <a:spcPts val="0"/>
              </a:spcBef>
              <a:buClr>
                <a:schemeClr val="dk1"/>
              </a:buClr>
              <a:buSzPct val="100000"/>
              <a:buChar char="●"/>
            </a:pPr>
            <a:r>
              <a:rPr lang="en"/>
              <a:t>If things in the universe don’t have to exist, why </a:t>
            </a:r>
            <a:r>
              <a:rPr i="1" lang="en"/>
              <a:t>do </a:t>
            </a:r>
            <a:r>
              <a:rPr lang="en"/>
              <a:t>they exist?</a:t>
            </a:r>
          </a:p>
          <a:p>
            <a:pPr indent="-298450" lvl="0" marL="685800" rtl="0">
              <a:lnSpc>
                <a:spcPct val="115000"/>
              </a:lnSpc>
              <a:spcBef>
                <a:spcPts val="0"/>
              </a:spcBef>
              <a:buClr>
                <a:schemeClr val="dk1"/>
              </a:buClr>
              <a:buSzPct val="100000"/>
              <a:buChar char="●"/>
            </a:pPr>
            <a:r>
              <a:rPr lang="en"/>
              <a:t>How did the universe get to be so orderly and predictable if there was nobody to organize it?</a:t>
            </a:r>
          </a:p>
          <a:p>
            <a:pPr indent="-69850" lvl="0" marL="2057400" rtl="0">
              <a:lnSpc>
                <a:spcPct val="115000"/>
              </a:lnSpc>
              <a:spcBef>
                <a:spcPts val="0"/>
              </a:spcBef>
              <a:buClr>
                <a:schemeClr val="dk1"/>
              </a:buClr>
              <a:buSzPct val="100000"/>
              <a:buFont typeface="Arial"/>
              <a:buNone/>
            </a:pPr>
            <a:r>
              <a:t/>
            </a:r>
            <a:endParaRPr i="1"/>
          </a:p>
          <a:p>
            <a:pPr indent="-298450" lvl="0" marL="457200" rtl="0">
              <a:lnSpc>
                <a:spcPct val="115000"/>
              </a:lnSpc>
              <a:spcBef>
                <a:spcPts val="0"/>
              </a:spcBef>
              <a:buSzPct val="100000"/>
              <a:buAutoNum type="arabicPeriod" startAt="2"/>
            </a:pPr>
            <a:r>
              <a:rPr lang="en"/>
              <a:t>By looking at the human person</a:t>
            </a:r>
          </a:p>
          <a:p>
            <a:pPr indent="-298450" lvl="0" marL="685800" rtl="0">
              <a:lnSpc>
                <a:spcPct val="115000"/>
              </a:lnSpc>
              <a:spcBef>
                <a:spcPts val="0"/>
              </a:spcBef>
              <a:buClr>
                <a:schemeClr val="dk1"/>
              </a:buClr>
              <a:buSzPct val="100000"/>
              <a:buChar char="●"/>
            </a:pPr>
            <a:r>
              <a:rPr lang="en"/>
              <a:t>Why does everyone want to be perfectly and permanently happy if there is no perfect and permanent happiness?</a:t>
            </a:r>
          </a:p>
          <a:p>
            <a:pPr indent="-298450" lvl="0" marL="685800" rtl="0">
              <a:lnSpc>
                <a:spcPct val="115000"/>
              </a:lnSpc>
              <a:spcBef>
                <a:spcPts val="0"/>
              </a:spcBef>
              <a:buClr>
                <a:schemeClr val="dk1"/>
              </a:buClr>
              <a:buSzPct val="100000"/>
              <a:buChar char="●"/>
            </a:pPr>
            <a:r>
              <a:rPr lang="en"/>
              <a:t>Why does everyone want to be in a loving relationship with a perfect person if there is no perfect person? </a:t>
            </a:r>
          </a:p>
          <a:p>
            <a:pPr indent="-298450" lvl="0" marL="685800" rtl="0">
              <a:lnSpc>
                <a:spcPct val="115000"/>
              </a:lnSpc>
              <a:spcBef>
                <a:spcPts val="0"/>
              </a:spcBef>
              <a:spcAft>
                <a:spcPts val="1000"/>
              </a:spcAft>
              <a:buClr>
                <a:schemeClr val="dk1"/>
              </a:buClr>
              <a:buSzPct val="100000"/>
              <a:buChar char="●"/>
            </a:pPr>
            <a:r>
              <a:rPr lang="en"/>
              <a:t>A “good” thing is something that achieves the purpose it was given by its maker (e.g., a pen manufacturer makes a pen to write clearly, and it’s a good pen if it does that). But then how can we talk about people being “good” or failing to be good unless we were given some purpose by a Maker?</a:t>
            </a:r>
          </a:p>
          <a:p>
            <a:pPr lvl="0" rtl="0">
              <a:lnSpc>
                <a:spcPct val="115000"/>
              </a:lnSpc>
              <a:spcBef>
                <a:spcPts val="0"/>
              </a:spcBef>
              <a:buSzPct val="100000"/>
              <a:buNone/>
            </a:pPr>
            <a:r>
              <a:rPr lang="en">
                <a:latin typeface="Calibri"/>
                <a:ea typeface="Calibri"/>
                <a:cs typeface="Calibri"/>
                <a:sym typeface="Calibri"/>
              </a:rPr>
              <a:t>[1]</a:t>
            </a:r>
            <a:r>
              <a:rPr lang="en"/>
              <a:t> The textual support for this material is found in Lesson 2, </a:t>
            </a:r>
            <a:r>
              <a:rPr b="1" lang="en"/>
              <a:t>“We can know God through reason.”</a:t>
            </a:r>
          </a:p>
          <a:p>
            <a:pPr lvl="0" rtl="0">
              <a:lnSpc>
                <a:spcPct val="115000"/>
              </a:lnSpc>
              <a:spcBef>
                <a:spcPts val="0"/>
              </a:spcBef>
              <a:buClr>
                <a:schemeClr val="dk1"/>
              </a:buClr>
              <a:buSzPct val="100000"/>
              <a:buFont typeface="Arial"/>
              <a:buNone/>
            </a:pPr>
            <a:r>
              <a:rPr lang="en">
                <a:latin typeface="Calibri"/>
                <a:ea typeface="Calibri"/>
                <a:cs typeface="Calibri"/>
                <a:sym typeface="Calibri"/>
              </a:rPr>
              <a:t>[2] </a:t>
            </a:r>
            <a:r>
              <a:rPr lang="en"/>
              <a:t>The textual support for this material is found in Lesson 2, </a:t>
            </a:r>
            <a:r>
              <a:rPr b="1" lang="en"/>
              <a:t>“We can know God through His Creation.”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lvl="0" rtl="0">
              <a:lnSpc>
                <a:spcPct val="100000"/>
              </a:lnSpc>
              <a:spcBef>
                <a:spcPts val="0"/>
              </a:spcBef>
              <a:spcAft>
                <a:spcPts val="0"/>
              </a:spcAft>
              <a:buSzPct val="100000"/>
              <a:buNone/>
            </a:pPr>
            <a:r>
              <a:rPr lang="en"/>
              <a:t>God created the world </a:t>
            </a:r>
            <a:r>
              <a:rPr i="1" lang="en"/>
              <a:t>ex nihilo</a:t>
            </a:r>
            <a:r>
              <a:rPr lang="en"/>
              <a:t>, which means “out of nothing.” He is the one that starts everything; nothing existed before Him.</a:t>
            </a:r>
          </a:p>
          <a:p>
            <a:pPr indent="-298450" lvl="0" marL="457200" rtl="0">
              <a:lnSpc>
                <a:spcPct val="100000"/>
              </a:lnSpc>
              <a:spcBef>
                <a:spcPts val="0"/>
              </a:spcBef>
              <a:spcAft>
                <a:spcPts val="0"/>
              </a:spcAft>
              <a:buSzPct val="100000"/>
              <a:buChar char="●"/>
            </a:pPr>
            <a:r>
              <a:rPr lang="en"/>
              <a:t>It makes sense that since God is the sole Creator of the world, that the world would tell us something about Him.</a:t>
            </a:r>
          </a:p>
          <a:p>
            <a:pPr lvl="0" rtl="0">
              <a:lnSpc>
                <a:spcPct val="100000"/>
              </a:lnSpc>
              <a:spcBef>
                <a:spcPts val="0"/>
              </a:spcBef>
              <a:spcAft>
                <a:spcPts val="0"/>
              </a:spcAft>
              <a:buSzPct val="100000"/>
              <a:buNone/>
            </a:pPr>
            <a:r>
              <a:t/>
            </a:r>
            <a:endParaRPr/>
          </a:p>
          <a:p>
            <a:pPr lvl="0" rtl="0">
              <a:lnSpc>
                <a:spcPct val="100000"/>
              </a:lnSpc>
              <a:spcBef>
                <a:spcPts val="0"/>
              </a:spcBef>
              <a:spcAft>
                <a:spcPts val="0"/>
              </a:spcAft>
              <a:buSzPct val="100000"/>
              <a:buNone/>
            </a:pPr>
            <a:r>
              <a:rPr lang="en"/>
              <a:t>We </a:t>
            </a:r>
            <a:r>
              <a:rPr i="0" lang="en" sz="1100" u="none" cap="none" strike="noStrike">
                <a:solidFill>
                  <a:schemeClr val="dk1"/>
                </a:solidFill>
              </a:rPr>
              <a:t>can know that God exists, and that He is </a:t>
            </a:r>
            <a:r>
              <a:rPr lang="en"/>
              <a:t>Holy, almighty, all-knowing, eternal and unchanging, and omnipresent (these qualities are called  the attributes of God).</a:t>
            </a:r>
            <a:r>
              <a:rPr i="0" lang="en" sz="1100" u="none" cap="none" strike="noStrike">
                <a:solidFill>
                  <a:schemeClr val="dk1"/>
                </a:solidFill>
              </a:rPr>
              <a:t> So we can know by reason that there is a God, and that He’s incredibly important.</a:t>
            </a:r>
          </a:p>
          <a:p>
            <a:pPr indent="-298450" lvl="0" marL="457200" marR="0" rtl="0" algn="l">
              <a:lnSpc>
                <a:spcPct val="100000"/>
              </a:lnSpc>
              <a:spcBef>
                <a:spcPts val="0"/>
              </a:spcBef>
              <a:spcAft>
                <a:spcPts val="0"/>
              </a:spcAft>
              <a:buClr>
                <a:schemeClr val="dk1"/>
              </a:buClr>
              <a:buSzPct val="100000"/>
              <a:buChar char="●"/>
            </a:pPr>
            <a:r>
              <a:rPr i="0" lang="en" sz="1100" u="none" cap="none" strike="noStrike">
                <a:solidFill>
                  <a:schemeClr val="dk1"/>
                </a:solidFill>
              </a:rPr>
              <a:t>But our understanding of Him, just based on reason, is pretty vague. We can’t see Him, we can’t talk to Him, we don’t know where He is.</a:t>
            </a:r>
          </a:p>
          <a:p>
            <a:pPr indent="0" lvl="0" marL="0" marR="0" rtl="0" algn="l">
              <a:lnSpc>
                <a:spcPct val="100000"/>
              </a:lnSpc>
              <a:spcBef>
                <a:spcPts val="0"/>
              </a:spcBef>
              <a:spcAft>
                <a:spcPts val="0"/>
              </a:spcAft>
              <a:buSzPct val="25000"/>
              <a:buNone/>
            </a:pPr>
            <a:r>
              <a:rPr i="0" lang="en" sz="1100" u="none" cap="none" strike="noStrike">
                <a:solidFill>
                  <a:schemeClr val="dk1"/>
                </a:solidFill>
              </a:rPr>
              <a:t> </a:t>
            </a:r>
          </a:p>
          <a:p>
            <a:pPr indent="0" lvl="2" marL="0" marR="0" rtl="0" algn="l">
              <a:lnSpc>
                <a:spcPct val="100000"/>
              </a:lnSpc>
              <a:spcBef>
                <a:spcPts val="0"/>
              </a:spcBef>
              <a:spcAft>
                <a:spcPts val="0"/>
              </a:spcAft>
              <a:buSzPct val="25000"/>
              <a:buNone/>
            </a:pPr>
            <a:r>
              <a:rPr b="1" i="0" lang="en" sz="1100" u="none" cap="none" strike="noStrike">
                <a:solidFill>
                  <a:schemeClr val="dk1"/>
                </a:solidFill>
              </a:rPr>
              <a:t>More importantly, we can know </a:t>
            </a:r>
            <a:r>
              <a:rPr b="1" i="1" lang="en" sz="1100" u="none" cap="none" strike="noStrike">
                <a:solidFill>
                  <a:schemeClr val="dk1"/>
                </a:solidFill>
              </a:rPr>
              <a:t>what </a:t>
            </a:r>
            <a:r>
              <a:rPr b="1" i="0" lang="en" sz="1100" u="none" cap="none" strike="noStrike">
                <a:solidFill>
                  <a:schemeClr val="dk1"/>
                </a:solidFill>
              </a:rPr>
              <a:t>God is, but we can’t know </a:t>
            </a:r>
            <a:r>
              <a:rPr b="1" i="1" lang="en" sz="1100" u="none" cap="none" strike="noStrike">
                <a:solidFill>
                  <a:schemeClr val="dk1"/>
                </a:solidFill>
              </a:rPr>
              <a:t>who </a:t>
            </a:r>
            <a:r>
              <a:rPr b="1" i="0" lang="en" sz="1100" u="none" cap="none" strike="noStrike">
                <a:solidFill>
                  <a:schemeClr val="dk1"/>
                </a:solidFill>
              </a:rPr>
              <a:t>God is.</a:t>
            </a:r>
          </a:p>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blipFill rotWithShape="1">
          <a:blip r:embed="rId2">
            <a:alphaModFix/>
          </a:blip>
          <a:stretch>
            <a:fillRect b="0" l="0" r="0" t="0"/>
          </a:stretch>
        </a:blipFill>
      </p:bgPr>
    </p:bg>
    <p:spTree>
      <p:nvGrpSpPr>
        <p:cNvPr id="10" name="Shape 10"/>
        <p:cNvGrpSpPr/>
        <p:nvPr/>
      </p:nvGrpSpPr>
      <p:grpSpPr>
        <a:xfrm>
          <a:off x="0" y="0"/>
          <a:ext cx="0" cy="0"/>
          <a:chOff x="0" y="0"/>
          <a:chExt cx="0" cy="0"/>
        </a:xfrm>
      </p:grpSpPr>
      <p:sp>
        <p:nvSpPr>
          <p:cNvPr id="11" name="Shape 11"/>
          <p:cNvSpPr txBox="1"/>
          <p:nvPr>
            <p:ph idx="1" type="subTitle"/>
          </p:nvPr>
        </p:nvSpPr>
        <p:spPr>
          <a:xfrm>
            <a:off x="3760750" y="3880325"/>
            <a:ext cx="5071500" cy="7926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Quicksand"/>
              <a:buNone/>
              <a:defRPr b="1" i="0" sz="2800" u="none" cap="none" strike="noStrike">
                <a:solidFill>
                  <a:schemeClr val="dk2"/>
                </a:solidFill>
                <a:latin typeface="Quicksand"/>
                <a:ea typeface="Quicksand"/>
                <a:cs typeface="Quicksand"/>
                <a:sym typeface="Quicksand"/>
              </a:defRPr>
            </a:lvl1pPr>
            <a:lvl2pPr indent="0" lvl="1" marL="457200" marR="0" rtl="0" algn="ctr">
              <a:lnSpc>
                <a:spcPct val="100000"/>
              </a:lnSpc>
              <a:spcBef>
                <a:spcPts val="0"/>
              </a:spcBef>
              <a:spcAft>
                <a:spcPts val="0"/>
              </a:spcAft>
              <a:buClr>
                <a:schemeClr val="dk2"/>
              </a:buClr>
              <a:buFont typeface="Lora"/>
              <a:buNone/>
              <a:defRPr b="0" i="0" sz="2800" u="none" cap="none" strike="noStrike">
                <a:solidFill>
                  <a:schemeClr val="dk2"/>
                </a:solidFill>
                <a:latin typeface="Lora"/>
                <a:ea typeface="Lora"/>
                <a:cs typeface="Lora"/>
                <a:sym typeface="Lora"/>
              </a:defRPr>
            </a:lvl2pPr>
            <a:lvl3pPr indent="0" lvl="2" marL="914400" marR="0" rtl="0" algn="ctr">
              <a:lnSpc>
                <a:spcPct val="100000"/>
              </a:lnSpc>
              <a:spcBef>
                <a:spcPts val="0"/>
              </a:spcBef>
              <a:spcAft>
                <a:spcPts val="0"/>
              </a:spcAft>
              <a:buClr>
                <a:schemeClr val="dk2"/>
              </a:buClr>
              <a:buFont typeface="Lora"/>
              <a:buNone/>
              <a:defRPr b="0" i="0" sz="2800" u="none" cap="none" strike="noStrike">
                <a:solidFill>
                  <a:schemeClr val="dk2"/>
                </a:solidFill>
                <a:latin typeface="Lora"/>
                <a:ea typeface="Lora"/>
                <a:cs typeface="Lora"/>
                <a:sym typeface="Lora"/>
              </a:defRPr>
            </a:lvl3pPr>
            <a:lvl4pPr indent="0" lvl="3" marL="1371600" marR="0" rtl="0" algn="ctr">
              <a:lnSpc>
                <a:spcPct val="100000"/>
              </a:lnSpc>
              <a:spcBef>
                <a:spcPts val="0"/>
              </a:spcBef>
              <a:spcAft>
                <a:spcPts val="0"/>
              </a:spcAft>
              <a:buClr>
                <a:schemeClr val="dk2"/>
              </a:buClr>
              <a:buFont typeface="Lora"/>
              <a:buNone/>
              <a:defRPr b="0" i="0" sz="2800" u="none" cap="none" strike="noStrike">
                <a:solidFill>
                  <a:schemeClr val="dk2"/>
                </a:solidFill>
                <a:latin typeface="Lora"/>
                <a:ea typeface="Lora"/>
                <a:cs typeface="Lora"/>
                <a:sym typeface="Lora"/>
              </a:defRPr>
            </a:lvl4pPr>
            <a:lvl5pPr indent="0" lvl="4" marL="1828800" marR="0" rtl="0" algn="ctr">
              <a:lnSpc>
                <a:spcPct val="100000"/>
              </a:lnSpc>
              <a:spcBef>
                <a:spcPts val="0"/>
              </a:spcBef>
              <a:spcAft>
                <a:spcPts val="0"/>
              </a:spcAft>
              <a:buClr>
                <a:schemeClr val="dk2"/>
              </a:buClr>
              <a:buFont typeface="Lora"/>
              <a:buNone/>
              <a:defRPr b="0" i="0" sz="2800" u="none" cap="none" strike="noStrike">
                <a:solidFill>
                  <a:schemeClr val="dk2"/>
                </a:solidFill>
                <a:latin typeface="Lora"/>
                <a:ea typeface="Lora"/>
                <a:cs typeface="Lora"/>
                <a:sym typeface="Lora"/>
              </a:defRPr>
            </a:lvl5pPr>
            <a:lvl6pPr indent="0" lvl="5" marL="2286000" marR="0" rtl="0" algn="ctr">
              <a:lnSpc>
                <a:spcPct val="100000"/>
              </a:lnSpc>
              <a:spcBef>
                <a:spcPts val="0"/>
              </a:spcBef>
              <a:spcAft>
                <a:spcPts val="0"/>
              </a:spcAft>
              <a:buClr>
                <a:schemeClr val="dk2"/>
              </a:buClr>
              <a:buFont typeface="Lora"/>
              <a:buNone/>
              <a:defRPr b="0" i="0" sz="2800" u="none" cap="none" strike="noStrike">
                <a:solidFill>
                  <a:schemeClr val="dk2"/>
                </a:solidFill>
                <a:latin typeface="Lora"/>
                <a:ea typeface="Lora"/>
                <a:cs typeface="Lora"/>
                <a:sym typeface="Lora"/>
              </a:defRPr>
            </a:lvl6pPr>
            <a:lvl7pPr indent="0" lvl="6" marL="2743200" marR="0" rtl="0" algn="ctr">
              <a:lnSpc>
                <a:spcPct val="100000"/>
              </a:lnSpc>
              <a:spcBef>
                <a:spcPts val="0"/>
              </a:spcBef>
              <a:spcAft>
                <a:spcPts val="0"/>
              </a:spcAft>
              <a:buClr>
                <a:schemeClr val="dk2"/>
              </a:buClr>
              <a:buFont typeface="Lora"/>
              <a:buNone/>
              <a:defRPr b="0" i="0" sz="2800" u="none" cap="none" strike="noStrike">
                <a:solidFill>
                  <a:schemeClr val="dk2"/>
                </a:solidFill>
                <a:latin typeface="Lora"/>
                <a:ea typeface="Lora"/>
                <a:cs typeface="Lora"/>
                <a:sym typeface="Lora"/>
              </a:defRPr>
            </a:lvl7pPr>
            <a:lvl8pPr indent="0" lvl="7" marL="3200400" marR="0" rtl="0" algn="ctr">
              <a:lnSpc>
                <a:spcPct val="100000"/>
              </a:lnSpc>
              <a:spcBef>
                <a:spcPts val="0"/>
              </a:spcBef>
              <a:spcAft>
                <a:spcPts val="0"/>
              </a:spcAft>
              <a:buClr>
                <a:schemeClr val="dk2"/>
              </a:buClr>
              <a:buFont typeface="Lora"/>
              <a:buNone/>
              <a:defRPr b="0" i="0" sz="2800" u="none" cap="none" strike="noStrike">
                <a:solidFill>
                  <a:schemeClr val="dk2"/>
                </a:solidFill>
                <a:latin typeface="Lora"/>
                <a:ea typeface="Lora"/>
                <a:cs typeface="Lora"/>
                <a:sym typeface="Lora"/>
              </a:defRPr>
            </a:lvl8pPr>
            <a:lvl9pPr indent="0" lvl="8" marL="3657600" marR="0" rtl="0" algn="ctr">
              <a:lnSpc>
                <a:spcPct val="100000"/>
              </a:lnSpc>
              <a:spcBef>
                <a:spcPts val="0"/>
              </a:spcBef>
              <a:spcAft>
                <a:spcPts val="0"/>
              </a:spcAft>
              <a:buClr>
                <a:schemeClr val="dk2"/>
              </a:buClr>
              <a:buFont typeface="Lora"/>
              <a:buNone/>
              <a:defRPr b="0" i="0" sz="2800" u="none" cap="none" strike="noStrike">
                <a:solidFill>
                  <a:schemeClr val="dk2"/>
                </a:solidFill>
                <a:latin typeface="Lora"/>
                <a:ea typeface="Lora"/>
                <a:cs typeface="Lora"/>
                <a:sym typeface="Lora"/>
              </a:defRPr>
            </a:lvl9pPr>
          </a:lstStyle>
          <a:p/>
        </p:txBody>
      </p:sp>
      <p:sp>
        <p:nvSpPr>
          <p:cNvPr id="12" name="Shape 12"/>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blipFill rotWithShape="1">
          <a:blip r:embed="rId2">
            <a:alphaModFix/>
          </a:blip>
          <a:stretch>
            <a:fillRect b="0" l="0" r="0" t="0"/>
          </a:stretch>
        </a:blipFill>
      </p:bgPr>
    </p:bg>
    <p:spTree>
      <p:nvGrpSpPr>
        <p:cNvPr id="49" name="Shape 49"/>
        <p:cNvGrpSpPr/>
        <p:nvPr/>
      </p:nvGrpSpPr>
      <p:grpSpPr>
        <a:xfrm>
          <a:off x="0" y="0"/>
          <a:ext cx="0" cy="0"/>
          <a:chOff x="0" y="0"/>
          <a:chExt cx="0" cy="0"/>
        </a:xfrm>
      </p:grpSpPr>
      <p:sp>
        <p:nvSpPr>
          <p:cNvPr id="50" name="Shape 50"/>
          <p:cNvSpPr/>
          <p:nvPr/>
        </p:nvSpPr>
        <p:spPr>
          <a:xfrm>
            <a:off x="4572000" y="-125"/>
            <a:ext cx="4572000" cy="5143499"/>
          </a:xfrm>
          <a:prstGeom prst="rect">
            <a:avLst/>
          </a:prstGeom>
          <a:solidFill>
            <a:srgbClr val="FAF5EA"/>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 name="Shape 51"/>
          <p:cNvSpPr txBox="1"/>
          <p:nvPr>
            <p:ph type="title"/>
          </p:nvPr>
        </p:nvSpPr>
        <p:spPr>
          <a:xfrm>
            <a:off x="265500" y="1233175"/>
            <a:ext cx="4045199" cy="14823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4B2F5E"/>
              </a:buClr>
              <a:buFont typeface="Rokkitt"/>
              <a:buNone/>
              <a:defRPr b="0" i="0" sz="4200" u="none" cap="none" strike="noStrike">
                <a:solidFill>
                  <a:srgbClr val="4B2F5E"/>
                </a:solidFill>
                <a:latin typeface="Rokkitt"/>
                <a:ea typeface="Rokkitt"/>
                <a:cs typeface="Rokkitt"/>
                <a:sym typeface="Rokkitt"/>
              </a:defRPr>
            </a:lvl1pPr>
            <a:lvl2pPr indent="0" lvl="1" algn="ctr">
              <a:spcBef>
                <a:spcPts val="0"/>
              </a:spcBef>
              <a:buClr>
                <a:schemeClr val="dk1"/>
              </a:buClr>
              <a:buFont typeface="Arial"/>
              <a:buNone/>
              <a:defRPr sz="4200">
                <a:solidFill>
                  <a:schemeClr val="dk1"/>
                </a:solidFill>
              </a:defRPr>
            </a:lvl2pPr>
            <a:lvl3pPr indent="0" lvl="2" algn="ctr">
              <a:spcBef>
                <a:spcPts val="0"/>
              </a:spcBef>
              <a:buClr>
                <a:schemeClr val="dk1"/>
              </a:buClr>
              <a:buFont typeface="Arial"/>
              <a:buNone/>
              <a:defRPr sz="4200">
                <a:solidFill>
                  <a:schemeClr val="dk1"/>
                </a:solidFill>
              </a:defRPr>
            </a:lvl3pPr>
            <a:lvl4pPr indent="0" lvl="3" algn="ctr">
              <a:spcBef>
                <a:spcPts val="0"/>
              </a:spcBef>
              <a:buClr>
                <a:schemeClr val="dk1"/>
              </a:buClr>
              <a:buFont typeface="Arial"/>
              <a:buNone/>
              <a:defRPr sz="4200">
                <a:solidFill>
                  <a:schemeClr val="dk1"/>
                </a:solidFill>
              </a:defRPr>
            </a:lvl4pPr>
            <a:lvl5pPr indent="0" lvl="4" algn="ctr">
              <a:spcBef>
                <a:spcPts val="0"/>
              </a:spcBef>
              <a:buClr>
                <a:schemeClr val="dk1"/>
              </a:buClr>
              <a:buFont typeface="Arial"/>
              <a:buNone/>
              <a:defRPr sz="4200">
                <a:solidFill>
                  <a:schemeClr val="dk1"/>
                </a:solidFill>
              </a:defRPr>
            </a:lvl5pPr>
            <a:lvl6pPr indent="0" lvl="5" algn="ctr">
              <a:spcBef>
                <a:spcPts val="0"/>
              </a:spcBef>
              <a:buClr>
                <a:schemeClr val="dk1"/>
              </a:buClr>
              <a:buFont typeface="Arial"/>
              <a:buNone/>
              <a:defRPr sz="4200">
                <a:solidFill>
                  <a:schemeClr val="dk1"/>
                </a:solidFill>
              </a:defRPr>
            </a:lvl6pPr>
            <a:lvl7pPr indent="0" lvl="6" algn="ctr">
              <a:spcBef>
                <a:spcPts val="0"/>
              </a:spcBef>
              <a:buClr>
                <a:schemeClr val="dk1"/>
              </a:buClr>
              <a:buFont typeface="Arial"/>
              <a:buNone/>
              <a:defRPr sz="4200">
                <a:solidFill>
                  <a:schemeClr val="dk1"/>
                </a:solidFill>
              </a:defRPr>
            </a:lvl7pPr>
            <a:lvl8pPr indent="0" lvl="7" algn="ctr">
              <a:spcBef>
                <a:spcPts val="0"/>
              </a:spcBef>
              <a:buClr>
                <a:schemeClr val="dk1"/>
              </a:buClr>
              <a:buFont typeface="Arial"/>
              <a:buNone/>
              <a:defRPr sz="4200">
                <a:solidFill>
                  <a:schemeClr val="dk1"/>
                </a:solidFill>
              </a:defRPr>
            </a:lvl8pPr>
            <a:lvl9pPr indent="0" lvl="8" algn="ctr">
              <a:spcBef>
                <a:spcPts val="0"/>
              </a:spcBef>
              <a:buClr>
                <a:schemeClr val="dk1"/>
              </a:buClr>
              <a:buFont typeface="Arial"/>
              <a:buNone/>
              <a:defRPr sz="4200">
                <a:solidFill>
                  <a:schemeClr val="dk1"/>
                </a:solidFill>
              </a:defRPr>
            </a:lvl9pPr>
          </a:lstStyle>
          <a:p/>
        </p:txBody>
      </p:sp>
      <p:sp>
        <p:nvSpPr>
          <p:cNvPr id="52" name="Shape 52"/>
          <p:cNvSpPr txBox="1"/>
          <p:nvPr>
            <p:ph idx="1" type="subTitle"/>
          </p:nvPr>
        </p:nvSpPr>
        <p:spPr>
          <a:xfrm>
            <a:off x="265500" y="2803075"/>
            <a:ext cx="4045199" cy="1235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Lora"/>
              <a:buNone/>
              <a:defRPr b="0" i="0" sz="2100" u="none" cap="none" strike="noStrike">
                <a:solidFill>
                  <a:schemeClr val="dk2"/>
                </a:solidFill>
                <a:latin typeface="Lora"/>
                <a:ea typeface="Lora"/>
                <a:cs typeface="Lora"/>
                <a:sym typeface="Lora"/>
              </a:defRPr>
            </a:lvl1pPr>
            <a:lvl2pPr indent="0" lvl="1" marL="457200" marR="0" rtl="0" algn="ctr">
              <a:lnSpc>
                <a:spcPct val="100000"/>
              </a:lnSpc>
              <a:spcBef>
                <a:spcPts val="0"/>
              </a:spcBef>
              <a:spcAft>
                <a:spcPts val="0"/>
              </a:spcAft>
              <a:buClr>
                <a:schemeClr val="dk2"/>
              </a:buClr>
              <a:buFont typeface="Lora"/>
              <a:buNone/>
              <a:defRPr b="0" i="0" sz="2100" u="none" cap="none" strike="noStrike">
                <a:solidFill>
                  <a:schemeClr val="dk2"/>
                </a:solidFill>
                <a:latin typeface="Lora"/>
                <a:ea typeface="Lora"/>
                <a:cs typeface="Lora"/>
                <a:sym typeface="Lora"/>
              </a:defRPr>
            </a:lvl2pPr>
            <a:lvl3pPr indent="0" lvl="2" marL="914400" marR="0" rtl="0" algn="ctr">
              <a:lnSpc>
                <a:spcPct val="100000"/>
              </a:lnSpc>
              <a:spcBef>
                <a:spcPts val="0"/>
              </a:spcBef>
              <a:spcAft>
                <a:spcPts val="0"/>
              </a:spcAft>
              <a:buClr>
                <a:schemeClr val="dk2"/>
              </a:buClr>
              <a:buFont typeface="Lora"/>
              <a:buNone/>
              <a:defRPr b="0" i="0" sz="2100" u="none" cap="none" strike="noStrike">
                <a:solidFill>
                  <a:schemeClr val="dk2"/>
                </a:solidFill>
                <a:latin typeface="Lora"/>
                <a:ea typeface="Lora"/>
                <a:cs typeface="Lora"/>
                <a:sym typeface="Lora"/>
              </a:defRPr>
            </a:lvl3pPr>
            <a:lvl4pPr indent="0" lvl="3" marL="1371600" marR="0" rtl="0" algn="ctr">
              <a:lnSpc>
                <a:spcPct val="100000"/>
              </a:lnSpc>
              <a:spcBef>
                <a:spcPts val="0"/>
              </a:spcBef>
              <a:spcAft>
                <a:spcPts val="0"/>
              </a:spcAft>
              <a:buClr>
                <a:schemeClr val="dk2"/>
              </a:buClr>
              <a:buFont typeface="Lora"/>
              <a:buNone/>
              <a:defRPr b="0" i="0" sz="2100" u="none" cap="none" strike="noStrike">
                <a:solidFill>
                  <a:schemeClr val="dk2"/>
                </a:solidFill>
                <a:latin typeface="Lora"/>
                <a:ea typeface="Lora"/>
                <a:cs typeface="Lora"/>
                <a:sym typeface="Lora"/>
              </a:defRPr>
            </a:lvl4pPr>
            <a:lvl5pPr indent="0" lvl="4" marL="1828800" marR="0" rtl="0" algn="ctr">
              <a:lnSpc>
                <a:spcPct val="100000"/>
              </a:lnSpc>
              <a:spcBef>
                <a:spcPts val="0"/>
              </a:spcBef>
              <a:spcAft>
                <a:spcPts val="0"/>
              </a:spcAft>
              <a:buClr>
                <a:schemeClr val="dk2"/>
              </a:buClr>
              <a:buFont typeface="Lora"/>
              <a:buNone/>
              <a:defRPr b="0" i="0" sz="2100" u="none" cap="none" strike="noStrike">
                <a:solidFill>
                  <a:schemeClr val="dk2"/>
                </a:solidFill>
                <a:latin typeface="Lora"/>
                <a:ea typeface="Lora"/>
                <a:cs typeface="Lora"/>
                <a:sym typeface="Lora"/>
              </a:defRPr>
            </a:lvl5pPr>
            <a:lvl6pPr indent="0" lvl="5" marL="2286000" marR="0" rtl="0" algn="ctr">
              <a:lnSpc>
                <a:spcPct val="100000"/>
              </a:lnSpc>
              <a:spcBef>
                <a:spcPts val="0"/>
              </a:spcBef>
              <a:spcAft>
                <a:spcPts val="0"/>
              </a:spcAft>
              <a:buClr>
                <a:schemeClr val="dk2"/>
              </a:buClr>
              <a:buFont typeface="Lora"/>
              <a:buNone/>
              <a:defRPr b="0" i="0" sz="2100" u="none" cap="none" strike="noStrike">
                <a:solidFill>
                  <a:schemeClr val="dk2"/>
                </a:solidFill>
                <a:latin typeface="Lora"/>
                <a:ea typeface="Lora"/>
                <a:cs typeface="Lora"/>
                <a:sym typeface="Lora"/>
              </a:defRPr>
            </a:lvl6pPr>
            <a:lvl7pPr indent="0" lvl="6" marL="2743200" marR="0" rtl="0" algn="ctr">
              <a:lnSpc>
                <a:spcPct val="100000"/>
              </a:lnSpc>
              <a:spcBef>
                <a:spcPts val="0"/>
              </a:spcBef>
              <a:spcAft>
                <a:spcPts val="0"/>
              </a:spcAft>
              <a:buClr>
                <a:schemeClr val="dk2"/>
              </a:buClr>
              <a:buFont typeface="Lora"/>
              <a:buNone/>
              <a:defRPr b="0" i="0" sz="2100" u="none" cap="none" strike="noStrike">
                <a:solidFill>
                  <a:schemeClr val="dk2"/>
                </a:solidFill>
                <a:latin typeface="Lora"/>
                <a:ea typeface="Lora"/>
                <a:cs typeface="Lora"/>
                <a:sym typeface="Lora"/>
              </a:defRPr>
            </a:lvl7pPr>
            <a:lvl8pPr indent="0" lvl="7" marL="3200400" marR="0" rtl="0" algn="ctr">
              <a:lnSpc>
                <a:spcPct val="100000"/>
              </a:lnSpc>
              <a:spcBef>
                <a:spcPts val="0"/>
              </a:spcBef>
              <a:spcAft>
                <a:spcPts val="0"/>
              </a:spcAft>
              <a:buClr>
                <a:schemeClr val="dk2"/>
              </a:buClr>
              <a:buFont typeface="Lora"/>
              <a:buNone/>
              <a:defRPr b="0" i="0" sz="2100" u="none" cap="none" strike="noStrike">
                <a:solidFill>
                  <a:schemeClr val="dk2"/>
                </a:solidFill>
                <a:latin typeface="Lora"/>
                <a:ea typeface="Lora"/>
                <a:cs typeface="Lora"/>
                <a:sym typeface="Lora"/>
              </a:defRPr>
            </a:lvl8pPr>
            <a:lvl9pPr indent="0" lvl="8" marL="3657600" marR="0" rtl="0" algn="ctr">
              <a:lnSpc>
                <a:spcPct val="100000"/>
              </a:lnSpc>
              <a:spcBef>
                <a:spcPts val="0"/>
              </a:spcBef>
              <a:spcAft>
                <a:spcPts val="0"/>
              </a:spcAft>
              <a:buClr>
                <a:schemeClr val="dk2"/>
              </a:buClr>
              <a:buFont typeface="Lora"/>
              <a:buNone/>
              <a:defRPr b="0" i="0" sz="2100" u="none" cap="none" strike="noStrike">
                <a:solidFill>
                  <a:schemeClr val="dk2"/>
                </a:solidFill>
                <a:latin typeface="Lora"/>
                <a:ea typeface="Lora"/>
                <a:cs typeface="Lora"/>
                <a:sym typeface="Lora"/>
              </a:defRPr>
            </a:lvl9pPr>
          </a:lstStyle>
          <a:p/>
        </p:txBody>
      </p:sp>
      <p:sp>
        <p:nvSpPr>
          <p:cNvPr id="53" name="Shape 53"/>
          <p:cNvSpPr txBox="1"/>
          <p:nvPr>
            <p:ph idx="2" type="body"/>
          </p:nvPr>
        </p:nvSpPr>
        <p:spPr>
          <a:xfrm>
            <a:off x="4939500" y="724075"/>
            <a:ext cx="3837000" cy="3695099"/>
          </a:xfrm>
          <a:prstGeom prst="rect">
            <a:avLst/>
          </a:prstGeom>
          <a:noFill/>
          <a:ln>
            <a:noFill/>
          </a:ln>
        </p:spPr>
        <p:txBody>
          <a:bodyPr anchorCtr="0" anchor="ctr" bIns="91425" lIns="91425" rIns="91425" tIns="91425"/>
          <a:lstStyle>
            <a:lvl1pPr indent="0" lvl="0" marL="0" marR="0" rtl="0" algn="l">
              <a:lnSpc>
                <a:spcPct val="115000"/>
              </a:lnSpc>
              <a:spcBef>
                <a:spcPts val="0"/>
              </a:spcBef>
              <a:spcAft>
                <a:spcPts val="1600"/>
              </a:spcAft>
              <a:buClr>
                <a:schemeClr val="dk2"/>
              </a:buClr>
              <a:buFont typeface="Lora"/>
              <a:buNone/>
              <a:defRPr b="0" i="0" sz="1800" u="none" cap="none" strike="noStrike">
                <a:solidFill>
                  <a:schemeClr val="dk2"/>
                </a:solidFill>
                <a:latin typeface="Lora"/>
                <a:ea typeface="Lora"/>
                <a:cs typeface="Lora"/>
                <a:sym typeface="Lora"/>
              </a:defRPr>
            </a:lvl1pPr>
            <a:lvl2pPr indent="0" lvl="1" marL="4572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2pPr>
            <a:lvl3pPr indent="0" lvl="2" marL="9144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3pPr>
            <a:lvl4pPr indent="0" lvl="3" marL="13716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4pPr>
            <a:lvl5pPr indent="0" lvl="4" marL="18288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5pPr>
            <a:lvl6pPr indent="0" lvl="5" marL="22860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6pPr>
            <a:lvl7pPr indent="0" lvl="6" marL="27432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7pPr>
            <a:lvl8pPr indent="0" lvl="7" marL="32004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8pPr>
            <a:lvl9pPr indent="0" lvl="8" marL="36576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9pPr>
          </a:lstStyle>
          <a:p/>
        </p:txBody>
      </p:sp>
      <p:sp>
        <p:nvSpPr>
          <p:cNvPr id="54" name="Shape 5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55" name="Shape 55"/>
          <p:cNvSpPr txBox="1"/>
          <p:nvPr>
            <p:ph idx="3" type="sldNum"/>
          </p:nvPr>
        </p:nvSpPr>
        <p:spPr>
          <a:xfrm>
            <a:off x="168013"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acred image slide">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pic>
        <p:nvPicPr>
          <p:cNvPr descr="Creation of Adam by Michelangelo.jpg" id="58" name="Shape 58"/>
          <p:cNvPicPr preferRelativeResize="0"/>
          <p:nvPr/>
        </p:nvPicPr>
        <p:blipFill rotWithShape="1">
          <a:blip r:embed="rId2">
            <a:alphaModFix/>
          </a:blip>
          <a:srcRect b="0" l="0" r="0" t="3166"/>
          <a:stretch/>
        </p:blipFill>
        <p:spPr>
          <a:xfrm>
            <a:off x="905624" y="512974"/>
            <a:ext cx="7332751" cy="3222100"/>
          </a:xfrm>
          <a:prstGeom prst="rect">
            <a:avLst/>
          </a:prstGeom>
          <a:noFill/>
          <a:ln cap="flat" cmpd="sng" w="19050">
            <a:solidFill>
              <a:srgbClr val="FAF5EA"/>
            </a:solidFill>
            <a:prstDash val="solid"/>
            <a:round/>
            <a:headEnd len="med" w="med" type="none"/>
            <a:tailEnd len="med" w="med" type="none"/>
          </a:ln>
        </p:spPr>
      </p:pic>
      <p:sp>
        <p:nvSpPr>
          <p:cNvPr id="59" name="Shape 59"/>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
        <p:nvSpPr>
          <p:cNvPr id="60" name="Shape 60"/>
          <p:cNvSpPr txBox="1"/>
          <p:nvPr>
            <p:ph idx="1" type="body"/>
          </p:nvPr>
        </p:nvSpPr>
        <p:spPr>
          <a:xfrm>
            <a:off x="905625" y="3814525"/>
            <a:ext cx="7332899" cy="5438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ora"/>
              <a:buNone/>
              <a:defRPr b="0" i="0" sz="1800" u="none" cap="none" strike="noStrike">
                <a:solidFill>
                  <a:schemeClr val="dk2"/>
                </a:solidFill>
                <a:latin typeface="Lora"/>
                <a:ea typeface="Lora"/>
                <a:cs typeface="Lora"/>
                <a:sym typeface="Lora"/>
              </a:defRPr>
            </a:lvl1pPr>
            <a:lvl2pPr indent="0" lvl="1" marL="4572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2pPr>
            <a:lvl3pPr indent="0" lvl="2" marL="9144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3pPr>
            <a:lvl4pPr indent="0" lvl="3" marL="13716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4pPr>
            <a:lvl5pPr indent="0" lvl="4" marL="18288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5pPr>
            <a:lvl6pPr indent="0" lvl="5" marL="22860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6pPr>
            <a:lvl7pPr indent="0" lvl="6" marL="27432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7pPr>
            <a:lvl8pPr indent="0" lvl="7" marL="32004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8pPr>
            <a:lvl9pPr indent="0" lvl="8" marL="36576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3" name="Shape 13"/>
        <p:cNvGrpSpPr/>
        <p:nvPr/>
      </p:nvGrpSpPr>
      <p:grpSpPr>
        <a:xfrm>
          <a:off x="0" y="0"/>
          <a:ext cx="0" cy="0"/>
          <a:chOff x="0" y="0"/>
          <a:chExt cx="0" cy="0"/>
        </a:xfrm>
      </p:grpSpPr>
      <p:sp>
        <p:nvSpPr>
          <p:cNvPr id="14" name="Shape 14"/>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4B2F5E"/>
              </a:buClr>
              <a:buFont typeface="Rokkitt"/>
              <a:buNone/>
              <a:defRPr b="0" i="0" sz="3200" u="none" cap="none" strike="noStrike">
                <a:solidFill>
                  <a:srgbClr val="4B2F5E"/>
                </a:solidFill>
                <a:latin typeface="Rokkitt"/>
                <a:ea typeface="Rokkitt"/>
                <a:cs typeface="Rokkitt"/>
                <a:sym typeface="Rokkitt"/>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15" name="Shape 15"/>
          <p:cNvSpPr txBox="1"/>
          <p:nvPr>
            <p:ph idx="1" type="body"/>
          </p:nvPr>
        </p:nvSpPr>
        <p:spPr>
          <a:xfrm>
            <a:off x="311700" y="1152475"/>
            <a:ext cx="8520599" cy="3187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ora"/>
              <a:buNone/>
              <a:defRPr b="0" i="0" sz="1800" u="none" cap="none" strike="noStrike">
                <a:solidFill>
                  <a:schemeClr val="dk2"/>
                </a:solidFill>
                <a:latin typeface="Lora"/>
                <a:ea typeface="Lora"/>
                <a:cs typeface="Lora"/>
                <a:sym typeface="Lora"/>
              </a:defRPr>
            </a:lvl1pPr>
            <a:lvl2pPr indent="0" lvl="1" marL="4572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2pPr>
            <a:lvl3pPr indent="0" lvl="2" marL="9144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3pPr>
            <a:lvl4pPr indent="0" lvl="3" marL="13716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4pPr>
            <a:lvl5pPr indent="0" lvl="4" marL="18288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5pPr>
            <a:lvl6pPr indent="0" lvl="5" marL="22860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6pPr>
            <a:lvl7pPr indent="0" lvl="6" marL="27432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7pPr>
            <a:lvl8pPr indent="0" lvl="7" marL="32004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8pPr>
            <a:lvl9pPr indent="0" lvl="8" marL="365760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9pPr>
          </a:lstStyle>
          <a:p/>
        </p:txBody>
      </p:sp>
      <p:sp>
        <p:nvSpPr>
          <p:cNvPr id="16" name="Shape 16"/>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7" name="Shape 17"/>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arge title">
    <p:spTree>
      <p:nvGrpSpPr>
        <p:cNvPr id="18" name="Shape 18"/>
        <p:cNvGrpSpPr/>
        <p:nvPr/>
      </p:nvGrpSpPr>
      <p:grpSpPr>
        <a:xfrm>
          <a:off x="0" y="0"/>
          <a:ext cx="0" cy="0"/>
          <a:chOff x="0" y="0"/>
          <a:chExt cx="0" cy="0"/>
        </a:xfrm>
      </p:grpSpPr>
      <p:sp>
        <p:nvSpPr>
          <p:cNvPr id="19" name="Shape 19"/>
          <p:cNvSpPr txBox="1"/>
          <p:nvPr>
            <p:ph type="title"/>
          </p:nvPr>
        </p:nvSpPr>
        <p:spPr>
          <a:xfrm>
            <a:off x="311700" y="518050"/>
            <a:ext cx="8520599" cy="12561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4B2F5E"/>
              </a:buClr>
              <a:buFont typeface="Rokkitt"/>
              <a:buNone/>
              <a:defRPr b="0" i="0" sz="6000" u="none" cap="none" strike="noStrike">
                <a:solidFill>
                  <a:srgbClr val="4B2F5E"/>
                </a:solidFill>
                <a:latin typeface="Rokkitt"/>
                <a:ea typeface="Rokkitt"/>
                <a:cs typeface="Rokkitt"/>
                <a:sym typeface="Rokkitt"/>
              </a:defRPr>
            </a:lvl1pPr>
            <a:lvl2pPr indent="0" lvl="1" algn="ctr">
              <a:spcBef>
                <a:spcPts val="0"/>
              </a:spcBef>
              <a:buClr>
                <a:schemeClr val="dk1"/>
              </a:buClr>
              <a:buFont typeface="Arial"/>
              <a:buNone/>
              <a:defRPr sz="12000">
                <a:solidFill>
                  <a:schemeClr val="dk1"/>
                </a:solidFill>
              </a:defRPr>
            </a:lvl2pPr>
            <a:lvl3pPr indent="0" lvl="2" algn="ctr">
              <a:spcBef>
                <a:spcPts val="0"/>
              </a:spcBef>
              <a:buClr>
                <a:schemeClr val="dk1"/>
              </a:buClr>
              <a:buFont typeface="Arial"/>
              <a:buNone/>
              <a:defRPr sz="12000">
                <a:solidFill>
                  <a:schemeClr val="dk1"/>
                </a:solidFill>
              </a:defRPr>
            </a:lvl3pPr>
            <a:lvl4pPr indent="0" lvl="3" algn="ctr">
              <a:spcBef>
                <a:spcPts val="0"/>
              </a:spcBef>
              <a:buClr>
                <a:schemeClr val="dk1"/>
              </a:buClr>
              <a:buFont typeface="Arial"/>
              <a:buNone/>
              <a:defRPr sz="12000">
                <a:solidFill>
                  <a:schemeClr val="dk1"/>
                </a:solidFill>
              </a:defRPr>
            </a:lvl4pPr>
            <a:lvl5pPr indent="0" lvl="4" algn="ctr">
              <a:spcBef>
                <a:spcPts val="0"/>
              </a:spcBef>
              <a:buClr>
                <a:schemeClr val="dk1"/>
              </a:buClr>
              <a:buFont typeface="Arial"/>
              <a:buNone/>
              <a:defRPr sz="12000">
                <a:solidFill>
                  <a:schemeClr val="dk1"/>
                </a:solidFill>
              </a:defRPr>
            </a:lvl5pPr>
            <a:lvl6pPr indent="0" lvl="5" algn="ctr">
              <a:spcBef>
                <a:spcPts val="0"/>
              </a:spcBef>
              <a:buClr>
                <a:schemeClr val="dk1"/>
              </a:buClr>
              <a:buFont typeface="Arial"/>
              <a:buNone/>
              <a:defRPr sz="12000">
                <a:solidFill>
                  <a:schemeClr val="dk1"/>
                </a:solidFill>
              </a:defRPr>
            </a:lvl6pPr>
            <a:lvl7pPr indent="0" lvl="6" algn="ctr">
              <a:spcBef>
                <a:spcPts val="0"/>
              </a:spcBef>
              <a:buClr>
                <a:schemeClr val="dk1"/>
              </a:buClr>
              <a:buFont typeface="Arial"/>
              <a:buNone/>
              <a:defRPr sz="12000">
                <a:solidFill>
                  <a:schemeClr val="dk1"/>
                </a:solidFill>
              </a:defRPr>
            </a:lvl7pPr>
            <a:lvl8pPr indent="0" lvl="7" algn="ctr">
              <a:spcBef>
                <a:spcPts val="0"/>
              </a:spcBef>
              <a:buClr>
                <a:schemeClr val="dk1"/>
              </a:buClr>
              <a:buFont typeface="Arial"/>
              <a:buNone/>
              <a:defRPr sz="12000">
                <a:solidFill>
                  <a:schemeClr val="dk1"/>
                </a:solidFill>
              </a:defRPr>
            </a:lvl8pPr>
            <a:lvl9pPr indent="0" lvl="8" algn="ctr">
              <a:spcBef>
                <a:spcPts val="0"/>
              </a:spcBef>
              <a:buClr>
                <a:schemeClr val="dk1"/>
              </a:buClr>
              <a:buFont typeface="Arial"/>
              <a:buNone/>
              <a:defRPr sz="12000">
                <a:solidFill>
                  <a:schemeClr val="dk1"/>
                </a:solidFill>
              </a:defRPr>
            </a:lvl9pPr>
          </a:lstStyle>
          <a:p/>
        </p:txBody>
      </p:sp>
      <p:sp>
        <p:nvSpPr>
          <p:cNvPr id="20" name="Shape 20"/>
          <p:cNvSpPr txBox="1"/>
          <p:nvPr>
            <p:ph idx="1" type="body"/>
          </p:nvPr>
        </p:nvSpPr>
        <p:spPr>
          <a:xfrm>
            <a:off x="311700" y="1856825"/>
            <a:ext cx="8520599" cy="2142899"/>
          </a:xfrm>
          <a:prstGeom prst="rect">
            <a:avLst/>
          </a:prstGeom>
          <a:noFill/>
          <a:ln>
            <a:noFill/>
          </a:ln>
        </p:spPr>
        <p:txBody>
          <a:bodyPr anchorCtr="0" anchor="t" bIns="91425" lIns="91425" rIns="91425" tIns="91425"/>
          <a:lstStyle>
            <a:lvl1pPr indent="0" lvl="0" marL="0" marR="0" rtl="0" algn="ctr">
              <a:lnSpc>
                <a:spcPct val="115000"/>
              </a:lnSpc>
              <a:spcBef>
                <a:spcPts val="0"/>
              </a:spcBef>
              <a:spcAft>
                <a:spcPts val="1600"/>
              </a:spcAft>
              <a:buClr>
                <a:schemeClr val="dk2"/>
              </a:buClr>
              <a:buFont typeface="Lora"/>
              <a:buNone/>
              <a:defRPr b="0" i="0" sz="1800" u="none" cap="none" strike="noStrike">
                <a:solidFill>
                  <a:schemeClr val="dk2"/>
                </a:solidFill>
                <a:latin typeface="Lora"/>
                <a:ea typeface="Lora"/>
                <a:cs typeface="Lora"/>
                <a:sym typeface="Lora"/>
              </a:defRPr>
            </a:lvl1pPr>
            <a:lvl2pPr indent="0" lvl="1" marL="457200" marR="0" rtl="0" algn="ctr">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2pPr>
            <a:lvl3pPr indent="0" lvl="2" marL="914400" marR="0" rtl="0" algn="ctr">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3pPr>
            <a:lvl4pPr indent="0" lvl="3" marL="1371600" marR="0" rtl="0" algn="ctr">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4pPr>
            <a:lvl5pPr indent="0" lvl="4" marL="1828800" marR="0" rtl="0" algn="ctr">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5pPr>
            <a:lvl6pPr indent="0" lvl="5" marL="2286000" marR="0" rtl="0" algn="ctr">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6pPr>
            <a:lvl7pPr indent="0" lvl="6" marL="2743200" marR="0" rtl="0" algn="ctr">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7pPr>
            <a:lvl8pPr indent="0" lvl="7" marL="3200400" marR="0" rtl="0" algn="ctr">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8pPr>
            <a:lvl9pPr indent="0" lvl="8" marL="3657600" marR="0" rtl="0" algn="ctr">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9pPr>
          </a:lstStyle>
          <a:p/>
        </p:txBody>
      </p:sp>
      <p:sp>
        <p:nvSpPr>
          <p:cNvPr id="21" name="Shape 21"/>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2" name="Shape 22"/>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23" name="Shape 23"/>
        <p:cNvGrpSpPr/>
        <p:nvPr/>
      </p:nvGrpSpPr>
      <p:grpSpPr>
        <a:xfrm>
          <a:off x="0" y="0"/>
          <a:ext cx="0" cy="0"/>
          <a:chOff x="0" y="0"/>
          <a:chExt cx="0" cy="0"/>
        </a:xfrm>
      </p:grpSpPr>
      <p:sp>
        <p:nvSpPr>
          <p:cNvPr id="24" name="Shape 24"/>
          <p:cNvSpPr txBox="1"/>
          <p:nvPr>
            <p:ph type="title"/>
          </p:nvPr>
        </p:nvSpPr>
        <p:spPr>
          <a:xfrm>
            <a:off x="490250" y="450150"/>
            <a:ext cx="7982100" cy="40908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4B2F5E"/>
              </a:buClr>
              <a:buFont typeface="Rokkitt"/>
              <a:buNone/>
              <a:defRPr b="0" i="0" sz="4800" u="none" cap="none" strike="noStrike">
                <a:solidFill>
                  <a:srgbClr val="4B2F5E"/>
                </a:solidFill>
                <a:latin typeface="Rokkitt"/>
                <a:ea typeface="Rokkitt"/>
                <a:cs typeface="Rokkitt"/>
                <a:sym typeface="Rokkitt"/>
              </a:defRPr>
            </a:lvl1pPr>
            <a:lvl2pPr indent="0" lvl="1">
              <a:spcBef>
                <a:spcPts val="0"/>
              </a:spcBef>
              <a:buClr>
                <a:schemeClr val="dk1"/>
              </a:buClr>
              <a:buFont typeface="Arial"/>
              <a:buNone/>
              <a:defRPr sz="4800">
                <a:solidFill>
                  <a:schemeClr val="dk1"/>
                </a:solidFill>
              </a:defRPr>
            </a:lvl2pPr>
            <a:lvl3pPr indent="0" lvl="2">
              <a:spcBef>
                <a:spcPts val="0"/>
              </a:spcBef>
              <a:buClr>
                <a:schemeClr val="dk1"/>
              </a:buClr>
              <a:buFont typeface="Arial"/>
              <a:buNone/>
              <a:defRPr sz="4800">
                <a:solidFill>
                  <a:schemeClr val="dk1"/>
                </a:solidFill>
              </a:defRPr>
            </a:lvl3pPr>
            <a:lvl4pPr indent="0" lvl="3">
              <a:spcBef>
                <a:spcPts val="0"/>
              </a:spcBef>
              <a:buClr>
                <a:schemeClr val="dk1"/>
              </a:buClr>
              <a:buFont typeface="Arial"/>
              <a:buNone/>
              <a:defRPr sz="4800">
                <a:solidFill>
                  <a:schemeClr val="dk1"/>
                </a:solidFill>
              </a:defRPr>
            </a:lvl4pPr>
            <a:lvl5pPr indent="0" lvl="4">
              <a:spcBef>
                <a:spcPts val="0"/>
              </a:spcBef>
              <a:buClr>
                <a:schemeClr val="dk1"/>
              </a:buClr>
              <a:buFont typeface="Arial"/>
              <a:buNone/>
              <a:defRPr sz="4800">
                <a:solidFill>
                  <a:schemeClr val="dk1"/>
                </a:solidFill>
              </a:defRPr>
            </a:lvl5pPr>
            <a:lvl6pPr indent="0" lvl="5">
              <a:spcBef>
                <a:spcPts val="0"/>
              </a:spcBef>
              <a:buClr>
                <a:schemeClr val="dk1"/>
              </a:buClr>
              <a:buFont typeface="Arial"/>
              <a:buNone/>
              <a:defRPr sz="4800">
                <a:solidFill>
                  <a:schemeClr val="dk1"/>
                </a:solidFill>
              </a:defRPr>
            </a:lvl6pPr>
            <a:lvl7pPr indent="0" lvl="6">
              <a:spcBef>
                <a:spcPts val="0"/>
              </a:spcBef>
              <a:buClr>
                <a:schemeClr val="dk1"/>
              </a:buClr>
              <a:buFont typeface="Arial"/>
              <a:buNone/>
              <a:defRPr sz="4800">
                <a:solidFill>
                  <a:schemeClr val="dk1"/>
                </a:solidFill>
              </a:defRPr>
            </a:lvl7pPr>
            <a:lvl8pPr indent="0" lvl="7">
              <a:spcBef>
                <a:spcPts val="0"/>
              </a:spcBef>
              <a:buClr>
                <a:schemeClr val="dk1"/>
              </a:buClr>
              <a:buFont typeface="Arial"/>
              <a:buNone/>
              <a:defRPr sz="4800">
                <a:solidFill>
                  <a:schemeClr val="dk1"/>
                </a:solidFill>
              </a:defRPr>
            </a:lvl8pPr>
            <a:lvl9pPr indent="0" lvl="8">
              <a:spcBef>
                <a:spcPts val="0"/>
              </a:spcBef>
              <a:buClr>
                <a:schemeClr val="dk1"/>
              </a:buClr>
              <a:buFont typeface="Arial"/>
              <a:buNone/>
              <a:defRPr sz="4800">
                <a:solidFill>
                  <a:schemeClr val="dk1"/>
                </a:solidFill>
              </a:defRPr>
            </a:lvl9pPr>
          </a:lstStyle>
          <a:p/>
        </p:txBody>
      </p:sp>
      <p:sp>
        <p:nvSpPr>
          <p:cNvPr id="25" name="Shape 25"/>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6" name="Shape 26"/>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9" name="Shape 29"/>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30" name="Shape 30"/>
        <p:cNvGrpSpPr/>
        <p:nvPr/>
      </p:nvGrpSpPr>
      <p:grpSpPr>
        <a:xfrm>
          <a:off x="0" y="0"/>
          <a:ext cx="0" cy="0"/>
          <a:chOff x="0" y="0"/>
          <a:chExt cx="0" cy="0"/>
        </a:xfrm>
      </p:grpSpPr>
      <p:sp>
        <p:nvSpPr>
          <p:cNvPr id="31" name="Shape 31"/>
          <p:cNvSpPr txBox="1"/>
          <p:nvPr>
            <p:ph type="title"/>
          </p:nvPr>
        </p:nvSpPr>
        <p:spPr>
          <a:xfrm>
            <a:off x="311700" y="2150850"/>
            <a:ext cx="8520599" cy="8418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4B2F5E"/>
              </a:buClr>
              <a:buFont typeface="Rokkitt"/>
              <a:buNone/>
              <a:defRPr b="0" i="0" sz="3600" u="none" cap="none" strike="noStrike">
                <a:solidFill>
                  <a:srgbClr val="4B2F5E"/>
                </a:solidFill>
                <a:latin typeface="Rokkitt"/>
                <a:ea typeface="Rokkitt"/>
                <a:cs typeface="Rokkitt"/>
                <a:sym typeface="Rokkitt"/>
              </a:defRPr>
            </a:lvl1pPr>
            <a:lvl2pPr indent="0" lvl="1" algn="ctr">
              <a:spcBef>
                <a:spcPts val="0"/>
              </a:spcBef>
              <a:buClr>
                <a:schemeClr val="dk1"/>
              </a:buClr>
              <a:buFont typeface="Arial"/>
              <a:buNone/>
              <a:defRPr sz="3600">
                <a:solidFill>
                  <a:schemeClr val="dk1"/>
                </a:solidFill>
              </a:defRPr>
            </a:lvl2pPr>
            <a:lvl3pPr indent="0" lvl="2" algn="ctr">
              <a:spcBef>
                <a:spcPts val="0"/>
              </a:spcBef>
              <a:buClr>
                <a:schemeClr val="dk1"/>
              </a:buClr>
              <a:buFont typeface="Arial"/>
              <a:buNone/>
              <a:defRPr sz="3600">
                <a:solidFill>
                  <a:schemeClr val="dk1"/>
                </a:solidFill>
              </a:defRPr>
            </a:lvl3pPr>
            <a:lvl4pPr indent="0" lvl="3" algn="ctr">
              <a:spcBef>
                <a:spcPts val="0"/>
              </a:spcBef>
              <a:buClr>
                <a:schemeClr val="dk1"/>
              </a:buClr>
              <a:buFont typeface="Arial"/>
              <a:buNone/>
              <a:defRPr sz="3600">
                <a:solidFill>
                  <a:schemeClr val="dk1"/>
                </a:solidFill>
              </a:defRPr>
            </a:lvl4pPr>
            <a:lvl5pPr indent="0" lvl="4" algn="ctr">
              <a:spcBef>
                <a:spcPts val="0"/>
              </a:spcBef>
              <a:buClr>
                <a:schemeClr val="dk1"/>
              </a:buClr>
              <a:buFont typeface="Arial"/>
              <a:buNone/>
              <a:defRPr sz="3600">
                <a:solidFill>
                  <a:schemeClr val="dk1"/>
                </a:solidFill>
              </a:defRPr>
            </a:lvl5pPr>
            <a:lvl6pPr indent="0" lvl="5" algn="ctr">
              <a:spcBef>
                <a:spcPts val="0"/>
              </a:spcBef>
              <a:buClr>
                <a:schemeClr val="dk1"/>
              </a:buClr>
              <a:buFont typeface="Arial"/>
              <a:buNone/>
              <a:defRPr sz="3600">
                <a:solidFill>
                  <a:schemeClr val="dk1"/>
                </a:solidFill>
              </a:defRPr>
            </a:lvl6pPr>
            <a:lvl7pPr indent="0" lvl="6" algn="ctr">
              <a:spcBef>
                <a:spcPts val="0"/>
              </a:spcBef>
              <a:buClr>
                <a:schemeClr val="dk1"/>
              </a:buClr>
              <a:buFont typeface="Arial"/>
              <a:buNone/>
              <a:defRPr sz="3600">
                <a:solidFill>
                  <a:schemeClr val="dk1"/>
                </a:solidFill>
              </a:defRPr>
            </a:lvl7pPr>
            <a:lvl8pPr indent="0" lvl="7" algn="ctr">
              <a:spcBef>
                <a:spcPts val="0"/>
              </a:spcBef>
              <a:buClr>
                <a:schemeClr val="dk1"/>
              </a:buClr>
              <a:buFont typeface="Arial"/>
              <a:buNone/>
              <a:defRPr sz="3600">
                <a:solidFill>
                  <a:schemeClr val="dk1"/>
                </a:solidFill>
              </a:defRPr>
            </a:lvl8pPr>
            <a:lvl9pPr indent="0" lvl="8" algn="ctr">
              <a:spcBef>
                <a:spcPts val="0"/>
              </a:spcBef>
              <a:buClr>
                <a:schemeClr val="dk1"/>
              </a:buClr>
              <a:buFont typeface="Arial"/>
              <a:buNone/>
              <a:defRPr sz="3600">
                <a:solidFill>
                  <a:schemeClr val="dk1"/>
                </a:solidFill>
              </a:defRPr>
            </a:lvl9pPr>
          </a:lstStyle>
          <a:p/>
        </p:txBody>
      </p:sp>
      <p:sp>
        <p:nvSpPr>
          <p:cNvPr id="32" name="Shape 32"/>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33" name="Shape 33"/>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4" name="Shape 34"/>
        <p:cNvGrpSpPr/>
        <p:nvPr/>
      </p:nvGrpSpPr>
      <p:grpSpPr>
        <a:xfrm>
          <a:off x="0" y="0"/>
          <a:ext cx="0" cy="0"/>
          <a:chOff x="0" y="0"/>
          <a:chExt cx="0" cy="0"/>
        </a:xfrm>
      </p:grpSpPr>
      <p:sp>
        <p:nvSpPr>
          <p:cNvPr id="35" name="Shape 35"/>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4B2F5E"/>
              </a:buClr>
              <a:buFont typeface="Rokkitt"/>
              <a:buNone/>
              <a:defRPr b="0" i="0" sz="3200" u="none" cap="none" strike="noStrike">
                <a:solidFill>
                  <a:srgbClr val="4B2F5E"/>
                </a:solidFill>
                <a:latin typeface="Rokkitt"/>
                <a:ea typeface="Rokkitt"/>
                <a:cs typeface="Rokkitt"/>
                <a:sym typeface="Rokkitt"/>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36" name="Shape 36"/>
          <p:cNvSpPr txBox="1"/>
          <p:nvPr>
            <p:ph idx="1" type="body"/>
          </p:nvPr>
        </p:nvSpPr>
        <p:spPr>
          <a:xfrm>
            <a:off x="311700" y="1152475"/>
            <a:ext cx="3999899" cy="31955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1pPr>
            <a:lvl2pPr indent="0" lvl="1" marL="4572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2pPr>
            <a:lvl3pPr indent="0" lvl="2" marL="9144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3pPr>
            <a:lvl4pPr indent="0" lvl="3" marL="13716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4pPr>
            <a:lvl5pPr indent="0" lvl="4" marL="18288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5pPr>
            <a:lvl6pPr indent="0" lvl="5" marL="22860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6pPr>
            <a:lvl7pPr indent="0" lvl="6" marL="27432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7pPr>
            <a:lvl8pPr indent="0" lvl="7" marL="32004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8pPr>
            <a:lvl9pPr indent="0" lvl="8" marL="36576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9pPr>
          </a:lstStyle>
          <a:p/>
        </p:txBody>
      </p:sp>
      <p:sp>
        <p:nvSpPr>
          <p:cNvPr id="37" name="Shape 37"/>
          <p:cNvSpPr txBox="1"/>
          <p:nvPr>
            <p:ph idx="2" type="body"/>
          </p:nvPr>
        </p:nvSpPr>
        <p:spPr>
          <a:xfrm>
            <a:off x="4832400" y="1152475"/>
            <a:ext cx="3999899" cy="31955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ora"/>
              <a:buNone/>
              <a:defRPr b="0" i="0" sz="1400" u="none" cap="none" strike="noStrike">
                <a:solidFill>
                  <a:schemeClr val="dk2"/>
                </a:solidFill>
                <a:latin typeface="Lora"/>
                <a:ea typeface="Lora"/>
                <a:cs typeface="Lora"/>
                <a:sym typeface="Lora"/>
              </a:defRPr>
            </a:lvl1pPr>
            <a:lvl2pPr indent="0" lvl="1" marL="4572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2pPr>
            <a:lvl3pPr indent="0" lvl="2" marL="9144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3pPr>
            <a:lvl4pPr indent="0" lvl="3" marL="13716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4pPr>
            <a:lvl5pPr indent="0" lvl="4" marL="18288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5pPr>
            <a:lvl6pPr indent="0" lvl="5" marL="22860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6pPr>
            <a:lvl7pPr indent="0" lvl="6" marL="27432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7pPr>
            <a:lvl8pPr indent="0" lvl="7" marL="32004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8pPr>
            <a:lvl9pPr indent="0" lvl="8" marL="36576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9pPr>
          </a:lstStyle>
          <a:p/>
        </p:txBody>
      </p:sp>
      <p:sp>
        <p:nvSpPr>
          <p:cNvPr id="38" name="Shape 3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39" name="Shape 39"/>
          <p:cNvSpPr txBox="1"/>
          <p:nvPr>
            <p:ph idx="3"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0" name="Shape 40"/>
        <p:cNvGrpSpPr/>
        <p:nvPr/>
      </p:nvGrpSpPr>
      <p:grpSpPr>
        <a:xfrm>
          <a:off x="0" y="0"/>
          <a:ext cx="0" cy="0"/>
          <a:chOff x="0" y="0"/>
          <a:chExt cx="0" cy="0"/>
        </a:xfrm>
      </p:grpSpPr>
      <p:sp>
        <p:nvSpPr>
          <p:cNvPr id="41" name="Shape 41"/>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4B2F5E"/>
              </a:buClr>
              <a:buFont typeface="Rokkitt"/>
              <a:buNone/>
              <a:defRPr b="0" i="0" sz="3200" u="none" cap="none" strike="noStrike">
                <a:solidFill>
                  <a:srgbClr val="4B2F5E"/>
                </a:solidFill>
                <a:latin typeface="Rokkitt"/>
                <a:ea typeface="Rokkitt"/>
                <a:cs typeface="Rokkitt"/>
                <a:sym typeface="Rokkitt"/>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42" name="Shape 42"/>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43" name="Shape 43"/>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4" name="Shape 44"/>
        <p:cNvGrpSpPr/>
        <p:nvPr/>
      </p:nvGrpSpPr>
      <p:grpSpPr>
        <a:xfrm>
          <a:off x="0" y="0"/>
          <a:ext cx="0" cy="0"/>
          <a:chOff x="0" y="0"/>
          <a:chExt cx="0" cy="0"/>
        </a:xfrm>
      </p:grpSpPr>
      <p:sp>
        <p:nvSpPr>
          <p:cNvPr id="45" name="Shape 45"/>
          <p:cNvSpPr txBox="1"/>
          <p:nvPr>
            <p:ph type="title"/>
          </p:nvPr>
        </p:nvSpPr>
        <p:spPr>
          <a:xfrm>
            <a:off x="311700" y="555600"/>
            <a:ext cx="2807999" cy="7556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4B2F5E"/>
              </a:buClr>
              <a:buFont typeface="Rokkitt"/>
              <a:buNone/>
              <a:defRPr b="0" i="0" sz="2400" u="none" cap="none" strike="noStrike">
                <a:solidFill>
                  <a:srgbClr val="4B2F5E"/>
                </a:solidFill>
                <a:latin typeface="Rokkitt"/>
                <a:ea typeface="Rokkitt"/>
                <a:cs typeface="Rokkitt"/>
                <a:sym typeface="Rokkitt"/>
              </a:defRPr>
            </a:lvl1pPr>
            <a:lvl2pPr indent="0" lvl="1">
              <a:spcBef>
                <a:spcPts val="0"/>
              </a:spcBef>
              <a:buClr>
                <a:schemeClr val="dk1"/>
              </a:buClr>
              <a:buFont typeface="Arial"/>
              <a:buNone/>
              <a:defRPr sz="2400">
                <a:solidFill>
                  <a:schemeClr val="dk1"/>
                </a:solidFill>
              </a:defRPr>
            </a:lvl2pPr>
            <a:lvl3pPr indent="0" lvl="2">
              <a:spcBef>
                <a:spcPts val="0"/>
              </a:spcBef>
              <a:buClr>
                <a:schemeClr val="dk1"/>
              </a:buClr>
              <a:buFont typeface="Arial"/>
              <a:buNone/>
              <a:defRPr sz="2400">
                <a:solidFill>
                  <a:schemeClr val="dk1"/>
                </a:solidFill>
              </a:defRPr>
            </a:lvl3pPr>
            <a:lvl4pPr indent="0" lvl="3">
              <a:spcBef>
                <a:spcPts val="0"/>
              </a:spcBef>
              <a:buClr>
                <a:schemeClr val="dk1"/>
              </a:buClr>
              <a:buFont typeface="Arial"/>
              <a:buNone/>
              <a:defRPr sz="2400">
                <a:solidFill>
                  <a:schemeClr val="dk1"/>
                </a:solidFill>
              </a:defRPr>
            </a:lvl4pPr>
            <a:lvl5pPr indent="0" lvl="4">
              <a:spcBef>
                <a:spcPts val="0"/>
              </a:spcBef>
              <a:buClr>
                <a:schemeClr val="dk1"/>
              </a:buClr>
              <a:buFont typeface="Arial"/>
              <a:buNone/>
              <a:defRPr sz="2400">
                <a:solidFill>
                  <a:schemeClr val="dk1"/>
                </a:solidFill>
              </a:defRPr>
            </a:lvl5pPr>
            <a:lvl6pPr indent="0" lvl="5">
              <a:spcBef>
                <a:spcPts val="0"/>
              </a:spcBef>
              <a:buClr>
                <a:schemeClr val="dk1"/>
              </a:buClr>
              <a:buFont typeface="Arial"/>
              <a:buNone/>
              <a:defRPr sz="2400">
                <a:solidFill>
                  <a:schemeClr val="dk1"/>
                </a:solidFill>
              </a:defRPr>
            </a:lvl6pPr>
            <a:lvl7pPr indent="0" lvl="6">
              <a:spcBef>
                <a:spcPts val="0"/>
              </a:spcBef>
              <a:buClr>
                <a:schemeClr val="dk1"/>
              </a:buClr>
              <a:buFont typeface="Arial"/>
              <a:buNone/>
              <a:defRPr sz="2400">
                <a:solidFill>
                  <a:schemeClr val="dk1"/>
                </a:solidFill>
              </a:defRPr>
            </a:lvl7pPr>
            <a:lvl8pPr indent="0" lvl="7">
              <a:spcBef>
                <a:spcPts val="0"/>
              </a:spcBef>
              <a:buClr>
                <a:schemeClr val="dk1"/>
              </a:buClr>
              <a:buFont typeface="Arial"/>
              <a:buNone/>
              <a:defRPr sz="2400">
                <a:solidFill>
                  <a:schemeClr val="dk1"/>
                </a:solidFill>
              </a:defRPr>
            </a:lvl8pPr>
            <a:lvl9pPr indent="0" lvl="8">
              <a:spcBef>
                <a:spcPts val="0"/>
              </a:spcBef>
              <a:buClr>
                <a:schemeClr val="dk1"/>
              </a:buClr>
              <a:buFont typeface="Arial"/>
              <a:buNone/>
              <a:defRPr sz="2400">
                <a:solidFill>
                  <a:schemeClr val="dk1"/>
                </a:solidFill>
              </a:defRPr>
            </a:lvl9pPr>
          </a:lstStyle>
          <a:p/>
        </p:txBody>
      </p:sp>
      <p:sp>
        <p:nvSpPr>
          <p:cNvPr id="46" name="Shape 46"/>
          <p:cNvSpPr txBox="1"/>
          <p:nvPr>
            <p:ph idx="1" type="body"/>
          </p:nvPr>
        </p:nvSpPr>
        <p:spPr>
          <a:xfrm>
            <a:off x="311700" y="1389600"/>
            <a:ext cx="2807999" cy="29667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1pPr>
            <a:lvl2pPr indent="0" lvl="1" marL="4572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2pPr>
            <a:lvl3pPr indent="0" lvl="2" marL="9144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3pPr>
            <a:lvl4pPr indent="0" lvl="3" marL="13716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4pPr>
            <a:lvl5pPr indent="0" lvl="4" marL="18288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5pPr>
            <a:lvl6pPr indent="0" lvl="5" marL="22860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6pPr>
            <a:lvl7pPr indent="0" lvl="6" marL="27432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7pPr>
            <a:lvl8pPr indent="0" lvl="7" marL="32004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8pPr>
            <a:lvl9pPr indent="0" lvl="8" marL="3657600" marR="0" rtl="0" algn="l">
              <a:lnSpc>
                <a:spcPct val="115000"/>
              </a:lnSpc>
              <a:spcBef>
                <a:spcPts val="0"/>
              </a:spcBef>
              <a:spcAft>
                <a:spcPts val="1600"/>
              </a:spcAft>
              <a:buClr>
                <a:schemeClr val="dk2"/>
              </a:buClr>
              <a:buFont typeface="Lora"/>
              <a:buNone/>
              <a:defRPr b="0" i="0" sz="1200" u="none" cap="none" strike="noStrike">
                <a:solidFill>
                  <a:schemeClr val="dk2"/>
                </a:solidFill>
                <a:latin typeface="Lora"/>
                <a:ea typeface="Lora"/>
                <a:cs typeface="Lora"/>
                <a:sym typeface="Lora"/>
              </a:defRPr>
            </a:lvl9pPr>
          </a:lstStyle>
          <a:p/>
        </p:txBody>
      </p:sp>
      <p:sp>
        <p:nvSpPr>
          <p:cNvPr id="47" name="Shape 4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48" name="Shape 48"/>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4B2F5E"/>
              </a:buClr>
              <a:buFont typeface="Rokkitt"/>
              <a:buNone/>
              <a:defRPr b="0" i="0" sz="3200" u="none" cap="none" strike="noStrike">
                <a:solidFill>
                  <a:srgbClr val="4B2F5E"/>
                </a:solidFill>
                <a:latin typeface="Rokkitt"/>
                <a:ea typeface="Rokkitt"/>
                <a:cs typeface="Rokkitt"/>
                <a:sym typeface="Rokkitt"/>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7" name="Shape 7"/>
          <p:cNvSpPr txBox="1"/>
          <p:nvPr>
            <p:ph idx="1" type="body"/>
          </p:nvPr>
        </p:nvSpPr>
        <p:spPr>
          <a:xfrm>
            <a:off x="311700" y="1152475"/>
            <a:ext cx="8520599" cy="3187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ora"/>
              <a:buChar char="●"/>
              <a:defRPr b="0" i="0" sz="1800" u="none" cap="none" strike="noStrike">
                <a:solidFill>
                  <a:schemeClr val="dk2"/>
                </a:solidFill>
                <a:latin typeface="Lora"/>
                <a:ea typeface="Lora"/>
                <a:cs typeface="Lora"/>
                <a:sym typeface="Lora"/>
              </a:defRPr>
            </a:lvl1pPr>
            <a:lvl2pPr indent="0" lvl="1" marL="457200" marR="0" rtl="0" algn="l">
              <a:lnSpc>
                <a:spcPct val="115000"/>
              </a:lnSpc>
              <a:spcBef>
                <a:spcPts val="0"/>
              </a:spcBef>
              <a:spcAft>
                <a:spcPts val="1600"/>
              </a:spcAft>
              <a:buClr>
                <a:schemeClr val="dk2"/>
              </a:buClr>
              <a:buFont typeface="Lora"/>
              <a:buChar char="○"/>
              <a:defRPr b="0" i="0" sz="1400" u="none" cap="none" strike="noStrike">
                <a:solidFill>
                  <a:schemeClr val="dk2"/>
                </a:solidFill>
                <a:latin typeface="Lora"/>
                <a:ea typeface="Lora"/>
                <a:cs typeface="Lora"/>
                <a:sym typeface="Lora"/>
              </a:defRPr>
            </a:lvl2pPr>
            <a:lvl3pPr indent="0" lvl="2" marL="914400" marR="0" rtl="0" algn="l">
              <a:lnSpc>
                <a:spcPct val="115000"/>
              </a:lnSpc>
              <a:spcBef>
                <a:spcPts val="0"/>
              </a:spcBef>
              <a:spcAft>
                <a:spcPts val="1600"/>
              </a:spcAft>
              <a:buClr>
                <a:schemeClr val="dk2"/>
              </a:buClr>
              <a:buFont typeface="Lora"/>
              <a:buChar char="■"/>
              <a:defRPr b="0" i="0" sz="1400" u="none" cap="none" strike="noStrike">
                <a:solidFill>
                  <a:schemeClr val="dk2"/>
                </a:solidFill>
                <a:latin typeface="Lora"/>
                <a:ea typeface="Lora"/>
                <a:cs typeface="Lora"/>
                <a:sym typeface="Lora"/>
              </a:defRPr>
            </a:lvl3pPr>
            <a:lvl4pPr indent="0" lvl="3" marL="1371600" marR="0" rtl="0" algn="l">
              <a:lnSpc>
                <a:spcPct val="115000"/>
              </a:lnSpc>
              <a:spcBef>
                <a:spcPts val="0"/>
              </a:spcBef>
              <a:spcAft>
                <a:spcPts val="1600"/>
              </a:spcAft>
              <a:buClr>
                <a:schemeClr val="dk2"/>
              </a:buClr>
              <a:buFont typeface="Lora"/>
              <a:buChar char="●"/>
              <a:defRPr b="0" i="0" sz="1400" u="none" cap="none" strike="noStrike">
                <a:solidFill>
                  <a:schemeClr val="dk2"/>
                </a:solidFill>
                <a:latin typeface="Lora"/>
                <a:ea typeface="Lora"/>
                <a:cs typeface="Lora"/>
                <a:sym typeface="Lora"/>
              </a:defRPr>
            </a:lvl4pPr>
            <a:lvl5pPr indent="0" lvl="4" marL="1828800" marR="0" rtl="0" algn="l">
              <a:lnSpc>
                <a:spcPct val="115000"/>
              </a:lnSpc>
              <a:spcBef>
                <a:spcPts val="0"/>
              </a:spcBef>
              <a:spcAft>
                <a:spcPts val="1600"/>
              </a:spcAft>
              <a:buClr>
                <a:schemeClr val="dk2"/>
              </a:buClr>
              <a:buFont typeface="Lora"/>
              <a:buChar char="○"/>
              <a:defRPr b="0" i="0" sz="1400" u="none" cap="none" strike="noStrike">
                <a:solidFill>
                  <a:schemeClr val="dk2"/>
                </a:solidFill>
                <a:latin typeface="Lora"/>
                <a:ea typeface="Lora"/>
                <a:cs typeface="Lora"/>
                <a:sym typeface="Lora"/>
              </a:defRPr>
            </a:lvl5pPr>
            <a:lvl6pPr indent="0" lvl="5" marL="2286000" marR="0" rtl="0" algn="l">
              <a:lnSpc>
                <a:spcPct val="115000"/>
              </a:lnSpc>
              <a:spcBef>
                <a:spcPts val="0"/>
              </a:spcBef>
              <a:spcAft>
                <a:spcPts val="1600"/>
              </a:spcAft>
              <a:buClr>
                <a:schemeClr val="dk2"/>
              </a:buClr>
              <a:buFont typeface="Lora"/>
              <a:buChar char="■"/>
              <a:defRPr b="0" i="0" sz="1400" u="none" cap="none" strike="noStrike">
                <a:solidFill>
                  <a:schemeClr val="dk2"/>
                </a:solidFill>
                <a:latin typeface="Lora"/>
                <a:ea typeface="Lora"/>
                <a:cs typeface="Lora"/>
                <a:sym typeface="Lora"/>
              </a:defRPr>
            </a:lvl6pPr>
            <a:lvl7pPr indent="0" lvl="6" marL="2743200" marR="0" rtl="0" algn="l">
              <a:lnSpc>
                <a:spcPct val="115000"/>
              </a:lnSpc>
              <a:spcBef>
                <a:spcPts val="0"/>
              </a:spcBef>
              <a:spcAft>
                <a:spcPts val="1600"/>
              </a:spcAft>
              <a:buClr>
                <a:schemeClr val="dk2"/>
              </a:buClr>
              <a:buFont typeface="Lora"/>
              <a:buChar char="●"/>
              <a:defRPr b="0" i="0" sz="1400" u="none" cap="none" strike="noStrike">
                <a:solidFill>
                  <a:schemeClr val="dk2"/>
                </a:solidFill>
                <a:latin typeface="Lora"/>
                <a:ea typeface="Lora"/>
                <a:cs typeface="Lora"/>
                <a:sym typeface="Lora"/>
              </a:defRPr>
            </a:lvl7pPr>
            <a:lvl8pPr indent="0" lvl="7" marL="3200400" marR="0" rtl="0" algn="l">
              <a:lnSpc>
                <a:spcPct val="115000"/>
              </a:lnSpc>
              <a:spcBef>
                <a:spcPts val="0"/>
              </a:spcBef>
              <a:spcAft>
                <a:spcPts val="1600"/>
              </a:spcAft>
              <a:buClr>
                <a:schemeClr val="dk2"/>
              </a:buClr>
              <a:buFont typeface="Lora"/>
              <a:buChar char="○"/>
              <a:defRPr b="0" i="0" sz="1400" u="none" cap="none" strike="noStrike">
                <a:solidFill>
                  <a:schemeClr val="dk2"/>
                </a:solidFill>
                <a:latin typeface="Lora"/>
                <a:ea typeface="Lora"/>
                <a:cs typeface="Lora"/>
                <a:sym typeface="Lora"/>
              </a:defRPr>
            </a:lvl8pPr>
            <a:lvl9pPr indent="0" lvl="8" marL="3657600" marR="0" rtl="0" algn="l">
              <a:lnSpc>
                <a:spcPct val="115000"/>
              </a:lnSpc>
              <a:spcBef>
                <a:spcPts val="0"/>
              </a:spcBef>
              <a:spcAft>
                <a:spcPts val="1600"/>
              </a:spcAft>
              <a:buClr>
                <a:schemeClr val="dk2"/>
              </a:buClr>
              <a:buFont typeface="Lora"/>
              <a:buChar char="■"/>
              <a:defRPr b="0" i="0" sz="1400" u="none" cap="none" strike="noStrike">
                <a:solidFill>
                  <a:schemeClr val="dk2"/>
                </a:solidFill>
                <a:latin typeface="Lora"/>
                <a:ea typeface="Lora"/>
                <a:cs typeface="Lora"/>
                <a:sym typeface="Lora"/>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FAF5EA"/>
              </a:buClr>
              <a:buSzPct val="25000"/>
              <a:buFont typeface="Rokkitt"/>
              <a:buNone/>
            </a:pPr>
            <a:fld id="{00000000-1234-1234-1234-123412341234}" type="slidenum">
              <a:rPr b="1" i="0" lang="en" sz="1100" u="none" cap="none" strike="noStrike">
                <a:solidFill>
                  <a:srgbClr val="FAF5EA"/>
                </a:solidFill>
                <a:latin typeface="Rokkitt"/>
                <a:ea typeface="Rokkitt"/>
                <a:cs typeface="Rokkitt"/>
                <a:sym typeface="Rokkitt"/>
              </a:rPr>
              <a:t>‹#›</a:t>
            </a:fld>
          </a:p>
        </p:txBody>
      </p:sp>
      <p:sp>
        <p:nvSpPr>
          <p:cNvPr id="9" name="Shape 9"/>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idx="1" type="subTitle"/>
          </p:nvPr>
        </p:nvSpPr>
        <p:spPr>
          <a:xfrm>
            <a:off x="3760750" y="3880325"/>
            <a:ext cx="5071500" cy="792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Quicksand"/>
              <a:buNone/>
            </a:pPr>
            <a:r>
              <a:rPr b="1" i="0" lang="en" sz="2800" u="none" cap="none" strike="noStrike">
                <a:solidFill>
                  <a:schemeClr val="dk2"/>
                </a:solidFill>
                <a:latin typeface="Quicksand"/>
                <a:ea typeface="Quicksand"/>
                <a:cs typeface="Quicksand"/>
                <a:sym typeface="Quicksand"/>
              </a:rPr>
              <a:t>October Adult Meeting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490250" y="450150"/>
            <a:ext cx="7982100" cy="4090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u="none" cap="none" strike="noStrike">
                <a:solidFill>
                  <a:srgbClr val="4B2F5E"/>
                </a:solidFill>
                <a:latin typeface="Rokkitt"/>
                <a:ea typeface="Rokkitt"/>
                <a:cs typeface="Rokkitt"/>
                <a:sym typeface="Rokkitt"/>
              </a:rPr>
              <a:t>To know who God is, </a:t>
            </a:r>
            <a:br>
              <a:rPr b="0" i="0" lang="en" u="none" cap="none" strike="noStrike">
                <a:solidFill>
                  <a:srgbClr val="4B2F5E"/>
                </a:solidFill>
                <a:latin typeface="Rokkitt"/>
                <a:ea typeface="Rokkitt"/>
                <a:cs typeface="Rokkitt"/>
                <a:sym typeface="Rokkitt"/>
              </a:rPr>
            </a:br>
            <a:r>
              <a:rPr b="0" i="0" lang="en" u="none" cap="none" strike="noStrike">
                <a:solidFill>
                  <a:srgbClr val="4B2F5E"/>
                </a:solidFill>
                <a:latin typeface="Rokkitt"/>
                <a:ea typeface="Rokkitt"/>
                <a:cs typeface="Rokkitt"/>
                <a:sym typeface="Rokkitt"/>
              </a:rPr>
              <a:t>we need Revelation.</a:t>
            </a:r>
            <a:br>
              <a:rPr b="0" i="0" lang="en" u="none" cap="none" strike="noStrike">
                <a:solidFill>
                  <a:srgbClr val="4B2F5E"/>
                </a:solidFill>
                <a:latin typeface="Rokkitt"/>
                <a:ea typeface="Rokkitt"/>
                <a:cs typeface="Rokkitt"/>
                <a:sym typeface="Rokkitt"/>
              </a:rPr>
            </a:br>
          </a:p>
        </p:txBody>
      </p:sp>
      <p:sp>
        <p:nvSpPr>
          <p:cNvPr id="133" name="Shape 133"/>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34" name="Shape 134"/>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490250" y="450150"/>
            <a:ext cx="7982100" cy="4090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i="0" lang="en" sz="4000" u="none" cap="none" strike="noStrike">
                <a:solidFill>
                  <a:srgbClr val="4B2F5E"/>
                </a:solidFill>
              </a:rPr>
              <a:t>Divine Revelation: God reveals Himself directly to the human race</a:t>
            </a:r>
            <a:br>
              <a:rPr b="0" i="0" lang="en" sz="4000" u="none" cap="none" strike="noStrike">
                <a:solidFill>
                  <a:srgbClr val="4B2F5E"/>
                </a:solidFill>
                <a:latin typeface="Times"/>
                <a:ea typeface="Times"/>
                <a:cs typeface="Times"/>
                <a:sym typeface="Times"/>
              </a:rPr>
            </a:br>
          </a:p>
        </p:txBody>
      </p:sp>
      <p:sp>
        <p:nvSpPr>
          <p:cNvPr id="140" name="Shape 140"/>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41" name="Shape 141"/>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490250" y="450150"/>
            <a:ext cx="7982100" cy="4090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i="0" lang="en" sz="4000" u="none" cap="none" strike="noStrike">
                <a:solidFill>
                  <a:srgbClr val="4B2F5E"/>
                </a:solidFill>
              </a:rPr>
              <a:t>Revelation begins with Old Testament patriarchs and prophets.</a:t>
            </a:r>
            <a:br>
              <a:rPr i="0" lang="en" sz="4000" u="none" cap="none" strike="noStrike">
                <a:solidFill>
                  <a:srgbClr val="4B2F5E"/>
                </a:solidFill>
              </a:rPr>
            </a:br>
            <a:br>
              <a:rPr i="0" lang="en" sz="4000" u="none" cap="none" strike="noStrike">
                <a:solidFill>
                  <a:srgbClr val="4B2F5E"/>
                </a:solidFill>
              </a:rPr>
            </a:br>
            <a:r>
              <a:rPr i="0" lang="en" sz="4000" u="none" cap="none" strike="noStrike">
                <a:solidFill>
                  <a:srgbClr val="4B2F5E"/>
                </a:solidFill>
              </a:rPr>
              <a:t>God reveals Himself fully in</a:t>
            </a:r>
            <a:br>
              <a:rPr i="0" lang="en" sz="4000" u="none" cap="none" strike="noStrike">
                <a:solidFill>
                  <a:srgbClr val="4B2F5E"/>
                </a:solidFill>
              </a:rPr>
            </a:br>
            <a:r>
              <a:rPr i="0" lang="en" sz="4000" u="none" cap="none" strike="noStrike">
                <a:solidFill>
                  <a:srgbClr val="4B2F5E"/>
                </a:solidFill>
              </a:rPr>
              <a:t>Jesus Christ.</a:t>
            </a:r>
            <a:br>
              <a:rPr b="0" i="0" lang="en" sz="4000" u="none" cap="none" strike="noStrike">
                <a:solidFill>
                  <a:srgbClr val="4B2F5E"/>
                </a:solidFill>
                <a:latin typeface="Times"/>
                <a:ea typeface="Times"/>
                <a:cs typeface="Times"/>
                <a:sym typeface="Times"/>
              </a:rPr>
            </a:br>
          </a:p>
        </p:txBody>
      </p:sp>
      <p:sp>
        <p:nvSpPr>
          <p:cNvPr id="147" name="Shape 14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48" name="Shape 148"/>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490250" y="450150"/>
            <a:ext cx="7982100" cy="4090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4000" u="none" cap="none" strike="noStrike">
                <a:solidFill>
                  <a:srgbClr val="4B2F5E"/>
                </a:solidFill>
                <a:latin typeface="Rokkitt"/>
                <a:ea typeface="Rokkitt"/>
                <a:cs typeface="Rokkitt"/>
                <a:sym typeface="Rokkitt"/>
              </a:rPr>
              <a:t>Who is God?</a:t>
            </a:r>
            <a:br>
              <a:rPr b="0" i="0" lang="en" sz="4000" u="none" cap="none" strike="noStrike">
                <a:solidFill>
                  <a:srgbClr val="4B2F5E"/>
                </a:solidFill>
                <a:latin typeface="Rokkitt"/>
                <a:ea typeface="Rokkitt"/>
                <a:cs typeface="Rokkitt"/>
                <a:sym typeface="Rokkitt"/>
              </a:rPr>
            </a:br>
            <a:r>
              <a:rPr b="0" i="0" lang="en" sz="4000" u="none" cap="none" strike="noStrike">
                <a:solidFill>
                  <a:srgbClr val="4B2F5E"/>
                </a:solidFill>
                <a:latin typeface="Rokkitt"/>
                <a:ea typeface="Rokkitt"/>
                <a:cs typeface="Rokkitt"/>
                <a:sym typeface="Rokkitt"/>
              </a:rPr>
              <a:t>The Blessed Trinity</a:t>
            </a:r>
          </a:p>
        </p:txBody>
      </p:sp>
      <p:sp>
        <p:nvSpPr>
          <p:cNvPr id="154" name="Shape 15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55" name="Shape 155"/>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490250" y="450150"/>
            <a:ext cx="7982100" cy="4090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4000" u="none" cap="none" strike="noStrike">
                <a:solidFill>
                  <a:srgbClr val="4B2F5E"/>
                </a:solidFill>
                <a:latin typeface="Rokkitt"/>
                <a:ea typeface="Rokkitt"/>
                <a:cs typeface="Rokkitt"/>
                <a:sym typeface="Rokkitt"/>
              </a:rPr>
              <a:t>God is one God in three Divine persons: God the Father, God the Son, and God the Holy Spirit.</a:t>
            </a:r>
          </a:p>
        </p:txBody>
      </p:sp>
      <p:sp>
        <p:nvSpPr>
          <p:cNvPr id="161" name="Shape 161"/>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62" name="Shape 162"/>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i="0" lang="en" sz="3200" u="none" cap="none" strike="noStrike">
                <a:solidFill>
                  <a:srgbClr val="4B2F5E"/>
                </a:solidFill>
              </a:rPr>
              <a:t>The Trinity answers the questions of:</a:t>
            </a:r>
          </a:p>
        </p:txBody>
      </p:sp>
      <p:sp>
        <p:nvSpPr>
          <p:cNvPr id="168" name="Shape 168"/>
          <p:cNvSpPr txBox="1"/>
          <p:nvPr>
            <p:ph idx="1" type="body"/>
          </p:nvPr>
        </p:nvSpPr>
        <p:spPr>
          <a:xfrm>
            <a:off x="311700" y="1152475"/>
            <a:ext cx="8520599" cy="3187199"/>
          </a:xfrm>
          <a:prstGeom prst="rect">
            <a:avLst/>
          </a:prstGeom>
          <a:noFill/>
          <a:ln>
            <a:noFill/>
          </a:ln>
        </p:spPr>
        <p:txBody>
          <a:bodyPr anchorCtr="0" anchor="t" bIns="91425" lIns="91425" rIns="91425" tIns="91425">
            <a:noAutofit/>
          </a:bodyPr>
          <a:lstStyle/>
          <a:p>
            <a:pPr indent="-196850" lvl="0" marL="285750" marR="0" rtl="0" algn="l">
              <a:lnSpc>
                <a:spcPct val="115000"/>
              </a:lnSpc>
              <a:spcBef>
                <a:spcPts val="0"/>
              </a:spcBef>
              <a:spcAft>
                <a:spcPts val="0"/>
              </a:spcAft>
              <a:buClr>
                <a:schemeClr val="dk2"/>
              </a:buClr>
              <a:buSzPct val="100000"/>
              <a:buFont typeface="Arial"/>
              <a:buChar char="•"/>
            </a:pPr>
            <a:r>
              <a:rPr b="0" i="0" lang="en" u="none" cap="none" strike="noStrike">
                <a:solidFill>
                  <a:schemeClr val="dk2"/>
                </a:solidFill>
                <a:latin typeface="Lora"/>
                <a:ea typeface="Lora"/>
                <a:cs typeface="Lora"/>
                <a:sym typeface="Lora"/>
              </a:rPr>
              <a:t>Who is God?</a:t>
            </a:r>
          </a:p>
          <a:p>
            <a:pPr indent="-196850" lvl="0" marL="285750" marR="0" rtl="0" algn="l">
              <a:lnSpc>
                <a:spcPct val="115000"/>
              </a:lnSpc>
              <a:spcBef>
                <a:spcPts val="1600"/>
              </a:spcBef>
              <a:spcAft>
                <a:spcPts val="0"/>
              </a:spcAft>
              <a:buClr>
                <a:schemeClr val="dk2"/>
              </a:buClr>
              <a:buSzPct val="100000"/>
              <a:buFont typeface="Arial"/>
              <a:buChar char="•"/>
            </a:pPr>
            <a:r>
              <a:rPr b="0" i="0" lang="en" u="none" cap="none" strike="noStrike">
                <a:solidFill>
                  <a:schemeClr val="dk2"/>
                </a:solidFill>
                <a:latin typeface="Lora"/>
                <a:ea typeface="Lora"/>
                <a:cs typeface="Lora"/>
                <a:sym typeface="Lora"/>
              </a:rPr>
              <a:t>What kind of relationship does He invite us to?</a:t>
            </a:r>
          </a:p>
          <a:p>
            <a:pPr indent="-196850" lvl="0" marL="285750" marR="0" rtl="0" algn="l">
              <a:lnSpc>
                <a:spcPct val="115000"/>
              </a:lnSpc>
              <a:spcBef>
                <a:spcPts val="1600"/>
              </a:spcBef>
              <a:spcAft>
                <a:spcPts val="0"/>
              </a:spcAft>
              <a:buClr>
                <a:schemeClr val="dk2"/>
              </a:buClr>
              <a:buSzPct val="100000"/>
              <a:buFont typeface="Arial"/>
              <a:buChar char="•"/>
            </a:pPr>
            <a:r>
              <a:rPr b="0" i="0" lang="en" u="none" cap="none" strike="noStrike">
                <a:solidFill>
                  <a:schemeClr val="dk2"/>
                </a:solidFill>
                <a:latin typeface="Lora"/>
                <a:ea typeface="Lora"/>
                <a:cs typeface="Lora"/>
                <a:sym typeface="Lora"/>
              </a:rPr>
              <a:t>Where does everything come from? </a:t>
            </a:r>
          </a:p>
          <a:p>
            <a:pPr indent="-196850" lvl="0" marL="285750" marR="0" rtl="0" algn="l">
              <a:lnSpc>
                <a:spcPct val="115000"/>
              </a:lnSpc>
              <a:spcBef>
                <a:spcPts val="1600"/>
              </a:spcBef>
              <a:spcAft>
                <a:spcPts val="0"/>
              </a:spcAft>
              <a:buClr>
                <a:schemeClr val="dk2"/>
              </a:buClr>
              <a:buSzPct val="100000"/>
              <a:buFont typeface="Arial"/>
              <a:buChar char="•"/>
            </a:pPr>
            <a:r>
              <a:rPr b="0" i="0" lang="en" u="none" cap="none" strike="noStrike">
                <a:solidFill>
                  <a:schemeClr val="dk2"/>
                </a:solidFill>
                <a:latin typeface="Lora"/>
                <a:ea typeface="Lora"/>
                <a:cs typeface="Lora"/>
                <a:sym typeface="Lora"/>
              </a:rPr>
              <a:t>What is the purpose of life?</a:t>
            </a:r>
          </a:p>
        </p:txBody>
      </p:sp>
      <p:sp>
        <p:nvSpPr>
          <p:cNvPr id="169" name="Shape 16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70" name="Shape 170"/>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lang="en"/>
              <a:t>Now the only question is:</a:t>
            </a:r>
          </a:p>
        </p:txBody>
      </p:sp>
      <p:sp>
        <p:nvSpPr>
          <p:cNvPr id="176" name="Shape 176"/>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rtl="0">
              <a:spcBef>
                <a:spcPts val="0"/>
              </a:spcBef>
              <a:buClr>
                <a:srgbClr val="000000"/>
              </a:buClr>
              <a:buSzPct val="25000"/>
              <a:buFont typeface="Arial"/>
              <a:buNone/>
            </a:pPr>
            <a:fld id="{00000000-1234-1234-1234-123412341234}" type="slidenum">
              <a:rPr lang="en"/>
              <a:t>‹#›</a:t>
            </a:fld>
          </a:p>
        </p:txBody>
      </p:sp>
      <p:sp>
        <p:nvSpPr>
          <p:cNvPr id="177" name="Shape 177"/>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lvl="0" rtl="0">
              <a:spcBef>
                <a:spcPts val="0"/>
              </a:spcBef>
              <a:buClr>
                <a:srgbClr val="FAF5EA"/>
              </a:buClr>
              <a:buSzPct val="25000"/>
              <a:buFont typeface="Quicksand"/>
              <a:buNone/>
            </a:pPr>
            <a:r>
              <a:rPr lang="en"/>
              <a:t>Exploring the Profession of Faith, October</a:t>
            </a:r>
          </a:p>
        </p:txBody>
      </p:sp>
      <p:sp>
        <p:nvSpPr>
          <p:cNvPr id="178" name="Shape 178"/>
          <p:cNvSpPr txBox="1"/>
          <p:nvPr>
            <p:ph idx="1" type="body"/>
          </p:nvPr>
        </p:nvSpPr>
        <p:spPr>
          <a:xfrm>
            <a:off x="311700" y="1152475"/>
            <a:ext cx="8520600" cy="3187200"/>
          </a:xfrm>
          <a:prstGeom prst="rect">
            <a:avLst/>
          </a:prstGeom>
        </p:spPr>
        <p:txBody>
          <a:bodyPr anchorCtr="0" anchor="t" bIns="91425" lIns="91425" rIns="91425" tIns="91425">
            <a:noAutofit/>
          </a:bodyPr>
          <a:lstStyle/>
          <a:p>
            <a:pPr lvl="0" rtl="0" algn="ctr">
              <a:spcBef>
                <a:spcPts val="0"/>
              </a:spcBef>
              <a:buNone/>
            </a:pPr>
            <a:r>
              <a:t/>
            </a:r>
            <a:endParaRPr sz="3000"/>
          </a:p>
          <a:p>
            <a:pPr lvl="0" algn="ctr">
              <a:spcBef>
                <a:spcPts val="0"/>
              </a:spcBef>
              <a:buNone/>
            </a:pPr>
            <a:r>
              <a:rPr lang="en" sz="3000"/>
              <a:t>Will we accept God’s invitation to join Him?</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Faith: Entering into Relationship with God</a:t>
            </a:r>
          </a:p>
        </p:txBody>
      </p:sp>
      <p:sp>
        <p:nvSpPr>
          <p:cNvPr id="184" name="Shape 1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Clr>
                <a:srgbClr val="000000"/>
              </a:buClr>
              <a:buSzPct val="25000"/>
              <a:buFont typeface="Arial"/>
              <a:buNone/>
            </a:pPr>
            <a:fld id="{00000000-1234-1234-1234-123412341234}" type="slidenum">
              <a:rPr lang="en"/>
              <a:t>‹#›</a:t>
            </a:fld>
          </a:p>
        </p:txBody>
      </p:sp>
      <p:sp>
        <p:nvSpPr>
          <p:cNvPr id="185" name="Shape 185"/>
          <p:cNvSpPr txBox="1"/>
          <p:nvPr>
            <p:ph idx="2" type="sldNum"/>
          </p:nvPr>
        </p:nvSpPr>
        <p:spPr>
          <a:xfrm>
            <a:off x="707362" y="4703625"/>
            <a:ext cx="3116400" cy="393600"/>
          </a:xfrm>
          <a:prstGeom prst="rect">
            <a:avLst/>
          </a:prstGeom>
        </p:spPr>
        <p:txBody>
          <a:bodyPr anchorCtr="0" anchor="ctr" bIns="91425" lIns="91425" rIns="91425" tIns="91425">
            <a:noAutofit/>
          </a:bodyPr>
          <a:lstStyle/>
          <a:p>
            <a:pPr lvl="0">
              <a:spcBef>
                <a:spcPts val="0"/>
              </a:spcBef>
              <a:buClr>
                <a:srgbClr val="FAF5EA"/>
              </a:buClr>
              <a:buSzPct val="25000"/>
              <a:buFont typeface="Quicksand"/>
              <a:buNone/>
            </a:pPr>
            <a:r>
              <a:rPr lang="en"/>
              <a:t>Exploring the Profession of Faith, October</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490250" y="450150"/>
            <a:ext cx="7982100" cy="4090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4800" u="none" cap="none" strike="noStrike">
                <a:solidFill>
                  <a:srgbClr val="4B2F5E"/>
                </a:solidFill>
                <a:latin typeface="Rokkitt"/>
                <a:ea typeface="Rokkitt"/>
                <a:cs typeface="Rokkitt"/>
                <a:sym typeface="Rokkitt"/>
              </a:rPr>
              <a:t>Faith means entering into a relationship with God.</a:t>
            </a:r>
          </a:p>
        </p:txBody>
      </p:sp>
      <p:sp>
        <p:nvSpPr>
          <p:cNvPr id="191" name="Shape 191"/>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92" name="Shape 192"/>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490250" y="450150"/>
            <a:ext cx="7982100" cy="4090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4800" u="none" cap="none" strike="noStrike">
                <a:solidFill>
                  <a:srgbClr val="4B2F5E"/>
                </a:solidFill>
                <a:latin typeface="Rokkitt"/>
                <a:ea typeface="Rokkitt"/>
                <a:cs typeface="Rokkitt"/>
                <a:sym typeface="Rokkitt"/>
              </a:rPr>
              <a:t>Faith means believing that what God has told you is true.</a:t>
            </a:r>
          </a:p>
        </p:txBody>
      </p:sp>
      <p:sp>
        <p:nvSpPr>
          <p:cNvPr id="198" name="Shape 19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99" name="Shape 199"/>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3200" u="none" cap="none" strike="noStrike">
                <a:solidFill>
                  <a:srgbClr val="4B2F5E"/>
                </a:solidFill>
                <a:latin typeface="Rokkitt"/>
                <a:ea typeface="Rokkitt"/>
                <a:cs typeface="Rokkitt"/>
                <a:sym typeface="Rokkitt"/>
              </a:rPr>
              <a:t>Agenda</a:t>
            </a:r>
          </a:p>
        </p:txBody>
      </p:sp>
      <p:sp>
        <p:nvSpPr>
          <p:cNvPr id="71" name="Shape 71"/>
          <p:cNvSpPr txBox="1"/>
          <p:nvPr>
            <p:ph idx="1" type="body"/>
          </p:nvPr>
        </p:nvSpPr>
        <p:spPr>
          <a:xfrm>
            <a:off x="311700" y="1152475"/>
            <a:ext cx="8520599" cy="3187199"/>
          </a:xfrm>
          <a:prstGeom prst="rect">
            <a:avLst/>
          </a:prstGeom>
          <a:noFill/>
          <a:ln>
            <a:noFill/>
          </a:ln>
        </p:spPr>
        <p:txBody>
          <a:bodyPr anchorCtr="0" anchor="t" bIns="91425" lIns="91425" rIns="91425" tIns="91425">
            <a:noAutofit/>
          </a:bodyPr>
          <a:lstStyle/>
          <a:p>
            <a:pPr indent="-285750" lvl="0" marL="285750" marR="0" rtl="0" algn="l">
              <a:lnSpc>
                <a:spcPct val="115000"/>
              </a:lnSpc>
              <a:spcBef>
                <a:spcPts val="0"/>
              </a:spcBef>
              <a:spcAft>
                <a:spcPts val="0"/>
              </a:spcAft>
              <a:buClr>
                <a:schemeClr val="dk2"/>
              </a:buClr>
              <a:buSzPct val="100000"/>
              <a:buFont typeface="Arial"/>
              <a:buChar char="•"/>
            </a:pPr>
            <a:r>
              <a:rPr b="0" i="0" lang="en" sz="1800" u="none" cap="none" strike="noStrike">
                <a:solidFill>
                  <a:schemeClr val="dk2"/>
                </a:solidFill>
                <a:latin typeface="Lora"/>
                <a:ea typeface="Lora"/>
                <a:cs typeface="Lora"/>
                <a:sym typeface="Lora"/>
              </a:rPr>
              <a:t>Click to add your agenda</a:t>
            </a:r>
          </a:p>
        </p:txBody>
      </p:sp>
      <p:sp>
        <p:nvSpPr>
          <p:cNvPr id="72" name="Shape 72"/>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73" name="Shape 73"/>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490250" y="450150"/>
            <a:ext cx="7982100" cy="4090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4800" u="none" cap="none" strike="noStrike">
                <a:solidFill>
                  <a:srgbClr val="4B2F5E"/>
                </a:solidFill>
                <a:latin typeface="Rokkitt"/>
                <a:ea typeface="Rokkitt"/>
                <a:cs typeface="Rokkitt"/>
                <a:sym typeface="Rokkitt"/>
              </a:rPr>
              <a:t>Faith means acting according to your faith.</a:t>
            </a:r>
          </a:p>
        </p:txBody>
      </p:sp>
      <p:sp>
        <p:nvSpPr>
          <p:cNvPr id="205" name="Shape 205"/>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06" name="Shape 206"/>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490250" y="450150"/>
            <a:ext cx="7982100" cy="4090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lang="en"/>
              <a:t>The Christian Family reflects the self-giving love of the Trinity.</a:t>
            </a:r>
          </a:p>
        </p:txBody>
      </p:sp>
      <p:sp>
        <p:nvSpPr>
          <p:cNvPr id="212" name="Shape 212"/>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13" name="Shape 213"/>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19" name="Shape 219"/>
          <p:cNvSpPr txBox="1"/>
          <p:nvPr>
            <p:ph idx="2" type="sldNum"/>
          </p:nvPr>
        </p:nvSpPr>
        <p:spPr>
          <a:xfrm>
            <a:off x="707362" y="4703625"/>
            <a:ext cx="3794567"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pic>
        <p:nvPicPr>
          <p:cNvPr descr="Creation of Adam by Michelangelo.jpg" id="220" name="Shape 220"/>
          <p:cNvPicPr preferRelativeResize="0"/>
          <p:nvPr/>
        </p:nvPicPr>
        <p:blipFill rotWithShape="1">
          <a:blip r:embed="rId3">
            <a:alphaModFix/>
          </a:blip>
          <a:srcRect b="0" l="0" r="0" t="3166"/>
          <a:stretch/>
        </p:blipFill>
        <p:spPr>
          <a:xfrm>
            <a:off x="905624" y="512974"/>
            <a:ext cx="7332751" cy="3222100"/>
          </a:xfrm>
          <a:prstGeom prst="rect">
            <a:avLst/>
          </a:prstGeom>
          <a:noFill/>
          <a:ln cap="flat" cmpd="sng" w="19050">
            <a:solidFill>
              <a:srgbClr val="FAF5EA"/>
            </a:solidFill>
            <a:prstDash val="solid"/>
            <a:round/>
            <a:headEnd len="med" w="med" type="none"/>
            <a:tailEnd len="med" w="med" type="none"/>
          </a:ln>
        </p:spPr>
      </p:pic>
      <p:sp>
        <p:nvSpPr>
          <p:cNvPr id="221" name="Shape 221"/>
          <p:cNvSpPr txBox="1"/>
          <p:nvPr/>
        </p:nvSpPr>
        <p:spPr>
          <a:xfrm>
            <a:off x="584250" y="3795625"/>
            <a:ext cx="7975499" cy="4893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Lora"/>
              <a:buNone/>
            </a:pPr>
            <a:r>
              <a:rPr b="0" i="0" lang="en" sz="1600" u="none" cap="none" strike="noStrike">
                <a:solidFill>
                  <a:schemeClr val="dk2"/>
                </a:solidFill>
                <a:latin typeface="Lora"/>
                <a:ea typeface="Lora"/>
                <a:cs typeface="Lora"/>
                <a:sym typeface="Lora"/>
              </a:rPr>
              <a:t>Whom do you see in this painting? What part of the Bible does it depict?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27" name="Shape 227"/>
          <p:cNvSpPr txBox="1"/>
          <p:nvPr>
            <p:ph idx="2" type="sldNum"/>
          </p:nvPr>
        </p:nvSpPr>
        <p:spPr>
          <a:xfrm>
            <a:off x="707362" y="4703625"/>
            <a:ext cx="378580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pic>
        <p:nvPicPr>
          <p:cNvPr descr="Creation of Adam by Michelangelo.jpg" id="228" name="Shape 228"/>
          <p:cNvPicPr preferRelativeResize="0"/>
          <p:nvPr/>
        </p:nvPicPr>
        <p:blipFill rotWithShape="1">
          <a:blip r:embed="rId3">
            <a:alphaModFix/>
          </a:blip>
          <a:srcRect b="0" l="0" r="0" t="3166"/>
          <a:stretch/>
        </p:blipFill>
        <p:spPr>
          <a:xfrm>
            <a:off x="905624" y="512974"/>
            <a:ext cx="7332751" cy="3222100"/>
          </a:xfrm>
          <a:prstGeom prst="rect">
            <a:avLst/>
          </a:prstGeom>
          <a:noFill/>
          <a:ln cap="flat" cmpd="sng" w="19050">
            <a:solidFill>
              <a:srgbClr val="FAF5EA"/>
            </a:solidFill>
            <a:prstDash val="solid"/>
            <a:round/>
            <a:headEnd len="med" w="med" type="none"/>
            <a:tailEnd len="med" w="med" type="none"/>
          </a:ln>
        </p:spPr>
      </p:pic>
      <p:sp>
        <p:nvSpPr>
          <p:cNvPr id="229" name="Shape 229"/>
          <p:cNvSpPr txBox="1"/>
          <p:nvPr/>
        </p:nvSpPr>
        <p:spPr>
          <a:xfrm>
            <a:off x="1387650" y="3795625"/>
            <a:ext cx="6368700" cy="4893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Lora"/>
              <a:buNone/>
            </a:pPr>
            <a:r>
              <a:rPr b="0" i="0" lang="en" sz="1600" u="none" cap="none" strike="noStrike">
                <a:solidFill>
                  <a:schemeClr val="dk2"/>
                </a:solidFill>
                <a:latin typeface="Lora"/>
                <a:ea typeface="Lora"/>
                <a:cs typeface="Lora"/>
                <a:sym typeface="Lora"/>
              </a:rPr>
              <a:t>Compare and contrast the appearance and posture of God the Father with Adam. Who seems to have more energy?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35" name="Shape 235"/>
          <p:cNvSpPr txBox="1"/>
          <p:nvPr>
            <p:ph idx="2" type="sldNum"/>
          </p:nvPr>
        </p:nvSpPr>
        <p:spPr>
          <a:xfrm>
            <a:off x="707362" y="4703625"/>
            <a:ext cx="3706982"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pic>
        <p:nvPicPr>
          <p:cNvPr descr="Creation of Adam by Michelangelo.jpg" id="236" name="Shape 236"/>
          <p:cNvPicPr preferRelativeResize="0"/>
          <p:nvPr/>
        </p:nvPicPr>
        <p:blipFill rotWithShape="1">
          <a:blip r:embed="rId3">
            <a:alphaModFix/>
          </a:blip>
          <a:srcRect b="0" l="0" r="0" t="3166"/>
          <a:stretch/>
        </p:blipFill>
        <p:spPr>
          <a:xfrm>
            <a:off x="905624" y="512974"/>
            <a:ext cx="7332751" cy="3222100"/>
          </a:xfrm>
          <a:prstGeom prst="rect">
            <a:avLst/>
          </a:prstGeom>
          <a:noFill/>
          <a:ln cap="flat" cmpd="sng" w="19050">
            <a:solidFill>
              <a:srgbClr val="FAF5EA"/>
            </a:solidFill>
            <a:prstDash val="solid"/>
            <a:round/>
            <a:headEnd len="med" w="med" type="none"/>
            <a:tailEnd len="med" w="med" type="none"/>
          </a:ln>
        </p:spPr>
      </p:pic>
      <p:sp>
        <p:nvSpPr>
          <p:cNvPr id="237" name="Shape 237"/>
          <p:cNvSpPr txBox="1"/>
          <p:nvPr/>
        </p:nvSpPr>
        <p:spPr>
          <a:xfrm>
            <a:off x="1387650" y="3795625"/>
            <a:ext cx="6368700" cy="4893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Lora"/>
              <a:buNone/>
            </a:pPr>
            <a:r>
              <a:rPr b="0" i="0" lang="en" sz="1600" u="none" cap="none" strike="noStrike">
                <a:solidFill>
                  <a:schemeClr val="dk2"/>
                </a:solidFill>
                <a:latin typeface="Lora"/>
                <a:ea typeface="Lora"/>
                <a:cs typeface="Lora"/>
                <a:sym typeface="Lora"/>
              </a:rPr>
              <a:t>Why would Adam’s posture mirror God’s?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43" name="Shape 243"/>
          <p:cNvSpPr txBox="1"/>
          <p:nvPr>
            <p:ph idx="2" type="sldNum"/>
          </p:nvPr>
        </p:nvSpPr>
        <p:spPr>
          <a:xfrm>
            <a:off x="707362" y="4703625"/>
            <a:ext cx="3996016"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pic>
        <p:nvPicPr>
          <p:cNvPr descr="Creation of Adam by Michelangelo.jpg" id="244" name="Shape 244"/>
          <p:cNvPicPr preferRelativeResize="0"/>
          <p:nvPr/>
        </p:nvPicPr>
        <p:blipFill rotWithShape="1">
          <a:blip r:embed="rId3">
            <a:alphaModFix/>
          </a:blip>
          <a:srcRect b="0" l="0" r="0" t="3166"/>
          <a:stretch/>
        </p:blipFill>
        <p:spPr>
          <a:xfrm>
            <a:off x="905624" y="512974"/>
            <a:ext cx="7332751" cy="3222100"/>
          </a:xfrm>
          <a:prstGeom prst="rect">
            <a:avLst/>
          </a:prstGeom>
          <a:noFill/>
          <a:ln cap="flat" cmpd="sng" w="19050">
            <a:solidFill>
              <a:srgbClr val="FAF5EA"/>
            </a:solidFill>
            <a:prstDash val="solid"/>
            <a:round/>
            <a:headEnd len="med" w="med" type="none"/>
            <a:tailEnd len="med" w="med" type="none"/>
          </a:ln>
        </p:spPr>
      </p:pic>
      <p:sp>
        <p:nvSpPr>
          <p:cNvPr id="245" name="Shape 245"/>
          <p:cNvSpPr txBox="1"/>
          <p:nvPr/>
        </p:nvSpPr>
        <p:spPr>
          <a:xfrm>
            <a:off x="1939050" y="3795625"/>
            <a:ext cx="5265900" cy="4893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Lora"/>
              <a:buNone/>
            </a:pPr>
            <a:r>
              <a:rPr b="0" i="0" lang="en" sz="1600" u="none" cap="none" strike="noStrike">
                <a:solidFill>
                  <a:schemeClr val="dk2"/>
                </a:solidFill>
                <a:latin typeface="Lora"/>
                <a:ea typeface="Lora"/>
                <a:cs typeface="Lora"/>
                <a:sym typeface="Lora"/>
              </a:rPr>
              <a:t>Why do you think Michaelangelo painted their hands almost, but not quite, touching?</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51" name="Shape 251"/>
          <p:cNvSpPr txBox="1"/>
          <p:nvPr>
            <p:ph idx="2" type="sldNum"/>
          </p:nvPr>
        </p:nvSpPr>
        <p:spPr>
          <a:xfrm>
            <a:off x="707362" y="4703625"/>
            <a:ext cx="3575603"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pic>
        <p:nvPicPr>
          <p:cNvPr descr="Creation of Adam by Michelangelo.jpg" id="252" name="Shape 252"/>
          <p:cNvPicPr preferRelativeResize="0"/>
          <p:nvPr/>
        </p:nvPicPr>
        <p:blipFill rotWithShape="1">
          <a:blip r:embed="rId3">
            <a:alphaModFix/>
          </a:blip>
          <a:srcRect b="0" l="0" r="0" t="3166"/>
          <a:stretch/>
        </p:blipFill>
        <p:spPr>
          <a:xfrm>
            <a:off x="905624" y="512974"/>
            <a:ext cx="7332751" cy="3222100"/>
          </a:xfrm>
          <a:prstGeom prst="rect">
            <a:avLst/>
          </a:prstGeom>
          <a:noFill/>
          <a:ln cap="flat" cmpd="sng" w="19050">
            <a:solidFill>
              <a:srgbClr val="FAF5EA"/>
            </a:solidFill>
            <a:prstDash val="solid"/>
            <a:round/>
            <a:headEnd len="med" w="med" type="none"/>
            <a:tailEnd len="med" w="med" type="none"/>
          </a:ln>
        </p:spPr>
      </p:pic>
      <p:sp>
        <p:nvSpPr>
          <p:cNvPr id="253" name="Shape 253"/>
          <p:cNvSpPr txBox="1"/>
          <p:nvPr/>
        </p:nvSpPr>
        <p:spPr>
          <a:xfrm>
            <a:off x="1126800" y="3795625"/>
            <a:ext cx="6890399" cy="4893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Lora"/>
              <a:buNone/>
            </a:pPr>
            <a:r>
              <a:rPr b="0" i="0" lang="en" sz="1600" u="none" cap="none" strike="noStrike">
                <a:solidFill>
                  <a:schemeClr val="dk2"/>
                </a:solidFill>
                <a:latin typeface="Lora"/>
                <a:ea typeface="Lora"/>
                <a:cs typeface="Lora"/>
                <a:sym typeface="Lora"/>
              </a:rPr>
              <a:t>Some scholars note that the contours of the image behind God look similar to a human brain. If true, what might that signify?</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59" name="Shape 259"/>
          <p:cNvSpPr txBox="1"/>
          <p:nvPr>
            <p:ph idx="2" type="sldNum"/>
          </p:nvPr>
        </p:nvSpPr>
        <p:spPr>
          <a:xfrm>
            <a:off x="707362" y="4703625"/>
            <a:ext cx="3987257"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pic>
        <p:nvPicPr>
          <p:cNvPr descr="Creation of Adam by Michelangelo.jpg" id="260" name="Shape 260"/>
          <p:cNvPicPr preferRelativeResize="0"/>
          <p:nvPr/>
        </p:nvPicPr>
        <p:blipFill rotWithShape="1">
          <a:blip r:embed="rId3">
            <a:alphaModFix/>
          </a:blip>
          <a:srcRect b="0" l="0" r="0" t="3166"/>
          <a:stretch/>
        </p:blipFill>
        <p:spPr>
          <a:xfrm>
            <a:off x="905624" y="512974"/>
            <a:ext cx="7332751" cy="3222100"/>
          </a:xfrm>
          <a:prstGeom prst="rect">
            <a:avLst/>
          </a:prstGeom>
          <a:noFill/>
          <a:ln cap="flat" cmpd="sng" w="19050">
            <a:solidFill>
              <a:srgbClr val="FAF5EA"/>
            </a:solidFill>
            <a:prstDash val="solid"/>
            <a:round/>
            <a:headEnd len="med" w="med" type="none"/>
            <a:tailEnd len="med" w="med" type="none"/>
          </a:ln>
        </p:spPr>
      </p:pic>
      <p:sp>
        <p:nvSpPr>
          <p:cNvPr id="261" name="Shape 261"/>
          <p:cNvSpPr txBox="1"/>
          <p:nvPr/>
        </p:nvSpPr>
        <p:spPr>
          <a:xfrm>
            <a:off x="1126800" y="3795625"/>
            <a:ext cx="6890399" cy="4893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Lora"/>
              <a:buNone/>
            </a:pPr>
            <a:r>
              <a:rPr b="0" i="0" lang="en" sz="1600" u="none" cap="none" strike="noStrike">
                <a:solidFill>
                  <a:schemeClr val="dk2"/>
                </a:solidFill>
                <a:latin typeface="Lora"/>
                <a:ea typeface="Lora"/>
                <a:cs typeface="Lora"/>
                <a:sym typeface="Lora"/>
              </a:rPr>
              <a:t>What other connections can you make between our </a:t>
            </a:r>
            <a:br>
              <a:rPr b="0" i="0" lang="en" sz="1600" u="none" cap="none" strike="noStrike">
                <a:solidFill>
                  <a:schemeClr val="dk2"/>
                </a:solidFill>
                <a:latin typeface="Lora"/>
                <a:ea typeface="Lora"/>
                <a:cs typeface="Lora"/>
                <a:sym typeface="Lora"/>
              </a:rPr>
            </a:br>
            <a:r>
              <a:rPr b="0" i="0" lang="en" sz="1600" u="none" cap="none" strike="noStrike">
                <a:solidFill>
                  <a:schemeClr val="dk2"/>
                </a:solidFill>
                <a:latin typeface="Lora"/>
                <a:ea typeface="Lora"/>
                <a:cs typeface="Lora"/>
                <a:sym typeface="Lora"/>
              </a:rPr>
              <a:t>readings this month and this piece of art?</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3200" u="none" cap="none" strike="noStrike">
                <a:solidFill>
                  <a:srgbClr val="4B2F5E"/>
                </a:solidFill>
                <a:latin typeface="Rokkitt"/>
                <a:ea typeface="Rokkitt"/>
                <a:cs typeface="Rokkitt"/>
                <a:sym typeface="Rokkitt"/>
              </a:rPr>
              <a:t>Key Points in Our Readings This Month</a:t>
            </a:r>
          </a:p>
        </p:txBody>
      </p:sp>
      <p:sp>
        <p:nvSpPr>
          <p:cNvPr id="267" name="Shape 267"/>
          <p:cNvSpPr txBox="1"/>
          <p:nvPr>
            <p:ph idx="1" type="body"/>
          </p:nvPr>
        </p:nvSpPr>
        <p:spPr>
          <a:xfrm>
            <a:off x="311700" y="1152475"/>
            <a:ext cx="8520599" cy="16521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Lora"/>
              <a:buNone/>
            </a:pPr>
            <a:r>
              <a:rPr b="0" i="0" lang="en" sz="1800" u="none" cap="none" strike="noStrike">
                <a:solidFill>
                  <a:schemeClr val="dk2"/>
                </a:solidFill>
                <a:latin typeface="Lora"/>
                <a:ea typeface="Lora"/>
                <a:cs typeface="Lora"/>
                <a:sym typeface="Lora"/>
              </a:rPr>
              <a:t>Faith is:</a:t>
            </a:r>
          </a:p>
          <a:p>
            <a:pPr indent="-228600" lvl="0" marL="457200" marR="0" rtl="0" algn="l">
              <a:lnSpc>
                <a:spcPct val="115000"/>
              </a:lnSpc>
              <a:spcBef>
                <a:spcPts val="1600"/>
              </a:spcBef>
              <a:spcAft>
                <a:spcPts val="0"/>
              </a:spcAft>
              <a:buClr>
                <a:schemeClr val="dk2"/>
              </a:buClr>
              <a:buSzPct val="25000"/>
              <a:buFont typeface="Lora"/>
              <a:buNone/>
            </a:pPr>
            <a:r>
              <a:rPr b="0" i="0" lang="en" sz="1800" u="none" cap="none" strike="noStrike">
                <a:solidFill>
                  <a:schemeClr val="dk2"/>
                </a:solidFill>
                <a:latin typeface="Lora"/>
                <a:ea typeface="Lora"/>
                <a:cs typeface="Lora"/>
                <a:sym typeface="Lora"/>
              </a:rPr>
              <a:t>A gift from God</a:t>
            </a:r>
          </a:p>
          <a:p>
            <a:pPr indent="-228600" lvl="0" marL="457200" marR="0" rtl="0" algn="l">
              <a:lnSpc>
                <a:spcPct val="115000"/>
              </a:lnSpc>
              <a:spcBef>
                <a:spcPts val="1600"/>
              </a:spcBef>
              <a:spcAft>
                <a:spcPts val="0"/>
              </a:spcAft>
              <a:buClr>
                <a:schemeClr val="dk2"/>
              </a:buClr>
              <a:buSzPct val="25000"/>
              <a:buFont typeface="Lora"/>
              <a:buNone/>
            </a:pPr>
            <a:r>
              <a:rPr b="0" i="0" lang="en" sz="1800" u="none" cap="none" strike="noStrike">
                <a:solidFill>
                  <a:schemeClr val="dk2"/>
                </a:solidFill>
                <a:latin typeface="Lora"/>
                <a:ea typeface="Lora"/>
                <a:cs typeface="Lora"/>
                <a:sym typeface="Lora"/>
              </a:rPr>
              <a:t>Necessary for salvation and requires that we follow God’s commandments</a:t>
            </a:r>
          </a:p>
          <a:p>
            <a:pPr indent="-228600" lvl="0" marL="457200" marR="0" rtl="0" algn="l">
              <a:lnSpc>
                <a:spcPct val="115000"/>
              </a:lnSpc>
              <a:spcBef>
                <a:spcPts val="1600"/>
              </a:spcBef>
              <a:spcAft>
                <a:spcPts val="0"/>
              </a:spcAft>
              <a:buClr>
                <a:schemeClr val="dk2"/>
              </a:buClr>
              <a:buSzPct val="25000"/>
              <a:buFont typeface="Lora"/>
              <a:buNone/>
            </a:pPr>
            <a:r>
              <a:rPr b="0" i="0" lang="en" sz="1800" u="none" cap="none" strike="noStrike">
                <a:solidFill>
                  <a:schemeClr val="dk2"/>
                </a:solidFill>
                <a:latin typeface="Lora"/>
                <a:ea typeface="Lora"/>
                <a:cs typeface="Lora"/>
                <a:sym typeface="Lora"/>
              </a:rPr>
              <a:t>Summarized in the Apostles’ Creed</a:t>
            </a:r>
          </a:p>
        </p:txBody>
      </p:sp>
      <p:sp>
        <p:nvSpPr>
          <p:cNvPr id="268" name="Shape 26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69" name="Shape 269"/>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sp>
        <p:nvSpPr>
          <p:cNvPr id="270" name="Shape 270"/>
          <p:cNvSpPr txBox="1"/>
          <p:nvPr/>
        </p:nvSpPr>
        <p:spPr>
          <a:xfrm>
            <a:off x="311700" y="3206550"/>
            <a:ext cx="5871899" cy="426599"/>
          </a:xfrm>
          <a:prstGeom prst="rect">
            <a:avLst/>
          </a:prstGeom>
          <a:noFill/>
          <a:ln>
            <a:noFill/>
          </a:ln>
        </p:spPr>
        <p:txBody>
          <a:bodyPr anchorCtr="0" anchor="ctr" bIns="91425" lIns="91425" rIns="91425" tIns="91425">
            <a:noAutofit/>
          </a:bodyPr>
          <a:lstStyle/>
          <a:p>
            <a:pPr indent="0" lvl="0" marL="0" marR="0" rtl="0" algn="l">
              <a:lnSpc>
                <a:spcPct val="115000"/>
              </a:lnSpc>
              <a:spcBef>
                <a:spcPts val="0"/>
              </a:spcBef>
              <a:spcAft>
                <a:spcPts val="0"/>
              </a:spcAft>
              <a:buClr>
                <a:srgbClr val="4B2F5E"/>
              </a:buClr>
              <a:buSzPct val="25000"/>
              <a:buFont typeface="Lora"/>
              <a:buNone/>
            </a:pPr>
            <a:r>
              <a:rPr b="1" i="0" lang="en" sz="1800" u="none" cap="none" strike="noStrike">
                <a:solidFill>
                  <a:srgbClr val="4B2F5E"/>
                </a:solidFill>
                <a:latin typeface="Lora"/>
                <a:ea typeface="Lora"/>
                <a:cs typeface="Lora"/>
                <a:sym typeface="Lora"/>
              </a:rPr>
              <a:t>Faith is NOT a blind leap.</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3200" u="none" cap="none" strike="noStrike">
                <a:solidFill>
                  <a:srgbClr val="4B2F5E"/>
                </a:solidFill>
                <a:latin typeface="Rokkitt"/>
                <a:ea typeface="Rokkitt"/>
                <a:cs typeface="Rokkitt"/>
                <a:sym typeface="Rokkitt"/>
              </a:rPr>
              <a:t>Key Points in Our Readings This Month</a:t>
            </a:r>
          </a:p>
        </p:txBody>
      </p:sp>
      <p:sp>
        <p:nvSpPr>
          <p:cNvPr id="276" name="Shape 276"/>
          <p:cNvSpPr txBox="1"/>
          <p:nvPr>
            <p:ph idx="1" type="body"/>
          </p:nvPr>
        </p:nvSpPr>
        <p:spPr>
          <a:xfrm>
            <a:off x="311700" y="1152475"/>
            <a:ext cx="8520599" cy="3187199"/>
          </a:xfrm>
          <a:prstGeom prst="rect">
            <a:avLst/>
          </a:prstGeom>
          <a:noFill/>
          <a:ln>
            <a:noFill/>
          </a:ln>
        </p:spPr>
        <p:txBody>
          <a:bodyPr anchorCtr="0" anchor="t" bIns="91425" lIns="91425" rIns="91425" tIns="91425">
            <a:noAutofit/>
          </a:bodyPr>
          <a:lstStyle/>
          <a:p>
            <a:pPr indent="-228600" lvl="0" marL="457200" marR="0" rtl="0" algn="l">
              <a:lnSpc>
                <a:spcPct val="115000"/>
              </a:lnSpc>
              <a:spcBef>
                <a:spcPts val="0"/>
              </a:spcBef>
              <a:spcAft>
                <a:spcPts val="0"/>
              </a:spcAft>
              <a:buClr>
                <a:schemeClr val="dk2"/>
              </a:buClr>
              <a:buSzPct val="25000"/>
              <a:buFont typeface="Lora"/>
              <a:buNone/>
            </a:pPr>
            <a:r>
              <a:rPr b="0" i="0" lang="en" sz="1800" u="none" cap="none" strike="noStrike">
                <a:solidFill>
                  <a:schemeClr val="dk2"/>
                </a:solidFill>
                <a:latin typeface="Lora"/>
                <a:ea typeface="Lora"/>
                <a:cs typeface="Lora"/>
                <a:sym typeface="Lora"/>
              </a:rPr>
              <a:t>We can know God through Divine Revelation and through His creation.</a:t>
            </a:r>
          </a:p>
          <a:p>
            <a:pPr indent="-228600" lvl="0" marL="457200" marR="0" rtl="0" algn="l">
              <a:lnSpc>
                <a:spcPct val="115000"/>
              </a:lnSpc>
              <a:spcBef>
                <a:spcPts val="1000"/>
              </a:spcBef>
              <a:spcAft>
                <a:spcPts val="0"/>
              </a:spcAft>
              <a:buClr>
                <a:schemeClr val="dk2"/>
              </a:buClr>
              <a:buSzPct val="25000"/>
              <a:buFont typeface="Lora"/>
              <a:buNone/>
            </a:pPr>
            <a:r>
              <a:rPr b="0" i="0" lang="en" sz="1800" u="none" cap="none" strike="noStrike">
                <a:solidFill>
                  <a:schemeClr val="dk2"/>
                </a:solidFill>
                <a:latin typeface="Lora"/>
                <a:ea typeface="Lora"/>
                <a:cs typeface="Lora"/>
                <a:sym typeface="Lora"/>
              </a:rPr>
              <a:t>Unlike any other creatures, human beings are made in the image of God.</a:t>
            </a:r>
            <a:r>
              <a:rPr lang="en"/>
              <a:t> </a:t>
            </a:r>
            <a:r>
              <a:rPr b="0" i="0" lang="en" sz="1800" u="none" cap="none" strike="noStrike">
                <a:solidFill>
                  <a:schemeClr val="dk2"/>
                </a:solidFill>
                <a:latin typeface="Lora"/>
                <a:ea typeface="Lora"/>
                <a:cs typeface="Lora"/>
                <a:sym typeface="Lora"/>
              </a:rPr>
              <a:t>This means we are created with intellect, free will, and the capacity to love.</a:t>
            </a:r>
          </a:p>
        </p:txBody>
      </p:sp>
      <p:sp>
        <p:nvSpPr>
          <p:cNvPr id="277" name="Shape 27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78" name="Shape 278"/>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1427596"/>
            <a:ext cx="8520599" cy="644099"/>
          </a:xfrm>
          <a:prstGeom prst="rect">
            <a:avLst/>
          </a:prstGeom>
          <a:noFill/>
          <a:ln>
            <a:noFill/>
          </a:ln>
        </p:spPr>
        <p:txBody>
          <a:bodyPr anchorCtr="0" anchor="b"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3200" u="none" cap="none" strike="noStrike">
                <a:solidFill>
                  <a:srgbClr val="4B2F5E"/>
                </a:solidFill>
                <a:latin typeface="Rokkitt"/>
                <a:ea typeface="Rokkitt"/>
                <a:cs typeface="Rokkitt"/>
                <a:sym typeface="Rokkitt"/>
              </a:rPr>
              <a:t>Opening Questions</a:t>
            </a:r>
          </a:p>
        </p:txBody>
      </p:sp>
      <p:sp>
        <p:nvSpPr>
          <p:cNvPr id="79" name="Shape 79"/>
          <p:cNvSpPr txBox="1"/>
          <p:nvPr>
            <p:ph idx="1" type="body"/>
          </p:nvPr>
        </p:nvSpPr>
        <p:spPr>
          <a:xfrm>
            <a:off x="311700" y="2154321"/>
            <a:ext cx="8520599" cy="1300800"/>
          </a:xfrm>
          <a:prstGeom prst="rect">
            <a:avLst/>
          </a:prstGeom>
          <a:noFill/>
          <a:ln>
            <a:noFill/>
          </a:ln>
        </p:spPr>
        <p:txBody>
          <a:bodyPr anchorCtr="0" anchor="t" bIns="91425" lIns="91425" rIns="91425" tIns="91425">
            <a:noAutofit/>
          </a:bodyPr>
          <a:lstStyle/>
          <a:p>
            <a:pPr indent="0" lvl="0" marL="0" marR="0" rtl="0" algn="ctr">
              <a:lnSpc>
                <a:spcPct val="115000"/>
              </a:lnSpc>
              <a:spcBef>
                <a:spcPts val="0"/>
              </a:spcBef>
              <a:spcAft>
                <a:spcPts val="0"/>
              </a:spcAft>
              <a:buClr>
                <a:schemeClr val="dk2"/>
              </a:buClr>
              <a:buSzPct val="25000"/>
              <a:buFont typeface="Lora"/>
              <a:buNone/>
            </a:pPr>
            <a:r>
              <a:rPr b="0" i="0" lang="en" sz="2800" u="none" cap="none" strike="noStrike">
                <a:solidFill>
                  <a:schemeClr val="dk2"/>
                </a:solidFill>
                <a:latin typeface="Lora"/>
                <a:ea typeface="Lora"/>
                <a:cs typeface="Lora"/>
                <a:sym typeface="Lora"/>
              </a:rPr>
              <a:t>Whom are we most likely to believe? </a:t>
            </a:r>
            <a:br>
              <a:rPr b="0" i="0" lang="en" sz="2800" u="none" cap="none" strike="noStrike">
                <a:solidFill>
                  <a:schemeClr val="dk2"/>
                </a:solidFill>
                <a:latin typeface="Lora"/>
                <a:ea typeface="Lora"/>
                <a:cs typeface="Lora"/>
                <a:sym typeface="Lora"/>
              </a:rPr>
            </a:br>
            <a:r>
              <a:rPr b="0" i="0" lang="en" sz="2800" u="none" cap="none" strike="noStrike">
                <a:solidFill>
                  <a:schemeClr val="dk2"/>
                </a:solidFill>
                <a:latin typeface="Lora"/>
                <a:ea typeface="Lora"/>
                <a:cs typeface="Lora"/>
                <a:sym typeface="Lora"/>
              </a:rPr>
              <a:t>How about when we are children?</a:t>
            </a:r>
          </a:p>
        </p:txBody>
      </p:sp>
      <p:sp>
        <p:nvSpPr>
          <p:cNvPr id="80" name="Shape 80"/>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81" name="Shape 81"/>
          <p:cNvSpPr txBox="1"/>
          <p:nvPr>
            <p:ph idx="2" type="sldNum"/>
          </p:nvPr>
        </p:nvSpPr>
        <p:spPr>
          <a:xfrm>
            <a:off x="707362" y="4703625"/>
            <a:ext cx="389967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3200" u="none" cap="none" strike="noStrike">
                <a:solidFill>
                  <a:srgbClr val="4B2F5E"/>
                </a:solidFill>
                <a:latin typeface="Rokkitt"/>
                <a:ea typeface="Rokkitt"/>
                <a:cs typeface="Rokkitt"/>
                <a:sym typeface="Rokkitt"/>
              </a:rPr>
              <a:t>Key Points in Our Readings This Month</a:t>
            </a:r>
          </a:p>
        </p:txBody>
      </p:sp>
      <p:sp>
        <p:nvSpPr>
          <p:cNvPr id="284" name="Shape 284"/>
          <p:cNvSpPr txBox="1"/>
          <p:nvPr>
            <p:ph idx="1" type="body"/>
          </p:nvPr>
        </p:nvSpPr>
        <p:spPr>
          <a:xfrm>
            <a:off x="311700" y="1152475"/>
            <a:ext cx="8618700" cy="3187199"/>
          </a:xfrm>
          <a:prstGeom prst="rect">
            <a:avLst/>
          </a:prstGeom>
          <a:noFill/>
          <a:ln>
            <a:noFill/>
          </a:ln>
        </p:spPr>
        <p:txBody>
          <a:bodyPr anchorCtr="0" anchor="t" bIns="91425" lIns="91425" rIns="91425" tIns="91425">
            <a:noAutofit/>
          </a:bodyPr>
          <a:lstStyle/>
          <a:p>
            <a:pPr indent="-228600" lvl="0" marL="457200" marR="0" rtl="0" algn="l">
              <a:lnSpc>
                <a:spcPct val="115000"/>
              </a:lnSpc>
              <a:spcBef>
                <a:spcPts val="0"/>
              </a:spcBef>
              <a:spcAft>
                <a:spcPts val="0"/>
              </a:spcAft>
              <a:buClr>
                <a:schemeClr val="dk2"/>
              </a:buClr>
              <a:buSzPct val="25000"/>
              <a:buFont typeface="Lora"/>
              <a:buNone/>
            </a:pPr>
            <a:r>
              <a:rPr b="0" i="0" lang="en" sz="1800" u="none" cap="none" strike="noStrike">
                <a:solidFill>
                  <a:schemeClr val="dk2"/>
                </a:solidFill>
                <a:latin typeface="Lora"/>
                <a:ea typeface="Lora"/>
                <a:cs typeface="Lora"/>
                <a:sym typeface="Lora"/>
              </a:rPr>
              <a:t>God is the Blessed T</a:t>
            </a:r>
            <a:r>
              <a:rPr i="0" lang="en" u="none" cap="none" strike="noStrike">
                <a:solidFill>
                  <a:schemeClr val="dk2"/>
                </a:solidFill>
              </a:rPr>
              <a:t>rinity </a:t>
            </a:r>
            <a:r>
              <a:rPr lang="en">
                <a:solidFill>
                  <a:schemeClr val="dk1"/>
                </a:solidFill>
              </a:rPr>
              <a:t>– </a:t>
            </a:r>
            <a:r>
              <a:rPr i="0" lang="en" u="none" cap="none" strike="noStrike">
                <a:solidFill>
                  <a:schemeClr val="dk2"/>
                </a:solidFill>
              </a:rPr>
              <a:t>one God in three Divine Persons </a:t>
            </a:r>
            <a:r>
              <a:rPr lang="en">
                <a:solidFill>
                  <a:schemeClr val="dk1"/>
                </a:solidFill>
              </a:rPr>
              <a:t>–</a:t>
            </a:r>
            <a:r>
              <a:rPr lang="en"/>
              <a:t> </a:t>
            </a:r>
            <a:r>
              <a:rPr i="0" lang="en" u="none" cap="none" strike="noStrike">
                <a:solidFill>
                  <a:schemeClr val="dk2"/>
                </a:solidFill>
              </a:rPr>
              <a:t>the Fa</a:t>
            </a:r>
            <a:r>
              <a:rPr b="0" i="0" lang="en" sz="1800" u="none" cap="none" strike="noStrike">
                <a:solidFill>
                  <a:schemeClr val="dk2"/>
                </a:solidFill>
                <a:latin typeface="Lora"/>
                <a:ea typeface="Lora"/>
                <a:cs typeface="Lora"/>
                <a:sym typeface="Lora"/>
              </a:rPr>
              <a:t>ther, the Son, and the Holy Spirit. The Trinity is the central mystery of our faith.</a:t>
            </a:r>
          </a:p>
          <a:p>
            <a:pPr indent="-228600" lvl="0" marL="457200" marR="0" rtl="0" algn="l">
              <a:lnSpc>
                <a:spcPct val="115000"/>
              </a:lnSpc>
              <a:spcBef>
                <a:spcPts val="1000"/>
              </a:spcBef>
              <a:spcAft>
                <a:spcPts val="0"/>
              </a:spcAft>
              <a:buClr>
                <a:schemeClr val="dk2"/>
              </a:buClr>
              <a:buSzPct val="25000"/>
              <a:buFont typeface="Lora"/>
              <a:buNone/>
            </a:pPr>
            <a:r>
              <a:rPr b="0" i="0" lang="en" sz="1800" u="none" cap="none" strike="noStrike">
                <a:solidFill>
                  <a:schemeClr val="dk2"/>
                </a:solidFill>
                <a:latin typeface="Lora"/>
                <a:ea typeface="Lora"/>
                <a:cs typeface="Lora"/>
                <a:sym typeface="Lora"/>
              </a:rPr>
              <a:t>God the Father is the Creator of Heaven and Earth. </a:t>
            </a:r>
          </a:p>
        </p:txBody>
      </p:sp>
      <p:sp>
        <p:nvSpPr>
          <p:cNvPr id="285" name="Shape 285"/>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286" name="Shape 286"/>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1032773"/>
            <a:ext cx="8520599" cy="1038900"/>
          </a:xfrm>
          <a:prstGeom prst="rect">
            <a:avLst/>
          </a:prstGeom>
          <a:noFill/>
          <a:ln>
            <a:noFill/>
          </a:ln>
        </p:spPr>
        <p:txBody>
          <a:bodyPr anchorCtr="0" anchor="b"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3200" u="none" cap="none" strike="noStrike">
                <a:solidFill>
                  <a:srgbClr val="4B2F5E"/>
                </a:solidFill>
                <a:latin typeface="Rokkitt"/>
                <a:ea typeface="Rokkitt"/>
                <a:cs typeface="Rokkitt"/>
                <a:sym typeface="Rokkitt"/>
              </a:rPr>
              <a:t>Opening Questions</a:t>
            </a:r>
          </a:p>
        </p:txBody>
      </p:sp>
      <p:sp>
        <p:nvSpPr>
          <p:cNvPr id="87" name="Shape 87"/>
          <p:cNvSpPr txBox="1"/>
          <p:nvPr>
            <p:ph idx="1" type="body"/>
          </p:nvPr>
        </p:nvSpPr>
        <p:spPr>
          <a:xfrm>
            <a:off x="311700" y="2154321"/>
            <a:ext cx="8520599" cy="1300800"/>
          </a:xfrm>
          <a:prstGeom prst="rect">
            <a:avLst/>
          </a:prstGeom>
          <a:noFill/>
          <a:ln>
            <a:noFill/>
          </a:ln>
        </p:spPr>
        <p:txBody>
          <a:bodyPr anchorCtr="0" anchor="t" bIns="91425" lIns="91425" rIns="91425" tIns="91425">
            <a:noAutofit/>
          </a:bodyPr>
          <a:lstStyle/>
          <a:p>
            <a:pPr indent="0" lvl="0" marL="0" marR="0" rtl="0" algn="ctr">
              <a:lnSpc>
                <a:spcPct val="115000"/>
              </a:lnSpc>
              <a:spcBef>
                <a:spcPts val="0"/>
              </a:spcBef>
              <a:spcAft>
                <a:spcPts val="0"/>
              </a:spcAft>
              <a:buClr>
                <a:srgbClr val="000000"/>
              </a:buClr>
              <a:buSzPct val="25000"/>
              <a:buFont typeface="Arial"/>
              <a:buNone/>
            </a:pPr>
            <a:r>
              <a:rPr b="0" i="0" lang="en" sz="2800" u="none" cap="none" strike="noStrike">
                <a:solidFill>
                  <a:schemeClr val="dk2"/>
                </a:solidFill>
                <a:latin typeface="Lora"/>
                <a:ea typeface="Lora"/>
                <a:cs typeface="Lora"/>
                <a:sym typeface="Lora"/>
              </a:rPr>
              <a:t>What are some qualities or behaviors others display that make you more likely to believe them?</a:t>
            </a:r>
          </a:p>
        </p:txBody>
      </p:sp>
      <p:sp>
        <p:nvSpPr>
          <p:cNvPr id="88" name="Shape 8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89" name="Shape 89"/>
          <p:cNvSpPr txBox="1"/>
          <p:nvPr>
            <p:ph idx="2" type="sldNum"/>
          </p:nvPr>
        </p:nvSpPr>
        <p:spPr>
          <a:xfrm>
            <a:off x="707362" y="4703625"/>
            <a:ext cx="4066085"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355398"/>
            <a:ext cx="8520599" cy="1487700"/>
          </a:xfrm>
          <a:prstGeom prst="rect">
            <a:avLst/>
          </a:prstGeom>
          <a:noFill/>
          <a:ln>
            <a:noFill/>
          </a:ln>
        </p:spPr>
        <p:txBody>
          <a:bodyPr anchorCtr="0" anchor="b"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b="0" i="0" lang="en" sz="3200" u="none" cap="none" strike="noStrike">
                <a:solidFill>
                  <a:srgbClr val="4B2F5E"/>
                </a:solidFill>
                <a:latin typeface="Rokkitt"/>
                <a:ea typeface="Rokkitt"/>
                <a:cs typeface="Rokkitt"/>
                <a:sym typeface="Rokkitt"/>
              </a:rPr>
              <a:t>Opening Questions</a:t>
            </a:r>
          </a:p>
        </p:txBody>
      </p:sp>
      <p:sp>
        <p:nvSpPr>
          <p:cNvPr id="95" name="Shape 95"/>
          <p:cNvSpPr txBox="1"/>
          <p:nvPr>
            <p:ph idx="1" type="body"/>
          </p:nvPr>
        </p:nvSpPr>
        <p:spPr>
          <a:xfrm>
            <a:off x="311700" y="1925721"/>
            <a:ext cx="8520599" cy="1300800"/>
          </a:xfrm>
          <a:prstGeom prst="rect">
            <a:avLst/>
          </a:prstGeom>
          <a:noFill/>
          <a:ln>
            <a:noFill/>
          </a:ln>
        </p:spPr>
        <p:txBody>
          <a:bodyPr anchorCtr="0" anchor="t" bIns="91425" lIns="91425" rIns="91425" tIns="91425">
            <a:noAutofit/>
          </a:bodyPr>
          <a:lstStyle/>
          <a:p>
            <a:pPr indent="0" lvl="0" marL="0" marR="0" rtl="0" algn="ctr">
              <a:lnSpc>
                <a:spcPct val="115000"/>
              </a:lnSpc>
              <a:spcBef>
                <a:spcPts val="0"/>
              </a:spcBef>
              <a:spcAft>
                <a:spcPts val="0"/>
              </a:spcAft>
              <a:buClr>
                <a:schemeClr val="dk2"/>
              </a:buClr>
              <a:buSzPct val="25000"/>
              <a:buFont typeface="Lora"/>
              <a:buNone/>
            </a:pPr>
            <a:r>
              <a:rPr b="0" i="0" lang="en" sz="2800" u="none" cap="none" strike="noStrike">
                <a:solidFill>
                  <a:schemeClr val="dk2"/>
                </a:solidFill>
                <a:latin typeface="Lora"/>
                <a:ea typeface="Lora"/>
                <a:cs typeface="Lora"/>
                <a:sym typeface="Lora"/>
              </a:rPr>
              <a:t>How do we find someone who is able to do something for us that we cannot do for ourselves? (e.g., doctors, plumbers, dentists, etc.)</a:t>
            </a:r>
          </a:p>
        </p:txBody>
      </p:sp>
      <p:sp>
        <p:nvSpPr>
          <p:cNvPr id="96" name="Shape 96"/>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97" name="Shape 97"/>
          <p:cNvSpPr txBox="1"/>
          <p:nvPr>
            <p:ph idx="2" type="sldNum"/>
          </p:nvPr>
        </p:nvSpPr>
        <p:spPr>
          <a:xfrm>
            <a:off x="707362" y="4703625"/>
            <a:ext cx="3873395"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Exploring the Profession of Faith, October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64689"/>
            <a:ext cx="8520599" cy="5726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lang="en">
                <a:latin typeface="Times"/>
                <a:ea typeface="Times"/>
                <a:cs typeface="Times"/>
                <a:sym typeface="Times"/>
              </a:rPr>
              <a:t>The Three Phases of Coming to know God</a:t>
            </a:r>
          </a:p>
        </p:txBody>
      </p:sp>
      <p:sp>
        <p:nvSpPr>
          <p:cNvPr id="103" name="Shape 103"/>
          <p:cNvSpPr txBox="1"/>
          <p:nvPr>
            <p:ph idx="1" type="body"/>
          </p:nvPr>
        </p:nvSpPr>
        <p:spPr>
          <a:xfrm>
            <a:off x="311700" y="1152475"/>
            <a:ext cx="8520599" cy="3187199"/>
          </a:xfrm>
          <a:prstGeom prst="rect">
            <a:avLst/>
          </a:prstGeom>
          <a:noFill/>
          <a:ln>
            <a:noFill/>
          </a:ln>
        </p:spPr>
        <p:txBody>
          <a:bodyPr anchorCtr="0" anchor="t" bIns="91425" lIns="91425" rIns="91425" tIns="91425">
            <a:noAutofit/>
          </a:bodyPr>
          <a:lstStyle/>
          <a:p>
            <a:pPr lvl="0" marR="0" rtl="0" algn="l">
              <a:lnSpc>
                <a:spcPct val="115000"/>
              </a:lnSpc>
              <a:spcBef>
                <a:spcPts val="0"/>
              </a:spcBef>
              <a:spcAft>
                <a:spcPts val="0"/>
              </a:spcAft>
              <a:buNone/>
            </a:pPr>
            <a:r>
              <a:t/>
            </a:r>
            <a:endParaRPr/>
          </a:p>
          <a:p>
            <a:pPr indent="-196850" lvl="0" marL="285750" marR="0" rtl="0" algn="l">
              <a:lnSpc>
                <a:spcPct val="115000"/>
              </a:lnSpc>
              <a:spcBef>
                <a:spcPts val="0"/>
              </a:spcBef>
              <a:spcAft>
                <a:spcPts val="0"/>
              </a:spcAft>
              <a:buClr>
                <a:schemeClr val="dk2"/>
              </a:buClr>
              <a:buSzPct val="100000"/>
              <a:buFont typeface="Arial"/>
              <a:buChar char="•"/>
            </a:pPr>
            <a:r>
              <a:rPr b="0" i="0" lang="en" u="none" cap="none" strike="noStrike">
                <a:solidFill>
                  <a:schemeClr val="dk2"/>
                </a:solidFill>
                <a:latin typeface="Lora"/>
                <a:ea typeface="Lora"/>
                <a:cs typeface="Lora"/>
                <a:sym typeface="Lora"/>
              </a:rPr>
              <a:t>Knowing that God exists through </a:t>
            </a:r>
            <a:r>
              <a:rPr b="1" i="0" lang="en" u="none" cap="none" strike="noStrike">
                <a:solidFill>
                  <a:schemeClr val="dk2"/>
                </a:solidFill>
                <a:latin typeface="Lora"/>
                <a:ea typeface="Lora"/>
                <a:cs typeface="Lora"/>
                <a:sym typeface="Lora"/>
              </a:rPr>
              <a:t>reason</a:t>
            </a:r>
          </a:p>
          <a:p>
            <a:pPr indent="-196850" lvl="0" marL="285750" marR="0" rtl="0" algn="l">
              <a:lnSpc>
                <a:spcPct val="115000"/>
              </a:lnSpc>
              <a:spcBef>
                <a:spcPts val="1600"/>
              </a:spcBef>
              <a:spcAft>
                <a:spcPts val="0"/>
              </a:spcAft>
              <a:buClr>
                <a:schemeClr val="dk2"/>
              </a:buClr>
              <a:buSzPct val="100000"/>
              <a:buFont typeface="Arial"/>
              <a:buChar char="•"/>
            </a:pPr>
            <a:r>
              <a:rPr b="0" i="0" lang="en" u="none" cap="none" strike="noStrike">
                <a:solidFill>
                  <a:schemeClr val="dk2"/>
                </a:solidFill>
                <a:latin typeface="Lora"/>
                <a:ea typeface="Lora"/>
                <a:cs typeface="Lora"/>
                <a:sym typeface="Lora"/>
              </a:rPr>
              <a:t>Knowing who He is through </a:t>
            </a:r>
            <a:r>
              <a:rPr b="1" i="0" lang="en" u="none" cap="none" strike="noStrike">
                <a:solidFill>
                  <a:schemeClr val="dk2"/>
                </a:solidFill>
                <a:latin typeface="Lora"/>
                <a:ea typeface="Lora"/>
                <a:cs typeface="Lora"/>
                <a:sym typeface="Lora"/>
              </a:rPr>
              <a:t>Revelation</a:t>
            </a:r>
          </a:p>
          <a:p>
            <a:pPr indent="-196850" lvl="0" marL="285750" marR="0" rtl="0" algn="l">
              <a:lnSpc>
                <a:spcPct val="115000"/>
              </a:lnSpc>
              <a:spcBef>
                <a:spcPts val="1600"/>
              </a:spcBef>
              <a:spcAft>
                <a:spcPts val="0"/>
              </a:spcAft>
              <a:buClr>
                <a:schemeClr val="dk2"/>
              </a:buClr>
              <a:buSzPct val="100000"/>
              <a:buFont typeface="Arial"/>
              <a:buChar char="•"/>
            </a:pPr>
            <a:r>
              <a:rPr b="0" i="0" lang="en" u="none" cap="none" strike="noStrike">
                <a:solidFill>
                  <a:schemeClr val="dk2"/>
                </a:solidFill>
                <a:latin typeface="Lora"/>
                <a:ea typeface="Lora"/>
                <a:cs typeface="Lora"/>
                <a:sym typeface="Lora"/>
              </a:rPr>
              <a:t>Having </a:t>
            </a:r>
            <a:r>
              <a:rPr b="1" i="0" lang="en" u="none" cap="none" strike="noStrike">
                <a:solidFill>
                  <a:schemeClr val="dk2"/>
                </a:solidFill>
                <a:latin typeface="Lora"/>
                <a:ea typeface="Lora"/>
                <a:cs typeface="Lora"/>
                <a:sym typeface="Lora"/>
              </a:rPr>
              <a:t>faith</a:t>
            </a:r>
            <a:r>
              <a:rPr b="0" i="0" lang="en" u="none" cap="none" strike="noStrike">
                <a:solidFill>
                  <a:schemeClr val="dk2"/>
                </a:solidFill>
                <a:latin typeface="Lora"/>
                <a:ea typeface="Lora"/>
                <a:cs typeface="Lora"/>
                <a:sym typeface="Lora"/>
              </a:rPr>
              <a:t>: accepting God and His Truth</a:t>
            </a:r>
          </a:p>
        </p:txBody>
      </p:sp>
      <p:sp>
        <p:nvSpPr>
          <p:cNvPr id="104" name="Shape 10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05" name="Shape 105"/>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What Reason Tells Us about God</a:t>
            </a:r>
          </a:p>
        </p:txBody>
      </p:sp>
      <p:sp>
        <p:nvSpPr>
          <p:cNvPr id="111" name="Shape 11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Clr>
                <a:srgbClr val="000000"/>
              </a:buClr>
              <a:buSzPct val="25000"/>
              <a:buFont typeface="Arial"/>
              <a:buNone/>
            </a:pPr>
            <a:fld id="{00000000-1234-1234-1234-123412341234}" type="slidenum">
              <a:rPr lang="en"/>
              <a:t>‹#›</a:t>
            </a:fld>
          </a:p>
        </p:txBody>
      </p:sp>
      <p:sp>
        <p:nvSpPr>
          <p:cNvPr id="112" name="Shape 112"/>
          <p:cNvSpPr txBox="1"/>
          <p:nvPr>
            <p:ph idx="2" type="sldNum"/>
          </p:nvPr>
        </p:nvSpPr>
        <p:spPr>
          <a:xfrm>
            <a:off x="707362" y="4703625"/>
            <a:ext cx="3116400" cy="393600"/>
          </a:xfrm>
          <a:prstGeom prst="rect">
            <a:avLst/>
          </a:prstGeom>
        </p:spPr>
        <p:txBody>
          <a:bodyPr anchorCtr="0" anchor="ctr" bIns="91425" lIns="91425" rIns="91425" tIns="91425">
            <a:noAutofit/>
          </a:bodyPr>
          <a:lstStyle/>
          <a:p>
            <a:pPr lvl="0">
              <a:spcBef>
                <a:spcPts val="0"/>
              </a:spcBef>
              <a:buClr>
                <a:srgbClr val="FAF5EA"/>
              </a:buClr>
              <a:buSzPct val="25000"/>
              <a:buFont typeface="Quicksand"/>
              <a:buNone/>
            </a:pPr>
            <a:r>
              <a:rPr lang="en"/>
              <a:t>Exploring the Profession of Faith, October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490250" y="450150"/>
            <a:ext cx="7982100" cy="4090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r>
              <a:rPr i="0" lang="en" sz="3200" u="none" cap="none" strike="noStrike">
                <a:solidFill>
                  <a:srgbClr val="4B2F5E"/>
                </a:solidFill>
              </a:rPr>
              <a:t>We can know God through reason by:</a:t>
            </a:r>
          </a:p>
        </p:txBody>
      </p:sp>
      <p:sp>
        <p:nvSpPr>
          <p:cNvPr id="118" name="Shape 118"/>
          <p:cNvSpPr txBox="1"/>
          <p:nvPr>
            <p:ph idx="4294967295" type="body"/>
          </p:nvPr>
        </p:nvSpPr>
        <p:spPr>
          <a:xfrm>
            <a:off x="311700" y="1152475"/>
            <a:ext cx="8520599" cy="3187199"/>
          </a:xfrm>
          <a:prstGeom prst="rect">
            <a:avLst/>
          </a:prstGeom>
          <a:noFill/>
          <a:ln>
            <a:noFill/>
          </a:ln>
        </p:spPr>
        <p:txBody>
          <a:bodyPr anchorCtr="0" anchor="t" bIns="91425" lIns="91425" rIns="91425" tIns="91425">
            <a:noAutofit/>
          </a:bodyPr>
          <a:lstStyle/>
          <a:p>
            <a:pPr lvl="0" marR="0" rtl="0" algn="l">
              <a:lnSpc>
                <a:spcPct val="115000"/>
              </a:lnSpc>
              <a:spcBef>
                <a:spcPts val="0"/>
              </a:spcBef>
              <a:spcAft>
                <a:spcPts val="0"/>
              </a:spcAft>
              <a:buNone/>
            </a:pPr>
            <a:r>
              <a:t/>
            </a:r>
            <a:endParaRPr/>
          </a:p>
          <a:p>
            <a:pPr indent="-196850" lvl="0" marL="285750" marR="0" rtl="0" algn="l">
              <a:lnSpc>
                <a:spcPct val="115000"/>
              </a:lnSpc>
              <a:spcBef>
                <a:spcPts val="0"/>
              </a:spcBef>
              <a:spcAft>
                <a:spcPts val="0"/>
              </a:spcAft>
              <a:buClr>
                <a:schemeClr val="dk2"/>
              </a:buClr>
              <a:buSzPct val="100000"/>
              <a:buFont typeface="Arial"/>
              <a:buChar char="•"/>
            </a:pPr>
            <a:r>
              <a:rPr b="0" i="0" lang="en" u="none" cap="none" strike="noStrike">
                <a:solidFill>
                  <a:schemeClr val="dk2"/>
                </a:solidFill>
                <a:latin typeface="Lora"/>
                <a:ea typeface="Lora"/>
                <a:cs typeface="Lora"/>
                <a:sym typeface="Lora"/>
              </a:rPr>
              <a:t>Looking at the external world</a:t>
            </a:r>
          </a:p>
          <a:p>
            <a:pPr lvl="0" marR="0" rtl="0" algn="l">
              <a:lnSpc>
                <a:spcPct val="115000"/>
              </a:lnSpc>
              <a:spcBef>
                <a:spcPts val="0"/>
              </a:spcBef>
              <a:spcAft>
                <a:spcPts val="0"/>
              </a:spcAft>
              <a:buNone/>
            </a:pPr>
            <a:r>
              <a:t/>
            </a:r>
            <a:endParaRPr/>
          </a:p>
          <a:p>
            <a:pPr indent="-196850" lvl="0" marL="285750" marR="0" rtl="0" algn="l">
              <a:lnSpc>
                <a:spcPct val="115000"/>
              </a:lnSpc>
              <a:spcBef>
                <a:spcPts val="1600"/>
              </a:spcBef>
              <a:spcAft>
                <a:spcPts val="0"/>
              </a:spcAft>
              <a:buClr>
                <a:schemeClr val="dk2"/>
              </a:buClr>
              <a:buSzPct val="100000"/>
              <a:buFont typeface="Arial"/>
              <a:buChar char="•"/>
            </a:pPr>
            <a:r>
              <a:rPr b="0" i="0" lang="en" u="none" cap="none" strike="noStrike">
                <a:solidFill>
                  <a:schemeClr val="dk2"/>
                </a:solidFill>
                <a:latin typeface="Lora"/>
                <a:ea typeface="Lora"/>
                <a:cs typeface="Lora"/>
                <a:sym typeface="Lora"/>
              </a:rPr>
              <a:t>Looking at the human person</a:t>
            </a:r>
          </a:p>
        </p:txBody>
      </p:sp>
      <p:sp>
        <p:nvSpPr>
          <p:cNvPr id="119" name="Shape 11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rtl="0">
              <a:spcBef>
                <a:spcPts val="0"/>
              </a:spcBef>
              <a:buClr>
                <a:srgbClr val="000000"/>
              </a:buClr>
              <a:buSzPct val="25000"/>
              <a:buFont typeface="Arial"/>
              <a:buNone/>
            </a:pPr>
            <a:fld id="{00000000-1234-1234-1234-123412341234}" type="slidenum">
              <a:rPr lang="en"/>
              <a:t>‹#›</a:t>
            </a:fld>
          </a:p>
        </p:txBody>
      </p:sp>
      <p:sp>
        <p:nvSpPr>
          <p:cNvPr id="120" name="Shape 120"/>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lvl="0" rtl="0">
              <a:spcBef>
                <a:spcPts val="0"/>
              </a:spcBef>
              <a:buClr>
                <a:srgbClr val="FAF5EA"/>
              </a:buClr>
              <a:buSzPct val="25000"/>
              <a:buFont typeface="Quicksand"/>
              <a:buNone/>
            </a:pPr>
            <a:r>
              <a:rPr lang="en"/>
              <a:t>Exploring the Profession of Faith, October</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490250" y="450150"/>
            <a:ext cx="7982100" cy="4090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4B2F5E"/>
              </a:buClr>
              <a:buSzPct val="25000"/>
              <a:buFont typeface="Rokkitt"/>
              <a:buNone/>
            </a:pPr>
            <a:br>
              <a:rPr b="0" i="0" lang="en" sz="4000" u="none" cap="none" strike="noStrike">
                <a:solidFill>
                  <a:srgbClr val="4B2F5E"/>
                </a:solidFill>
                <a:latin typeface="Times"/>
                <a:ea typeface="Times"/>
                <a:cs typeface="Times"/>
                <a:sym typeface="Times"/>
              </a:rPr>
            </a:br>
            <a:r>
              <a:rPr b="0" i="0" lang="en" sz="4000" u="none" cap="none" strike="noStrike">
                <a:solidFill>
                  <a:srgbClr val="4B2F5E"/>
                </a:solidFill>
                <a:latin typeface="Times"/>
                <a:ea typeface="Times"/>
                <a:cs typeface="Times"/>
                <a:sym typeface="Times"/>
              </a:rPr>
              <a:t>Through reason we can know </a:t>
            </a:r>
            <a:r>
              <a:rPr b="0" i="1" lang="en" sz="4000" cap="none" strike="noStrike">
                <a:solidFill>
                  <a:srgbClr val="4B2F5E"/>
                </a:solidFill>
                <a:latin typeface="Times"/>
                <a:ea typeface="Times"/>
                <a:cs typeface="Times"/>
                <a:sym typeface="Times"/>
              </a:rPr>
              <a:t>what </a:t>
            </a:r>
            <a:r>
              <a:rPr b="0" i="0" lang="en" sz="4000" u="none" cap="none" strike="noStrike">
                <a:solidFill>
                  <a:srgbClr val="4B2F5E"/>
                </a:solidFill>
                <a:latin typeface="Times"/>
                <a:ea typeface="Times"/>
                <a:cs typeface="Times"/>
                <a:sym typeface="Times"/>
              </a:rPr>
              <a:t>God is, but not </a:t>
            </a:r>
            <a:r>
              <a:rPr b="0" i="1" lang="en" sz="4000" cap="none" strike="noStrike">
                <a:solidFill>
                  <a:srgbClr val="4B2F5E"/>
                </a:solidFill>
                <a:latin typeface="Times"/>
                <a:ea typeface="Times"/>
                <a:cs typeface="Times"/>
                <a:sym typeface="Times"/>
              </a:rPr>
              <a:t>who </a:t>
            </a:r>
            <a:r>
              <a:rPr b="0" i="0" lang="en" sz="4000" u="none" cap="none" strike="noStrike">
                <a:solidFill>
                  <a:srgbClr val="4B2F5E"/>
                </a:solidFill>
                <a:latin typeface="Times"/>
                <a:ea typeface="Times"/>
                <a:cs typeface="Times"/>
                <a:sym typeface="Times"/>
              </a:rPr>
              <a:t>God is. </a:t>
            </a:r>
            <a:br>
              <a:rPr b="0" i="0" lang="en" sz="4000" u="none" cap="none" strike="noStrike">
                <a:solidFill>
                  <a:srgbClr val="4B2F5E"/>
                </a:solidFill>
                <a:latin typeface="Times"/>
                <a:ea typeface="Times"/>
                <a:cs typeface="Times"/>
                <a:sym typeface="Times"/>
              </a:rPr>
            </a:br>
          </a:p>
        </p:txBody>
      </p:sp>
      <p:sp>
        <p:nvSpPr>
          <p:cNvPr id="126" name="Shape 126"/>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27" name="Shape 127"/>
          <p:cNvSpPr txBox="1"/>
          <p:nvPr>
            <p:ph idx="2" type="sldNum"/>
          </p:nvPr>
        </p:nvSpPr>
        <p:spPr>
          <a:xfrm>
            <a:off x="707362" y="4703625"/>
            <a:ext cx="3116398"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FAF5EA"/>
              </a:buClr>
              <a:buSzPct val="25000"/>
              <a:buFont typeface="Quicksand"/>
              <a:buNone/>
            </a:pPr>
            <a:r>
              <a:rPr b="1" i="0" lang="en" sz="1000" u="none" cap="none" strike="noStrike">
                <a:solidFill>
                  <a:srgbClr val="FAF5EA"/>
                </a:solidFill>
                <a:latin typeface="Quicksand"/>
                <a:ea typeface="Quicksand"/>
                <a:cs typeface="Quicksand"/>
                <a:sym typeface="Quicksand"/>
              </a:rPr>
              <a:t>Exploring the Profession of Faith, October</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