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74DE35F0-6068-40C4-AB1B-1E0295058F83}">
          <p14:sldIdLst>
            <p14:sldId id="256"/>
            <p14:sldId id="257"/>
            <p14:sldId id="258"/>
            <p14:sldId id="259"/>
            <p14:sldId id="260"/>
            <p14:sldId id="261"/>
            <p14:sldId id="262"/>
            <p14:sldId id="263"/>
          </p14:sldIdLst>
        </p14:section>
        <p14:section name="Untitled Section" id="{53157B34-B4F1-4673-B0E1-EC492C648550}">
          <p14:sldIdLst>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502" autoAdjust="0"/>
  </p:normalViewPr>
  <p:slideViewPr>
    <p:cSldViewPr snapToGrid="0">
      <p:cViewPr varScale="1">
        <p:scale>
          <a:sx n="42" d="100"/>
          <a:sy n="42" d="100"/>
        </p:scale>
        <p:origin x="-1616" y="-10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3"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har char="●"/>
              <a:defRPr sz="1100" b="0" i="0" u="none" strike="noStrike" cap="none">
                <a:solidFill>
                  <a:schemeClr val="dk1"/>
                </a:solidFill>
                <a:latin typeface="Arial"/>
                <a:ea typeface="Arial"/>
                <a:cs typeface="Arial"/>
                <a:sym typeface="Arial"/>
              </a:defRPr>
            </a:lvl1pPr>
            <a:lvl2pPr marL="457200" marR="0" lvl="1" indent="0" algn="l" rtl="0">
              <a:spcBef>
                <a:spcPts val="0"/>
              </a:spcBef>
              <a:buChar char="○"/>
              <a:defRPr sz="1100" b="0" i="0" u="none" strike="noStrike" cap="none">
                <a:solidFill>
                  <a:schemeClr val="dk1"/>
                </a:solidFill>
                <a:latin typeface="Arial"/>
                <a:ea typeface="Arial"/>
                <a:cs typeface="Arial"/>
                <a:sym typeface="Arial"/>
              </a:defRPr>
            </a:lvl2pPr>
            <a:lvl3pPr marL="914400" marR="0" lvl="2" indent="0" algn="l" rtl="0">
              <a:spcBef>
                <a:spcPts val="0"/>
              </a:spcBef>
              <a:buChar char="■"/>
              <a:defRPr sz="1100" b="0" i="0" u="none" strike="noStrike" cap="none">
                <a:solidFill>
                  <a:schemeClr val="dk1"/>
                </a:solidFill>
                <a:latin typeface="Arial"/>
                <a:ea typeface="Arial"/>
                <a:cs typeface="Arial"/>
                <a:sym typeface="Arial"/>
              </a:defRPr>
            </a:lvl3pPr>
            <a:lvl4pPr marL="1371600" marR="0" lvl="3" indent="0" algn="l" rtl="0">
              <a:spcBef>
                <a:spcPts val="0"/>
              </a:spcBef>
              <a:buChar char="●"/>
              <a:defRPr sz="1100" b="0" i="0" u="none" strike="noStrike" cap="none">
                <a:solidFill>
                  <a:schemeClr val="dk1"/>
                </a:solidFill>
                <a:latin typeface="Arial"/>
                <a:ea typeface="Arial"/>
                <a:cs typeface="Arial"/>
                <a:sym typeface="Arial"/>
              </a:defRPr>
            </a:lvl4pPr>
            <a:lvl5pPr marL="1828800" marR="0" lvl="4" indent="0" algn="l" rtl="0">
              <a:spcBef>
                <a:spcPts val="0"/>
              </a:spcBef>
              <a:buChar char="○"/>
              <a:defRPr sz="1100" b="0" i="0" u="none" strike="noStrike" cap="none">
                <a:solidFill>
                  <a:schemeClr val="dk1"/>
                </a:solidFill>
                <a:latin typeface="Arial"/>
                <a:ea typeface="Arial"/>
                <a:cs typeface="Arial"/>
                <a:sym typeface="Arial"/>
              </a:defRPr>
            </a:lvl5pPr>
            <a:lvl6pPr marL="2286000" marR="0" lvl="5" indent="0" algn="l" rtl="0">
              <a:spcBef>
                <a:spcPts val="0"/>
              </a:spcBef>
              <a:buChar char="■"/>
              <a:defRPr sz="1100" b="0" i="0" u="none" strike="noStrike" cap="none">
                <a:solidFill>
                  <a:schemeClr val="dk1"/>
                </a:solidFill>
                <a:latin typeface="Arial"/>
                <a:ea typeface="Arial"/>
                <a:cs typeface="Arial"/>
                <a:sym typeface="Arial"/>
              </a:defRPr>
            </a:lvl6pPr>
            <a:lvl7pPr marL="2743200" marR="0" lvl="6" indent="0" algn="l" rtl="0">
              <a:spcBef>
                <a:spcPts val="0"/>
              </a:spcBef>
              <a:buChar char="●"/>
              <a:defRPr sz="1100" b="0" i="0" u="none" strike="noStrike" cap="none">
                <a:solidFill>
                  <a:schemeClr val="dk1"/>
                </a:solidFill>
                <a:latin typeface="Arial"/>
                <a:ea typeface="Arial"/>
                <a:cs typeface="Arial"/>
                <a:sym typeface="Arial"/>
              </a:defRPr>
            </a:lvl7pPr>
            <a:lvl8pPr marL="3200400" marR="0" lvl="7" indent="0" algn="l" rtl="0">
              <a:spcBef>
                <a:spcPts val="0"/>
              </a:spcBef>
              <a:buChar char="○"/>
              <a:defRPr sz="1100" b="0" i="0" u="none" strike="noStrike" cap="none">
                <a:solidFill>
                  <a:schemeClr val="dk1"/>
                </a:solidFill>
                <a:latin typeface="Arial"/>
                <a:ea typeface="Arial"/>
                <a:cs typeface="Arial"/>
                <a:sym typeface="Arial"/>
              </a:defRPr>
            </a:lvl8pPr>
            <a:lvl9pPr marL="3657600" marR="0" lvl="8" indent="0" algn="l" rtl="0">
              <a:spcBef>
                <a:spcPts val="0"/>
              </a:spcBef>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7577512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250376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100" b="1" i="1" u="none" strike="noStrike" cap="none" dirty="0" smtClean="0">
                <a:solidFill>
                  <a:schemeClr val="dk1"/>
                </a:solidFill>
                <a:latin typeface="Arial"/>
                <a:ea typeface="Arial"/>
                <a:cs typeface="Arial"/>
                <a:sym typeface="Arial"/>
              </a:rPr>
              <a:t>Por esta razón, si vamos</a:t>
            </a:r>
            <a:r>
              <a:rPr lang="en" sz="1100" b="1" i="1" u="none" strike="noStrike" cap="none" baseline="0" dirty="0" smtClean="0">
                <a:solidFill>
                  <a:schemeClr val="dk1"/>
                </a:solidFill>
                <a:latin typeface="Arial"/>
                <a:ea typeface="Arial"/>
                <a:cs typeface="Arial"/>
                <a:sym typeface="Arial"/>
              </a:rPr>
              <a:t> a iniciar una relación con Él, Él mismo será el que tome el primer paso. Dios toma la iniciativa en la Revelación. </a:t>
            </a:r>
          </a:p>
        </p:txBody>
      </p:sp>
    </p:spTree>
    <p:extLst>
      <p:ext uri="{BB962C8B-B14F-4D97-AF65-F5344CB8AC3E}">
        <p14:creationId xmlns:p14="http://schemas.microsoft.com/office/powerpoint/2010/main" val="2441846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dirty="0"/>
              <a:t> </a:t>
            </a:r>
          </a:p>
        </p:txBody>
      </p:sp>
    </p:spTree>
    <p:extLst>
      <p:ext uri="{BB962C8B-B14F-4D97-AF65-F5344CB8AC3E}">
        <p14:creationId xmlns:p14="http://schemas.microsoft.com/office/powerpoint/2010/main" val="3729837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Arial"/>
              <a:buNone/>
            </a:pPr>
            <a:r>
              <a:rPr lang="en" b="1" dirty="0" smtClean="0"/>
              <a:t>Lo que la Revelación nos dice sobre Dios </a:t>
            </a:r>
            <a:endParaRPr lang="en" b="1" dirty="0"/>
          </a:p>
          <a:p>
            <a:pPr marL="0" lvl="1" indent="0" rtl="0">
              <a:spcBef>
                <a:spcPts val="0"/>
              </a:spcBef>
              <a:buClr>
                <a:schemeClr val="dk1"/>
              </a:buClr>
              <a:buSzPct val="25000"/>
              <a:buFont typeface="Arial"/>
              <a:buNone/>
            </a:pPr>
            <a:r>
              <a:rPr lang="en" dirty="0" smtClean="0"/>
              <a:t>Dios viene a nosotros. </a:t>
            </a:r>
            <a:r>
              <a:rPr lang="en" b="1" dirty="0" smtClean="0"/>
              <a:t>Revelación</a:t>
            </a:r>
            <a:r>
              <a:rPr lang="en" b="1" baseline="0" dirty="0" smtClean="0"/>
              <a:t> Divina </a:t>
            </a:r>
            <a:r>
              <a:rPr lang="en" b="0" baseline="0" dirty="0" smtClean="0"/>
              <a:t>es c</a:t>
            </a:r>
            <a:r>
              <a:rPr lang="en" dirty="0" smtClean="0"/>
              <a:t>uando Dios se muestra directamente</a:t>
            </a:r>
            <a:r>
              <a:rPr lang="en" baseline="0" dirty="0" smtClean="0"/>
              <a:t> </a:t>
            </a:r>
            <a:r>
              <a:rPr lang="en" dirty="0" smtClean="0"/>
              <a:t>a la raza humana. </a:t>
            </a:r>
            <a:r>
              <a:rPr lang="en" dirty="0" smtClean="0">
                <a:latin typeface="Calibri"/>
                <a:ea typeface="Calibri"/>
                <a:cs typeface="Calibri"/>
                <a:sym typeface="Calibri"/>
              </a:rPr>
              <a:t>[</a:t>
            </a:r>
            <a:r>
              <a:rPr lang="en" dirty="0">
                <a:latin typeface="Calibri"/>
                <a:ea typeface="Calibri"/>
                <a:cs typeface="Calibri"/>
                <a:sym typeface="Calibri"/>
              </a:rPr>
              <a:t>3]</a:t>
            </a:r>
          </a:p>
          <a:p>
            <a:pPr marL="457200" lvl="0" indent="-298450" rtl="0">
              <a:spcBef>
                <a:spcPts val="0"/>
              </a:spcBef>
              <a:buClr>
                <a:schemeClr val="dk1"/>
              </a:buClr>
              <a:buSzPct val="100000"/>
              <a:buAutoNum type="arabicPeriod"/>
            </a:pPr>
            <a:r>
              <a:rPr lang="en" dirty="0" smtClean="0"/>
              <a:t>La revelación comienza en el Antiguo</a:t>
            </a:r>
            <a:r>
              <a:rPr lang="en" baseline="0" dirty="0" smtClean="0"/>
              <a:t> Testamento, en donde Dios se muestra lentamente a los patriarcas y profetas. </a:t>
            </a:r>
            <a:endParaRPr lang="en" baseline="0" dirty="0"/>
          </a:p>
          <a:p>
            <a:pPr marL="457200" lvl="0" indent="-298450" rtl="0">
              <a:spcBef>
                <a:spcPts val="0"/>
              </a:spcBef>
              <a:buClr>
                <a:schemeClr val="dk1"/>
              </a:buClr>
              <a:buSzPct val="100000"/>
              <a:buAutoNum type="arabicPeriod"/>
            </a:pPr>
            <a:endParaRPr dirty="0"/>
          </a:p>
          <a:p>
            <a:pPr marL="457200" lvl="0" indent="-298450" rtl="0">
              <a:spcBef>
                <a:spcPts val="0"/>
              </a:spcBef>
              <a:buClr>
                <a:schemeClr val="dk1"/>
              </a:buClr>
              <a:buSzPct val="100000"/>
              <a:buAutoNum type="arabicPeriod"/>
            </a:pPr>
            <a:r>
              <a:rPr lang="en" dirty="0" smtClean="0"/>
              <a:t>Luego,</a:t>
            </a:r>
            <a:r>
              <a:rPr lang="en" baseline="0" dirty="0" smtClean="0"/>
              <a:t> Dios se revela </a:t>
            </a:r>
            <a:r>
              <a:rPr lang="en" i="1" baseline="0" dirty="0" smtClean="0"/>
              <a:t>totalmente </a:t>
            </a:r>
            <a:r>
              <a:rPr lang="en" i="0" baseline="0" dirty="0" smtClean="0"/>
              <a:t>cuando se encarna en Jesucristo. </a:t>
            </a:r>
          </a:p>
          <a:p>
            <a:pPr marL="457200" lvl="0" indent="-298450" rtl="0">
              <a:spcBef>
                <a:spcPts val="0"/>
              </a:spcBef>
              <a:buClr>
                <a:schemeClr val="dk1"/>
              </a:buClr>
              <a:buSzPct val="100000"/>
              <a:buAutoNum type="arabicPeriod"/>
            </a:pPr>
            <a:endParaRPr lang="en" dirty="0"/>
          </a:p>
          <a:p>
            <a:pPr marL="457200" lvl="0" indent="-298450" rtl="0">
              <a:spcBef>
                <a:spcPts val="0"/>
              </a:spcBef>
              <a:buClr>
                <a:schemeClr val="dk1"/>
              </a:buClr>
              <a:buSzPct val="100000"/>
              <a:buAutoNum type="arabicPeriod"/>
            </a:pPr>
            <a:r>
              <a:rPr lang="en" dirty="0" smtClean="0"/>
              <a:t>¿Cómo podemos</a:t>
            </a:r>
            <a:r>
              <a:rPr lang="en" baseline="0" dirty="0" smtClean="0"/>
              <a:t> conocer a Jesús? </a:t>
            </a:r>
            <a:r>
              <a:rPr lang="en" dirty="0" smtClean="0"/>
              <a:t> </a:t>
            </a:r>
            <a:endParaRPr lang="en" dirty="0"/>
          </a:p>
          <a:p>
            <a:pPr marL="914400" lvl="0" indent="-298450" rtl="0">
              <a:spcBef>
                <a:spcPts val="0"/>
              </a:spcBef>
              <a:buClr>
                <a:schemeClr val="dk1"/>
              </a:buClr>
              <a:buSzPct val="100000"/>
              <a:buChar char="●"/>
            </a:pPr>
            <a:r>
              <a:rPr lang="en" dirty="0" smtClean="0"/>
              <a:t>Porque el </a:t>
            </a:r>
            <a:r>
              <a:rPr lang="en" b="1" dirty="0" smtClean="0"/>
              <a:t>Magisterio</a:t>
            </a:r>
            <a:endParaRPr lang="en" b="1" dirty="0"/>
          </a:p>
          <a:p>
            <a:pPr marL="914400" lvl="0" indent="-69850" rtl="0">
              <a:spcBef>
                <a:spcPts val="0"/>
              </a:spcBef>
              <a:buClr>
                <a:schemeClr val="dk1"/>
              </a:buClr>
              <a:buSzPct val="100000"/>
              <a:buFont typeface="Arial"/>
              <a:buNone/>
            </a:pPr>
            <a:r>
              <a:rPr lang="en" dirty="0"/>
              <a:t> = </a:t>
            </a:r>
            <a:r>
              <a:rPr lang="en" dirty="0" smtClean="0"/>
              <a:t>Pedro y los Apóstoles y sus sucesores (el</a:t>
            </a:r>
            <a:r>
              <a:rPr lang="en" baseline="0" dirty="0" smtClean="0"/>
              <a:t> Papa y los obispos) </a:t>
            </a:r>
            <a:endParaRPr lang="en" dirty="0"/>
          </a:p>
          <a:p>
            <a:pPr marL="457200" lvl="0" indent="0" rtl="0">
              <a:spcBef>
                <a:spcPts val="0"/>
              </a:spcBef>
              <a:buClr>
                <a:schemeClr val="dk1"/>
              </a:buClr>
              <a:buSzPct val="25000"/>
              <a:buFont typeface="Arial"/>
              <a:buNone/>
            </a:pPr>
            <a:r>
              <a:rPr lang="en" dirty="0"/>
              <a:t> </a:t>
            </a:r>
          </a:p>
          <a:p>
            <a:pPr marL="914400" lvl="0" indent="-298450" rtl="0">
              <a:spcBef>
                <a:spcPts val="0"/>
              </a:spcBef>
              <a:buClr>
                <a:schemeClr val="dk1"/>
              </a:buClr>
              <a:buSzPct val="100000"/>
              <a:buChar char="●"/>
            </a:pPr>
            <a:r>
              <a:rPr lang="en" dirty="0" smtClean="0"/>
              <a:t>nos dio las</a:t>
            </a:r>
            <a:r>
              <a:rPr lang="en" baseline="0" dirty="0" smtClean="0"/>
              <a:t> </a:t>
            </a:r>
            <a:r>
              <a:rPr lang="en" b="1" baseline="0" dirty="0" smtClean="0"/>
              <a:t>Escrituras </a:t>
            </a:r>
            <a:r>
              <a:rPr lang="en" b="1" dirty="0" smtClean="0"/>
              <a:t>(La Biblia)</a:t>
            </a:r>
            <a:endParaRPr lang="en" b="1" dirty="0"/>
          </a:p>
          <a:p>
            <a:pPr marL="914400" lvl="0" indent="0" rtl="0">
              <a:spcBef>
                <a:spcPts val="0"/>
              </a:spcBef>
              <a:buClr>
                <a:schemeClr val="dk1"/>
              </a:buClr>
              <a:buSzPct val="25000"/>
              <a:buFont typeface="Arial"/>
              <a:buNone/>
            </a:pPr>
            <a:r>
              <a:rPr lang="en" b="1" dirty="0"/>
              <a:t>= </a:t>
            </a:r>
            <a:r>
              <a:rPr lang="en" b="0" dirty="0" smtClean="0"/>
              <a:t>los</a:t>
            </a:r>
            <a:r>
              <a:rPr lang="en" b="0" baseline="0" dirty="0" smtClean="0"/>
              <a:t> libros sagrados escritos, encomendados y recopilados por el magisterio </a:t>
            </a:r>
            <a:endParaRPr lang="en" dirty="0" smtClean="0"/>
          </a:p>
          <a:p>
            <a:pPr marL="457200" lvl="0" indent="0" rtl="0">
              <a:spcBef>
                <a:spcPts val="0"/>
              </a:spcBef>
              <a:buClr>
                <a:schemeClr val="dk1"/>
              </a:buClr>
              <a:buSzPct val="25000"/>
              <a:buFont typeface="Arial"/>
              <a:buNone/>
            </a:pPr>
            <a:r>
              <a:rPr lang="en" dirty="0" smtClean="0"/>
              <a:t> </a:t>
            </a:r>
          </a:p>
          <a:p>
            <a:pPr marL="914400" lvl="0" indent="-298450" rtl="0">
              <a:spcBef>
                <a:spcPts val="0"/>
              </a:spcBef>
              <a:buClr>
                <a:schemeClr val="dk1"/>
              </a:buClr>
              <a:buSzPct val="100000"/>
              <a:buChar char="●"/>
            </a:pPr>
            <a:r>
              <a:rPr lang="en" dirty="0" smtClean="0"/>
              <a:t>y la </a:t>
            </a:r>
            <a:r>
              <a:rPr lang="en" b="1" dirty="0" smtClean="0"/>
              <a:t>Tradición </a:t>
            </a:r>
            <a:endParaRPr lang="en" b="1" dirty="0"/>
          </a:p>
          <a:p>
            <a:pPr marL="914400" lvl="0" indent="0" rtl="0">
              <a:spcBef>
                <a:spcPts val="0"/>
              </a:spcBef>
              <a:buClr>
                <a:schemeClr val="dk1"/>
              </a:buClr>
              <a:buSzPct val="25000"/>
              <a:buFont typeface="Arial"/>
              <a:buNone/>
            </a:pPr>
            <a:r>
              <a:rPr lang="en" b="1" dirty="0"/>
              <a:t>= </a:t>
            </a:r>
            <a:r>
              <a:rPr lang="en" b="0" dirty="0" smtClean="0"/>
              <a:t>las</a:t>
            </a:r>
            <a:r>
              <a:rPr lang="en" b="0" baseline="0" dirty="0" smtClean="0"/>
              <a:t> enseñanzas oficiales de la Iglesia a través de los siglos </a:t>
            </a:r>
            <a:endParaRPr lang="en" dirty="0"/>
          </a:p>
          <a:p>
            <a:pPr lvl="0" rtl="0">
              <a:spcBef>
                <a:spcPts val="0"/>
              </a:spcBef>
              <a:buClr>
                <a:schemeClr val="dk1"/>
              </a:buClr>
              <a:buSzPct val="25000"/>
              <a:buFont typeface="Arial"/>
              <a:buNone/>
            </a:pPr>
            <a:endParaRPr dirty="0"/>
          </a:p>
          <a:p>
            <a:pPr lvl="0" rtl="0">
              <a:spcBef>
                <a:spcPts val="0"/>
              </a:spcBef>
              <a:buClr>
                <a:schemeClr val="dk1"/>
              </a:buClr>
              <a:buSzPct val="25000"/>
              <a:buFont typeface="Arial"/>
              <a:buNone/>
            </a:pPr>
            <a:r>
              <a:rPr lang="en" sz="1000" dirty="0">
                <a:latin typeface="Calibri"/>
                <a:ea typeface="Calibri"/>
                <a:cs typeface="Calibri"/>
                <a:sym typeface="Calibri"/>
              </a:rPr>
              <a:t>[3</a:t>
            </a:r>
            <a:r>
              <a:rPr lang="en" sz="1000" dirty="0" smtClean="0">
                <a:latin typeface="Calibri"/>
                <a:ea typeface="Calibri"/>
                <a:cs typeface="Calibri"/>
                <a:sym typeface="Calibri"/>
              </a:rPr>
              <a:t>]</a:t>
            </a:r>
            <a:r>
              <a:rPr lang="es-US" noProof="0" dirty="0" smtClean="0"/>
              <a:t> El fundamento</a:t>
            </a:r>
            <a:r>
              <a:rPr lang="es-US" baseline="0" noProof="0" dirty="0" smtClean="0"/>
              <a:t> textual de este material se encuentra en la Lección 2, </a:t>
            </a:r>
            <a:r>
              <a:rPr lang="es-US" b="1" baseline="0" noProof="0" dirty="0" smtClean="0"/>
              <a:t>“Podemos conocer a Dios mediante la Revelación Divina”.</a:t>
            </a:r>
            <a:endParaRPr b="1" dirty="0"/>
          </a:p>
        </p:txBody>
      </p:sp>
    </p:spTree>
    <p:extLst>
      <p:ext uri="{BB962C8B-B14F-4D97-AF65-F5344CB8AC3E}">
        <p14:creationId xmlns:p14="http://schemas.microsoft.com/office/powerpoint/2010/main" val="3483839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1"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La revelación nos dice </a:t>
            </a:r>
            <a:r>
              <a:rPr lang="en" sz="1100" b="0" i="1" u="none" strike="noStrike" cap="none" dirty="0" smtClean="0">
                <a:solidFill>
                  <a:schemeClr val="dk1"/>
                </a:solidFill>
                <a:latin typeface="Arial"/>
                <a:ea typeface="Arial"/>
                <a:cs typeface="Arial"/>
                <a:sym typeface="Arial"/>
              </a:rPr>
              <a:t>quién</a:t>
            </a:r>
            <a:r>
              <a:rPr lang="en" sz="1100" b="0" i="1" u="none" strike="noStrike" cap="none" baseline="0" dirty="0" smtClean="0">
                <a:solidFill>
                  <a:schemeClr val="dk1"/>
                </a:solidFill>
                <a:latin typeface="Arial"/>
                <a:ea typeface="Arial"/>
                <a:cs typeface="Arial"/>
                <a:sym typeface="Arial"/>
              </a:rPr>
              <a:t> </a:t>
            </a:r>
            <a:r>
              <a:rPr lang="en" sz="1100" b="0" i="0" u="none" strike="noStrike" cap="none" baseline="0" dirty="0" smtClean="0">
                <a:solidFill>
                  <a:schemeClr val="dk1"/>
                </a:solidFill>
                <a:latin typeface="Arial"/>
                <a:ea typeface="Arial"/>
                <a:cs typeface="Arial"/>
                <a:sym typeface="Arial"/>
              </a:rPr>
              <a:t>es Dios. De hecho, nos dice que Dios no es un </a:t>
            </a:r>
            <a:r>
              <a:rPr lang="en" sz="1100" b="0" i="1" u="none" strike="noStrike" cap="none" baseline="0" dirty="0" smtClean="0">
                <a:solidFill>
                  <a:schemeClr val="dk1"/>
                </a:solidFill>
                <a:latin typeface="Arial"/>
                <a:ea typeface="Arial"/>
                <a:cs typeface="Arial"/>
                <a:sym typeface="Arial"/>
              </a:rPr>
              <a:t>quién, </a:t>
            </a:r>
            <a:r>
              <a:rPr lang="en" sz="1100" b="0" i="0" u="none" strike="noStrike" cap="none" baseline="0" dirty="0" smtClean="0">
                <a:solidFill>
                  <a:schemeClr val="dk1"/>
                </a:solidFill>
                <a:latin typeface="Arial"/>
                <a:ea typeface="Arial"/>
                <a:cs typeface="Arial"/>
                <a:sym typeface="Arial"/>
              </a:rPr>
              <a:t>sino 3 </a:t>
            </a:r>
            <a:r>
              <a:rPr lang="en" sz="1100" b="0" i="1" u="none" strike="noStrike" cap="none" baseline="0" dirty="0" smtClean="0">
                <a:solidFill>
                  <a:schemeClr val="dk1"/>
                </a:solidFill>
                <a:latin typeface="Arial"/>
                <a:ea typeface="Arial"/>
                <a:cs typeface="Arial"/>
                <a:sym typeface="Arial"/>
              </a:rPr>
              <a:t>quiénes: </a:t>
            </a:r>
            <a:r>
              <a:rPr lang="en" sz="1100" b="0" i="0" u="none" strike="noStrike" cap="none" baseline="0" dirty="0" smtClean="0">
                <a:solidFill>
                  <a:schemeClr val="dk1"/>
                </a:solidFill>
                <a:latin typeface="Arial"/>
                <a:ea typeface="Arial"/>
                <a:cs typeface="Arial"/>
                <a:sym typeface="Arial"/>
              </a:rPr>
              <a:t>Dios es 3 personas. </a:t>
            </a:r>
            <a:r>
              <a:rPr lang="en" dirty="0" smtClean="0">
                <a:latin typeface="Calibri"/>
                <a:ea typeface="Calibri"/>
                <a:cs typeface="Calibri"/>
                <a:sym typeface="Calibri"/>
              </a:rPr>
              <a:t>[</a:t>
            </a:r>
            <a:r>
              <a:rPr lang="en" dirty="0">
                <a:latin typeface="Calibri"/>
                <a:ea typeface="Calibri"/>
                <a:cs typeface="Calibri"/>
                <a:sym typeface="Calibri"/>
              </a:rPr>
              <a:t>4]</a:t>
            </a: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Nos dice que Dios es una </a:t>
            </a:r>
            <a:r>
              <a:rPr lang="en" sz="1100" b="1" i="0" u="none" strike="noStrike" cap="none" dirty="0" smtClean="0">
                <a:solidFill>
                  <a:schemeClr val="dk1"/>
                </a:solidFill>
                <a:latin typeface="Arial"/>
                <a:ea typeface="Arial"/>
                <a:cs typeface="Arial"/>
                <a:sym typeface="Arial"/>
              </a:rPr>
              <a:t>Trinidad:</a:t>
            </a:r>
            <a:r>
              <a:rPr lang="en" sz="1100" b="1" i="0" u="none" strike="noStrike" cap="none" baseline="0" dirty="0" smtClean="0">
                <a:solidFill>
                  <a:schemeClr val="dk1"/>
                </a:solidFill>
                <a:latin typeface="Arial"/>
                <a:ea typeface="Arial"/>
                <a:cs typeface="Arial"/>
                <a:sym typeface="Arial"/>
              </a:rPr>
              <a:t> Padre, Hijo y Espíritu Santo. </a:t>
            </a:r>
            <a:r>
              <a:rPr lang="en" sz="1100" b="1" i="0" u="none" strike="noStrike" cap="none" dirty="0" smtClean="0">
                <a:solidFill>
                  <a:schemeClr val="dk1"/>
                </a:solidFill>
                <a:latin typeface="Arial"/>
                <a:ea typeface="Arial"/>
                <a:cs typeface="Arial"/>
                <a:sym typeface="Arial"/>
              </a:rPr>
              <a:t> </a:t>
            </a:r>
            <a:endParaRPr lang="en" sz="1100" b="1" i="0" u="none" strike="noStrike" cap="none" dirty="0">
              <a:solidFill>
                <a:schemeClr val="dk1"/>
              </a:solidFill>
              <a:latin typeface="Arial"/>
              <a:ea typeface="Arial"/>
              <a:cs typeface="Arial"/>
              <a:sym typeface="Arial"/>
            </a:endParaRP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Dios es una</a:t>
            </a:r>
            <a:r>
              <a:rPr lang="en" sz="1100" b="0" i="0" u="none" strike="noStrike" cap="none" baseline="0" dirty="0" smtClean="0">
                <a:solidFill>
                  <a:schemeClr val="dk1"/>
                </a:solidFill>
                <a:latin typeface="Arial"/>
                <a:ea typeface="Arial"/>
                <a:cs typeface="Arial"/>
                <a:sym typeface="Arial"/>
              </a:rPr>
              <a:t> comunidad infinitamente amorosa de 3 personas</a:t>
            </a:r>
            <a:r>
              <a:rPr lang="en" sz="1100" b="0" i="0" u="none" strike="noStrike" cap="none" dirty="0" smtClean="0">
                <a:solidFill>
                  <a:schemeClr val="dk1"/>
                </a:solidFill>
                <a:latin typeface="Arial"/>
                <a:ea typeface="Arial"/>
                <a:cs typeface="Arial"/>
                <a:sym typeface="Arial"/>
              </a:rPr>
              <a:t>.</a:t>
            </a:r>
            <a:endParaRPr lang="en" sz="1100" b="0" i="0" u="none" strike="noStrike" cap="none" dirty="0">
              <a:solidFill>
                <a:schemeClr val="dk1"/>
              </a:solidFill>
              <a:latin typeface="Arial"/>
              <a:ea typeface="Arial"/>
              <a:cs typeface="Arial"/>
              <a:sym typeface="Arial"/>
            </a:endParaRPr>
          </a:p>
          <a:p>
            <a:pPr marR="0" lvl="0" algn="l" rtl="0">
              <a:spcBef>
                <a:spcPts val="0"/>
              </a:spcBef>
              <a:spcAft>
                <a:spcPts val="0"/>
              </a:spcAft>
              <a:buNone/>
            </a:pPr>
            <a:endParaRPr dirty="0"/>
          </a:p>
          <a:p>
            <a:pPr marL="0" marR="0" lvl="0" indent="0" algn="l" rtl="0">
              <a:spcBef>
                <a:spcPts val="0"/>
              </a:spcBef>
              <a:buSzPct val="25000"/>
              <a:buNone/>
            </a:pPr>
            <a:r>
              <a:rPr lang="en" sz="1000" dirty="0">
                <a:latin typeface="Calibri"/>
                <a:ea typeface="Calibri"/>
                <a:cs typeface="Calibri"/>
                <a:sym typeface="Calibri"/>
              </a:rPr>
              <a:t>[4]</a:t>
            </a:r>
            <a:r>
              <a:rPr lang="en" dirty="0"/>
              <a:t> </a:t>
            </a:r>
            <a:r>
              <a:rPr lang="es-US" noProof="0" dirty="0" smtClean="0"/>
              <a:t>El fundamento</a:t>
            </a:r>
            <a:r>
              <a:rPr lang="es-US" baseline="0" noProof="0" dirty="0" smtClean="0"/>
              <a:t> textual de este material se encuentra en la Lección 2, </a:t>
            </a:r>
            <a:r>
              <a:rPr lang="es-US" b="1" baseline="0" noProof="0" dirty="0" smtClean="0"/>
              <a:t>“La Santísima Trinidad es el misterio central de nuestra fe”. </a:t>
            </a:r>
            <a:endParaRPr lang="en" sz="11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2031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2331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2"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Este es el misterio central</a:t>
            </a:r>
            <a:r>
              <a:rPr lang="en" sz="1100" b="0" i="0" u="none" strike="noStrike" cap="none" baseline="0" dirty="0" smtClean="0">
                <a:solidFill>
                  <a:schemeClr val="dk1"/>
                </a:solidFill>
                <a:latin typeface="Arial"/>
                <a:ea typeface="Arial"/>
                <a:cs typeface="Arial"/>
                <a:sym typeface="Arial"/>
              </a:rPr>
              <a:t> de nuestra fe que nos dice:</a:t>
            </a:r>
            <a:endParaRPr lang="en" sz="1100" b="0" i="0" u="none" strike="noStrike" cap="none" dirty="0">
              <a:solidFill>
                <a:schemeClr val="dk1"/>
              </a:solidFill>
              <a:latin typeface="Arial"/>
              <a:ea typeface="Arial"/>
              <a:cs typeface="Arial"/>
              <a:sym typeface="Arial"/>
            </a:endParaRP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Quién es Dios</a:t>
            </a:r>
            <a:endParaRPr lang="en" sz="1100" b="0" i="0" u="none" strike="noStrike" cap="none" dirty="0">
              <a:solidFill>
                <a:schemeClr val="dk1"/>
              </a:solidFill>
              <a:latin typeface="Arial"/>
              <a:ea typeface="Arial"/>
              <a:cs typeface="Arial"/>
              <a:sym typeface="Arial"/>
            </a:endParaRP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El tipo de relación que nos invita a tener con Él </a:t>
            </a:r>
            <a:endParaRPr lang="en" sz="11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 sz="1100" b="0" i="0" u="none" strike="noStrike" cap="none" dirty="0">
                <a:solidFill>
                  <a:schemeClr val="dk1"/>
                </a:solidFill>
                <a:latin typeface="Arial"/>
                <a:ea typeface="Arial"/>
                <a:cs typeface="Arial"/>
                <a:sym typeface="Arial"/>
              </a:rPr>
              <a:t> </a:t>
            </a:r>
          </a:p>
          <a:p>
            <a:pPr marL="0" marR="0" lvl="2"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En otras palabras, la doctrina de la Trinidad contesta estas dos preguntas fundamentales:</a:t>
            </a:r>
            <a:r>
              <a:rPr lang="en" sz="1100" b="0" i="0" u="none" strike="noStrike" cap="none" baseline="0" dirty="0" smtClean="0">
                <a:solidFill>
                  <a:schemeClr val="dk1"/>
                </a:solidFill>
                <a:latin typeface="Arial"/>
                <a:ea typeface="Arial"/>
                <a:cs typeface="Arial"/>
                <a:sym typeface="Arial"/>
              </a:rPr>
              <a:t> </a:t>
            </a:r>
            <a:endParaRPr lang="en" sz="1100" b="0" i="0" u="none" strike="noStrike" cap="none" dirty="0">
              <a:solidFill>
                <a:schemeClr val="dk1"/>
              </a:solidFill>
              <a:latin typeface="Arial"/>
              <a:ea typeface="Arial"/>
              <a:cs typeface="Arial"/>
              <a:sym typeface="Arial"/>
            </a:endParaRP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¿De</a:t>
            </a:r>
            <a:r>
              <a:rPr lang="en" sz="1100" b="0" i="0" u="none" strike="noStrike" cap="none" baseline="0" dirty="0" smtClean="0">
                <a:solidFill>
                  <a:schemeClr val="dk1"/>
                </a:solidFill>
                <a:latin typeface="Arial"/>
                <a:ea typeface="Arial"/>
                <a:cs typeface="Arial"/>
                <a:sym typeface="Arial"/>
              </a:rPr>
              <a:t> dónde vienen todas las cosas? </a:t>
            </a:r>
            <a:endParaRPr lang="en" sz="1100" b="0" i="0" u="none" strike="noStrike" cap="none" dirty="0">
              <a:solidFill>
                <a:schemeClr val="dk1"/>
              </a:solidFill>
              <a:latin typeface="Arial"/>
              <a:ea typeface="Arial"/>
              <a:cs typeface="Arial"/>
              <a:sym typeface="Arial"/>
            </a:endParaRP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¿Cuál es el propósito</a:t>
            </a:r>
            <a:r>
              <a:rPr lang="en" sz="1100" b="0" i="0" u="none" strike="noStrike" cap="none" baseline="0" dirty="0" smtClean="0">
                <a:solidFill>
                  <a:schemeClr val="dk1"/>
                </a:solidFill>
                <a:latin typeface="Arial"/>
                <a:ea typeface="Arial"/>
                <a:cs typeface="Arial"/>
                <a:sym typeface="Arial"/>
              </a:rPr>
              <a:t> de la vida</a:t>
            </a:r>
            <a:r>
              <a:rPr lang="en" sz="1100" b="0" i="0" u="none" strike="noStrike" cap="none" dirty="0" smtClean="0">
                <a:solidFill>
                  <a:schemeClr val="dk1"/>
                </a:solidFill>
                <a:latin typeface="Arial"/>
                <a:ea typeface="Arial"/>
                <a:cs typeface="Arial"/>
                <a:sym typeface="Arial"/>
              </a:rPr>
              <a:t>?</a:t>
            </a:r>
            <a:endParaRPr lang="en" sz="11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416401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dirty="0" smtClean="0"/>
              <a:t>A diferencia de los seres humanos que son pecadores o que caen a pesar de tener las mejores intenciones, Dios nunca peca y nunca</a:t>
            </a:r>
            <a:r>
              <a:rPr lang="en" baseline="0" dirty="0" smtClean="0"/>
              <a:t> cae. </a:t>
            </a:r>
            <a:endParaRPr lang="en" dirty="0"/>
          </a:p>
          <a:p>
            <a:pPr marL="457200" marR="0" lvl="0" indent="-298450" algn="l" rtl="0">
              <a:spcBef>
                <a:spcPts val="0"/>
              </a:spcBef>
              <a:buSzPct val="100000"/>
              <a:buChar char="●"/>
            </a:pPr>
            <a:r>
              <a:rPr lang="en" dirty="0" smtClean="0"/>
              <a:t>Podemos estar más seguros de nuestra fe en</a:t>
            </a:r>
            <a:r>
              <a:rPr lang="en" baseline="0" dirty="0" smtClean="0"/>
              <a:t> Dios que de cualquier conocimiento humano. </a:t>
            </a:r>
            <a:endParaRPr lang="en" dirty="0"/>
          </a:p>
          <a:p>
            <a:pPr marL="0" marR="0" lvl="0" indent="0" algn="l" rtl="0">
              <a:spcBef>
                <a:spcPts val="0"/>
              </a:spcBef>
              <a:buSzPct val="25000"/>
              <a:buNone/>
            </a:pPr>
            <a:endParaRPr dirty="0"/>
          </a:p>
          <a:p>
            <a:pPr marL="0" marR="0" lvl="0" indent="0" algn="l" rtl="0">
              <a:spcBef>
                <a:spcPts val="0"/>
              </a:spcBef>
              <a:buSzPct val="25000"/>
              <a:buNone/>
            </a:pPr>
            <a:r>
              <a:rPr lang="en" dirty="0" smtClean="0"/>
              <a:t>Nuestra fe no</a:t>
            </a:r>
            <a:r>
              <a:rPr lang="en" baseline="0" dirty="0" smtClean="0"/>
              <a:t> es un salto a ciegas. </a:t>
            </a:r>
            <a:endParaRPr lang="en" dirty="0"/>
          </a:p>
          <a:p>
            <a:pPr marL="457200" marR="0" lvl="0" indent="-298450" algn="l" rtl="0">
              <a:spcBef>
                <a:spcPts val="0"/>
              </a:spcBef>
              <a:buSzPct val="100000"/>
              <a:buChar char="●"/>
            </a:pPr>
            <a:r>
              <a:rPr lang="en" dirty="0" smtClean="0"/>
              <a:t>Aunque no comprendamos totalmente las verdades que nos han sido reveladas debido</a:t>
            </a:r>
            <a:r>
              <a:rPr lang="en" baseline="0" dirty="0" smtClean="0"/>
              <a:t> a nuestra limitada capacidad humana, creemos </a:t>
            </a:r>
            <a:r>
              <a:rPr lang="en" i="1" baseline="0" dirty="0" smtClean="0"/>
              <a:t>porque </a:t>
            </a:r>
            <a:r>
              <a:rPr lang="en" i="0" baseline="0" dirty="0" smtClean="0"/>
              <a:t>confiamos en Dios. </a:t>
            </a:r>
            <a:endParaRPr lang="en" dirty="0"/>
          </a:p>
          <a:p>
            <a:pPr marL="457200" marR="0" lvl="0" indent="-298450" algn="l" rtl="0">
              <a:spcBef>
                <a:spcPts val="0"/>
              </a:spcBef>
              <a:buSzPct val="100000"/>
              <a:buChar char="●"/>
            </a:pPr>
            <a:r>
              <a:rPr lang="en" dirty="0" smtClean="0"/>
              <a:t>Solamente Dios es totalmente digno</a:t>
            </a:r>
            <a:r>
              <a:rPr lang="en" baseline="0" dirty="0" smtClean="0"/>
              <a:t> de confianza, fiel y nunca nos va a fallar. </a:t>
            </a:r>
          </a:p>
          <a:p>
            <a:pPr marL="457200" marR="0" lvl="0" indent="-298450" algn="l" rtl="0">
              <a:spcBef>
                <a:spcPts val="0"/>
              </a:spcBef>
              <a:buSzPct val="100000"/>
              <a:buChar char="●"/>
            </a:pPr>
            <a:endParaRPr dirty="0"/>
          </a:p>
          <a:p>
            <a:pPr marL="0" marR="0" lvl="0" indent="0" algn="l" rtl="0">
              <a:spcBef>
                <a:spcPts val="0"/>
              </a:spcBef>
              <a:buSzPct val="25000"/>
              <a:buNone/>
            </a:pPr>
            <a:r>
              <a:rPr lang="es-US" b="1" noProof="0" dirty="0" smtClean="0"/>
              <a:t>Dios</a:t>
            </a:r>
            <a:r>
              <a:rPr lang="es-US" b="1" baseline="0" noProof="0" dirty="0" smtClean="0"/>
              <a:t> es Santo, omnipotente (todo poderoso), omnisapiente (que todo lo sabe), eterno e inmutable (que no cambia) y omnipresente. ¿Por qué pondríamos nuestra fe en algo más? </a:t>
            </a:r>
            <a:endParaRPr lang="en" b="1" dirty="0"/>
          </a:p>
        </p:txBody>
      </p:sp>
    </p:spTree>
    <p:extLst>
      <p:ext uri="{BB962C8B-B14F-4D97-AF65-F5344CB8AC3E}">
        <p14:creationId xmlns:p14="http://schemas.microsoft.com/office/powerpoint/2010/main" val="1674261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3013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1"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Esta relación significa primero: </a:t>
            </a:r>
            <a:r>
              <a:rPr lang="en" sz="1100" b="0" i="1" u="none" strike="noStrike" cap="none" dirty="0" smtClean="0">
                <a:solidFill>
                  <a:schemeClr val="dk1"/>
                </a:solidFill>
                <a:latin typeface="Arial"/>
                <a:ea typeface="Arial"/>
                <a:cs typeface="Arial"/>
                <a:sym typeface="Arial"/>
              </a:rPr>
              <a:t>creer</a:t>
            </a:r>
            <a:r>
              <a:rPr lang="en" sz="1100" b="0" i="1" u="none" strike="noStrike" cap="none" baseline="0" dirty="0" smtClean="0">
                <a:solidFill>
                  <a:schemeClr val="dk1"/>
                </a:solidFill>
                <a:latin typeface="Arial"/>
                <a:ea typeface="Arial"/>
                <a:cs typeface="Arial"/>
                <a:sym typeface="Arial"/>
              </a:rPr>
              <a:t> que lo que Dios le ha revelado es verdad, </a:t>
            </a:r>
            <a:r>
              <a:rPr lang="en" sz="1100" b="0" i="0" u="none" strike="noStrike" cap="none" baseline="0" dirty="0" smtClean="0">
                <a:solidFill>
                  <a:schemeClr val="dk1"/>
                </a:solidFill>
                <a:latin typeface="Arial"/>
                <a:ea typeface="Arial"/>
                <a:cs typeface="Arial"/>
                <a:sym typeface="Arial"/>
              </a:rPr>
              <a:t>y segundo: </a:t>
            </a:r>
            <a:r>
              <a:rPr lang="en" sz="1100" b="0" i="1" u="none" strike="noStrike" cap="none" baseline="0" dirty="0" smtClean="0">
                <a:solidFill>
                  <a:schemeClr val="dk1"/>
                </a:solidFill>
                <a:latin typeface="Arial"/>
                <a:ea typeface="Arial"/>
                <a:cs typeface="Arial"/>
                <a:sym typeface="Arial"/>
              </a:rPr>
              <a:t>actuar conforme a su fe. </a:t>
            </a:r>
            <a:endParaRPr lang="en" sz="1100" b="0" u="none" strike="noStrike" cap="none" dirty="0" smtClean="0">
              <a:solidFill>
                <a:schemeClr val="dk1"/>
              </a:solidFill>
              <a:latin typeface="Arial"/>
              <a:ea typeface="Arial"/>
              <a:cs typeface="Arial"/>
              <a:sym typeface="Arial"/>
            </a:endParaRP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Si usted no cree en</a:t>
            </a:r>
            <a:r>
              <a:rPr lang="en" sz="1100" b="0" i="0" u="none" strike="noStrike" cap="none" baseline="0" dirty="0" smtClean="0">
                <a:solidFill>
                  <a:schemeClr val="dk1"/>
                </a:solidFill>
                <a:latin typeface="Arial"/>
                <a:ea typeface="Arial"/>
                <a:cs typeface="Arial"/>
                <a:sym typeface="Arial"/>
              </a:rPr>
              <a:t> lo que Dios ha dicho, entonces no puede tener una relación con Él. Y si no </a:t>
            </a:r>
            <a:r>
              <a:rPr lang="en" sz="1100" b="0" i="1" u="none" strike="noStrike" cap="none" baseline="0" dirty="0" smtClean="0">
                <a:solidFill>
                  <a:schemeClr val="dk1"/>
                </a:solidFill>
                <a:latin typeface="Arial"/>
                <a:ea typeface="Arial"/>
                <a:cs typeface="Arial"/>
                <a:sym typeface="Arial"/>
              </a:rPr>
              <a:t>actúa </a:t>
            </a:r>
            <a:r>
              <a:rPr lang="en" sz="1100" b="0" i="0" u="none" strike="noStrike" cap="none" baseline="0" dirty="0" smtClean="0">
                <a:solidFill>
                  <a:schemeClr val="dk1"/>
                </a:solidFill>
                <a:latin typeface="Arial"/>
                <a:ea typeface="Arial"/>
                <a:cs typeface="Arial"/>
                <a:sym typeface="Arial"/>
              </a:rPr>
              <a:t>como si creyera, entonces, ¿realmente su fe es parte de su vida? </a:t>
            </a:r>
          </a:p>
          <a:p>
            <a:pPr marR="0" lvl="0" algn="l" rtl="0">
              <a:spcBef>
                <a:spcPts val="0"/>
              </a:spcBef>
              <a:spcAft>
                <a:spcPts val="0"/>
              </a:spcAft>
              <a:buNone/>
            </a:pPr>
            <a:endParaRPr dirty="0"/>
          </a:p>
          <a:p>
            <a:pPr marL="0" marR="0" lvl="0" indent="0" algn="l" rtl="0">
              <a:spcBef>
                <a:spcPts val="0"/>
              </a:spcBef>
              <a:buSzPct val="25000"/>
              <a:buNone/>
            </a:pPr>
            <a:endParaRPr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921440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 sz="1100" b="1" u="none" strike="noStrike" cap="none" dirty="0" smtClean="0">
                <a:solidFill>
                  <a:schemeClr val="dk1"/>
                </a:solidFill>
              </a:rPr>
              <a:t>Creer que lo que Dios le ha dicho es verdad </a:t>
            </a:r>
            <a:r>
              <a:rPr lang="en" dirty="0" smtClean="0">
                <a:latin typeface="Calibri"/>
                <a:ea typeface="Calibri"/>
                <a:cs typeface="Calibri"/>
                <a:sym typeface="Calibri"/>
              </a:rPr>
              <a:t>[5</a:t>
            </a:r>
            <a:r>
              <a:rPr lang="en" dirty="0">
                <a:latin typeface="Calibri"/>
                <a:ea typeface="Calibri"/>
                <a:cs typeface="Calibri"/>
                <a:sym typeface="Calibri"/>
              </a:rPr>
              <a:t>]</a:t>
            </a:r>
          </a:p>
          <a:p>
            <a:pPr marL="0" marR="0" lvl="2"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Si usted rechaza el testimonio de una persona, significa que no confía en ella, y no es posible tener una relación de amor con alguien en quien no confía. </a:t>
            </a:r>
            <a:endParaRPr lang="en" sz="1100" b="0" i="0" u="none" strike="noStrike" cap="none" dirty="0">
              <a:solidFill>
                <a:schemeClr val="dk1"/>
              </a:solidFill>
              <a:latin typeface="Arial"/>
              <a:ea typeface="Arial"/>
              <a:cs typeface="Arial"/>
              <a:sym typeface="Arial"/>
            </a:endParaRP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Esta</a:t>
            </a:r>
            <a:r>
              <a:rPr lang="en" sz="1100" b="0" i="0" u="none" strike="noStrike" cap="none" baseline="0" dirty="0" smtClean="0">
                <a:solidFill>
                  <a:schemeClr val="dk1"/>
                </a:solidFill>
                <a:latin typeface="Arial"/>
                <a:ea typeface="Arial"/>
                <a:cs typeface="Arial"/>
                <a:sym typeface="Arial"/>
              </a:rPr>
              <a:t> es la razón por la que es fundamental  aceptar el testimonio de Dios para poder tener una relación con Él. </a:t>
            </a:r>
            <a:r>
              <a:rPr lang="en" sz="1100" b="0" i="0" u="none" strike="noStrike" cap="none" dirty="0" smtClean="0">
                <a:solidFill>
                  <a:schemeClr val="dk1"/>
                </a:solidFill>
                <a:latin typeface="Arial"/>
                <a:ea typeface="Arial"/>
                <a:cs typeface="Arial"/>
                <a:sym typeface="Arial"/>
              </a:rPr>
              <a:t> </a:t>
            </a:r>
            <a:endParaRPr lang="en" sz="11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 sz="1100" b="0" i="0" u="none" strike="noStrike" cap="none" dirty="0">
                <a:solidFill>
                  <a:schemeClr val="dk1"/>
                </a:solidFill>
                <a:latin typeface="Arial"/>
                <a:ea typeface="Arial"/>
                <a:cs typeface="Arial"/>
                <a:sym typeface="Arial"/>
              </a:rPr>
              <a:t> </a:t>
            </a:r>
          </a:p>
          <a:p>
            <a:pPr marL="0" marR="0" lvl="2"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Creer</a:t>
            </a:r>
            <a:r>
              <a:rPr lang="en" sz="1100" b="0" i="0" u="none" strike="noStrike" cap="none" baseline="0" dirty="0" smtClean="0">
                <a:solidFill>
                  <a:schemeClr val="dk1"/>
                </a:solidFill>
                <a:latin typeface="Arial"/>
                <a:ea typeface="Arial"/>
                <a:cs typeface="Arial"/>
                <a:sym typeface="Arial"/>
              </a:rPr>
              <a:t> que la ”fe” o “creer en Dios” es una opinion incierta o dudosa </a:t>
            </a:r>
            <a:endParaRPr lang="en" sz="1100" b="0" i="0" u="none" strike="noStrike" cap="none" dirty="0">
              <a:solidFill>
                <a:schemeClr val="dk1"/>
              </a:solidFill>
              <a:latin typeface="Arial"/>
              <a:ea typeface="Arial"/>
              <a:cs typeface="Arial"/>
              <a:sym typeface="Arial"/>
            </a:endParaRP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Dios no puede mentir o estar equivocado, por lo que usted puede</a:t>
            </a:r>
            <a:r>
              <a:rPr lang="en" sz="1100" b="0" i="0" u="none" strike="noStrike" cap="none" baseline="0" dirty="0" smtClean="0">
                <a:solidFill>
                  <a:schemeClr val="dk1"/>
                </a:solidFill>
                <a:latin typeface="Arial"/>
                <a:ea typeface="Arial"/>
                <a:cs typeface="Arial"/>
                <a:sym typeface="Arial"/>
              </a:rPr>
              <a:t> estar absolutamente seguro de que lo que Él revela mediante la Biblia y la Iglesia es totalmente verdad. </a:t>
            </a:r>
            <a:endParaRPr lang="en" sz="11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 sz="1100" b="0" i="0" u="none" strike="noStrike" cap="none" dirty="0">
                <a:solidFill>
                  <a:schemeClr val="dk1"/>
                </a:solidFill>
                <a:latin typeface="Arial"/>
                <a:ea typeface="Arial"/>
                <a:cs typeface="Arial"/>
                <a:sym typeface="Arial"/>
              </a:rPr>
              <a:t> </a:t>
            </a:r>
          </a:p>
          <a:p>
            <a:pPr marL="0" marR="0" lvl="2"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Claro, hay muchas cosas en la Biblia y en dos</a:t>
            </a:r>
            <a:r>
              <a:rPr lang="en" sz="1100" b="0" i="0" u="none" strike="noStrike" cap="none" baseline="0" dirty="0" smtClean="0">
                <a:solidFill>
                  <a:schemeClr val="dk1"/>
                </a:solidFill>
                <a:latin typeface="Arial"/>
                <a:ea typeface="Arial"/>
                <a:cs typeface="Arial"/>
                <a:sym typeface="Arial"/>
              </a:rPr>
              <a:t> mil años de enseñanzas de la Iglesia. Sin embargo, existen muchos lugares en donde puede encontrar resúmenes, como en los Credos y los Catecismos. </a:t>
            </a:r>
            <a:endParaRPr lang="en" sz="1100" b="0" i="0" u="none" strike="noStrike" cap="none" dirty="0">
              <a:solidFill>
                <a:schemeClr val="dk1"/>
              </a:solidFill>
              <a:latin typeface="Arial"/>
              <a:ea typeface="Arial"/>
              <a:cs typeface="Arial"/>
              <a:sym typeface="Arial"/>
            </a:endParaRP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Es por eso que ningún católico debería ignorar las verdades fundamentales de la fe. No</a:t>
            </a:r>
            <a:r>
              <a:rPr lang="en" sz="1100" b="0" i="0" u="none" strike="noStrike" cap="none" baseline="0" dirty="0" smtClean="0">
                <a:solidFill>
                  <a:schemeClr val="dk1"/>
                </a:solidFill>
                <a:latin typeface="Arial"/>
                <a:ea typeface="Arial"/>
                <a:cs typeface="Arial"/>
                <a:sym typeface="Arial"/>
              </a:rPr>
              <a:t> existe una </a:t>
            </a:r>
            <a:r>
              <a:rPr lang="en" sz="1100" b="0" i="0" u="none" strike="noStrike" cap="none" dirty="0" smtClean="0">
                <a:solidFill>
                  <a:schemeClr val="dk1"/>
                </a:solidFill>
                <a:latin typeface="Arial"/>
                <a:ea typeface="Arial"/>
                <a:cs typeface="Arial"/>
                <a:sym typeface="Arial"/>
              </a:rPr>
              <a:t>razón por la que usted no pueda conocer</a:t>
            </a:r>
            <a:r>
              <a:rPr lang="en" sz="1100" b="0" i="0" u="none" strike="noStrike" cap="none" baseline="0" dirty="0" smtClean="0">
                <a:solidFill>
                  <a:schemeClr val="dk1"/>
                </a:solidFill>
                <a:latin typeface="Arial"/>
                <a:ea typeface="Arial"/>
                <a:cs typeface="Arial"/>
                <a:sym typeface="Arial"/>
              </a:rPr>
              <a:t> al Dios que ha hecho tanto para que usted pueda conocerlo. </a:t>
            </a:r>
          </a:p>
          <a:p>
            <a:pPr marL="0" marR="0" lvl="0" indent="0" algn="l" rtl="0">
              <a:spcBef>
                <a:spcPts val="0"/>
              </a:spcBef>
              <a:spcAft>
                <a:spcPts val="0"/>
              </a:spcAft>
              <a:buSzPct val="25000"/>
              <a:buNone/>
            </a:pPr>
            <a:endParaRPr dirty="0"/>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 sz="1000" dirty="0">
                <a:latin typeface="Calibri"/>
                <a:ea typeface="Calibri"/>
                <a:cs typeface="Calibri"/>
                <a:sym typeface="Calibri"/>
              </a:rPr>
              <a:t>[5</a:t>
            </a:r>
            <a:r>
              <a:rPr lang="en" sz="1000" dirty="0" smtClean="0">
                <a:latin typeface="Calibri"/>
                <a:ea typeface="Calibri"/>
                <a:cs typeface="Calibri"/>
                <a:sym typeface="Calibri"/>
              </a:rPr>
              <a:t>]</a:t>
            </a:r>
            <a:r>
              <a:rPr lang="en" dirty="0" smtClean="0"/>
              <a:t> </a:t>
            </a:r>
            <a:r>
              <a:rPr lang="es-US" noProof="0" dirty="0" smtClean="0"/>
              <a:t>El fundamento</a:t>
            </a:r>
            <a:r>
              <a:rPr lang="es-US" baseline="0" noProof="0" dirty="0" smtClean="0"/>
              <a:t> textual de este material se encuentra en la Lección 1, </a:t>
            </a:r>
            <a:r>
              <a:rPr lang="es-US" b="1" baseline="0" noProof="0" dirty="0" smtClean="0"/>
              <a:t>“Qué es la Fe”, “Fe es una virtud teológica” </a:t>
            </a:r>
            <a:r>
              <a:rPr lang="es-US" b="0" baseline="0" noProof="0" dirty="0" smtClean="0"/>
              <a:t>y </a:t>
            </a:r>
            <a:r>
              <a:rPr lang="es-US" b="1" baseline="0" noProof="0" dirty="0" smtClean="0"/>
              <a:t>“La Fe es conjunto de verdades en el que creemos”. </a:t>
            </a:r>
            <a:endParaRPr lang="en" sz="1100" b="1" i="0" u="none" strike="noStrike" cap="none" dirty="0" smtClean="0">
              <a:solidFill>
                <a:schemeClr val="dk1"/>
              </a:solidFill>
              <a:latin typeface="Arial"/>
              <a:ea typeface="Arial"/>
              <a:cs typeface="Arial"/>
              <a:sym typeface="Arial"/>
            </a:endParaRPr>
          </a:p>
          <a:p>
            <a:pPr marL="0" marR="0" lvl="0" indent="0" algn="l" rtl="0">
              <a:spcBef>
                <a:spcPts val="0"/>
              </a:spcBef>
              <a:buSzPct val="25000"/>
              <a:buNone/>
            </a:pPr>
            <a:endParaRPr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06228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Esta presentación</a:t>
            </a:r>
            <a:r>
              <a:rPr lang="en" sz="1100" b="0" i="0" u="none" strike="noStrike" cap="none" baseline="0" dirty="0" smtClean="0">
                <a:solidFill>
                  <a:schemeClr val="dk1"/>
                </a:solidFill>
                <a:latin typeface="Arial"/>
                <a:ea typeface="Arial"/>
                <a:cs typeface="Arial"/>
                <a:sym typeface="Arial"/>
              </a:rPr>
              <a:t> de </a:t>
            </a:r>
            <a:r>
              <a:rPr lang="en" sz="1100" b="0" i="0" u="none" strike="noStrike" cap="none" dirty="0" smtClean="0">
                <a:solidFill>
                  <a:schemeClr val="dk1"/>
                </a:solidFill>
                <a:latin typeface="Arial"/>
                <a:ea typeface="Arial"/>
                <a:cs typeface="Arial"/>
                <a:sym typeface="Arial"/>
              </a:rPr>
              <a:t>PowerPoint incluye:</a:t>
            </a:r>
            <a:endParaRPr lang="en" sz="1100" b="0" i="0" u="none" strike="noStrike" cap="none" dirty="0">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ct val="100000"/>
              <a:buFont typeface="Arial"/>
              <a:buChar char="•"/>
            </a:pPr>
            <a:r>
              <a:rPr lang="en" dirty="0" smtClean="0"/>
              <a:t>Diapositivas con preguntas de apertura para ayudar a los padres de familia a poner</a:t>
            </a:r>
            <a:r>
              <a:rPr lang="en" baseline="0" dirty="0" smtClean="0"/>
              <a:t> en práctica lo que ya saben durante experiencias nuevas de aprendizaje</a:t>
            </a:r>
          </a:p>
          <a:p>
            <a:pPr marL="171450" marR="0" lvl="0" indent="-171450" algn="l" rtl="0">
              <a:spcBef>
                <a:spcPts val="0"/>
              </a:spcBef>
              <a:spcAft>
                <a:spcPts val="0"/>
              </a:spcAft>
              <a:buClr>
                <a:schemeClr val="dk1"/>
              </a:buClr>
              <a:buSzPct val="100000"/>
              <a:buFont typeface="Arial"/>
              <a:buChar char="•"/>
            </a:pPr>
            <a:r>
              <a:rPr lang="en" baseline="0" dirty="0" smtClean="0"/>
              <a:t>Anotaciones sobre el contenido de la presentación de este mes</a:t>
            </a:r>
          </a:p>
          <a:p>
            <a:pPr marL="171450" marR="0" lvl="0" indent="-171450" algn="l" rtl="0">
              <a:spcBef>
                <a:spcPts val="0"/>
              </a:spcBef>
              <a:spcAft>
                <a:spcPts val="0"/>
              </a:spcAft>
              <a:buClr>
                <a:schemeClr val="dk1"/>
              </a:buClr>
              <a:buSzPct val="100000"/>
              <a:buFont typeface="Arial"/>
              <a:buChar char="•"/>
            </a:pPr>
            <a:r>
              <a:rPr lang="en" baseline="0" dirty="0" smtClean="0"/>
              <a:t>Arte sacro con preguntas para discutir.</a:t>
            </a:r>
          </a:p>
          <a:p>
            <a:pPr marL="171450" marR="0" lvl="0" indent="-171450" algn="l" rtl="0">
              <a:spcBef>
                <a:spcPts val="0"/>
              </a:spcBef>
              <a:spcAft>
                <a:spcPts val="0"/>
              </a:spcAft>
              <a:buClr>
                <a:schemeClr val="dk1"/>
              </a:buClr>
              <a:buSzPct val="100000"/>
              <a:buFont typeface="Arial"/>
              <a:buChar char="•"/>
            </a:pPr>
            <a:r>
              <a:rPr lang="en" baseline="0" dirty="0" smtClean="0"/>
              <a:t>Puntos clave de las lecturas de este mes.</a:t>
            </a:r>
          </a:p>
        </p:txBody>
      </p:sp>
    </p:spTree>
    <p:extLst>
      <p:ext uri="{BB962C8B-B14F-4D97-AF65-F5344CB8AC3E}">
        <p14:creationId xmlns:p14="http://schemas.microsoft.com/office/powerpoint/2010/main" val="29045506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1" indent="0" algn="l" rtl="0">
              <a:spcBef>
                <a:spcPts val="0"/>
              </a:spcBef>
              <a:spcAft>
                <a:spcPts val="0"/>
              </a:spcAft>
              <a:buSzPct val="25000"/>
              <a:buNone/>
            </a:pPr>
            <a:r>
              <a:rPr lang="en" sz="1100" b="1" u="none" strike="noStrike" cap="none" dirty="0" smtClean="0">
                <a:solidFill>
                  <a:schemeClr val="dk1"/>
                </a:solidFill>
              </a:rPr>
              <a:t>Actuar de</a:t>
            </a:r>
            <a:r>
              <a:rPr lang="en" sz="1100" b="1" u="none" strike="noStrike" cap="none" baseline="0" dirty="0" smtClean="0">
                <a:solidFill>
                  <a:schemeClr val="dk1"/>
                </a:solidFill>
              </a:rPr>
              <a:t> acuerdo con su fe </a:t>
            </a:r>
            <a:r>
              <a:rPr lang="en" dirty="0" smtClean="0">
                <a:latin typeface="Calibri"/>
                <a:ea typeface="Calibri"/>
                <a:cs typeface="Calibri"/>
                <a:sym typeface="Calibri"/>
              </a:rPr>
              <a:t>[6</a:t>
            </a:r>
            <a:r>
              <a:rPr lang="en" dirty="0">
                <a:latin typeface="Calibri"/>
                <a:ea typeface="Calibri"/>
                <a:cs typeface="Calibri"/>
                <a:sym typeface="Calibri"/>
              </a:rPr>
              <a:t>]</a:t>
            </a:r>
          </a:p>
          <a:p>
            <a:pPr marL="0" marR="0" lvl="2"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Una pareja que sabe que va a tener un bebé pero no hace nada para prepararse, está </a:t>
            </a:r>
            <a:r>
              <a:rPr lang="en" sz="1100" b="0" i="1" u="none" strike="noStrike" cap="none" dirty="0" smtClean="0">
                <a:solidFill>
                  <a:schemeClr val="dk1"/>
                </a:solidFill>
                <a:latin typeface="Arial"/>
                <a:ea typeface="Arial"/>
                <a:cs typeface="Arial"/>
                <a:sym typeface="Arial"/>
              </a:rPr>
              <a:t>negando</a:t>
            </a:r>
            <a:r>
              <a:rPr lang="en" sz="1100" b="0" i="0" u="none" strike="noStrike" cap="none" dirty="0" smtClean="0">
                <a:solidFill>
                  <a:schemeClr val="dk1"/>
                </a:solidFill>
                <a:latin typeface="Arial"/>
                <a:ea typeface="Arial"/>
                <a:cs typeface="Arial"/>
                <a:sym typeface="Arial"/>
              </a:rPr>
              <a:t> su realidad. Su conocimiento no les sirve de nada.</a:t>
            </a:r>
          </a:p>
          <a:p>
            <a:pPr marL="457200" marR="0" lvl="0" indent="-298450" algn="l" rtl="0">
              <a:spcBef>
                <a:spcPts val="0"/>
              </a:spcBef>
              <a:spcAft>
                <a:spcPts val="0"/>
              </a:spcAft>
              <a:buClr>
                <a:schemeClr val="dk1"/>
              </a:buClr>
              <a:buSzPct val="100000"/>
              <a:buFont typeface="Arial"/>
              <a:buChar char="●"/>
            </a:pPr>
            <a:r>
              <a:rPr lang="en" sz="1100" b="0" i="0" u="none" strike="noStrike" cap="none" dirty="0" smtClean="0">
                <a:solidFill>
                  <a:schemeClr val="dk1"/>
                </a:solidFill>
                <a:latin typeface="Arial"/>
                <a:ea typeface="Arial"/>
                <a:cs typeface="Arial"/>
                <a:sym typeface="Arial"/>
              </a:rPr>
              <a:t>De igual manera, si usted sabe</a:t>
            </a:r>
            <a:r>
              <a:rPr lang="en" sz="1100" b="0" i="0" u="none" strike="noStrike" cap="none" baseline="0" dirty="0" smtClean="0">
                <a:solidFill>
                  <a:schemeClr val="dk1"/>
                </a:solidFill>
                <a:latin typeface="Arial"/>
                <a:ea typeface="Arial"/>
                <a:cs typeface="Arial"/>
                <a:sym typeface="Arial"/>
              </a:rPr>
              <a:t> quién es Dios, lo que Él ha hecho por usted y lo que Él desea que usted haga para ser feliz, pero usted no hace nada al respecto, ¡todo ese conocimiento no le sirve para nada! </a:t>
            </a:r>
            <a:endParaRPr lang="en" sz="1100" b="0" i="0" u="none" strike="noStrike" cap="none" dirty="0" smtClean="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 sz="1100" b="0" i="0" u="none" strike="noStrike" cap="none" dirty="0">
                <a:solidFill>
                  <a:schemeClr val="dk1"/>
                </a:solidFill>
                <a:latin typeface="Arial"/>
                <a:ea typeface="Arial"/>
                <a:cs typeface="Arial"/>
                <a:sym typeface="Arial"/>
              </a:rPr>
              <a:t> </a:t>
            </a:r>
          </a:p>
          <a:p>
            <a:pPr marL="0" marR="0" lvl="2" indent="0" algn="l" rtl="0">
              <a:spcBef>
                <a:spcPts val="0"/>
              </a:spcBef>
              <a:spcAft>
                <a:spcPts val="0"/>
              </a:spcAft>
              <a:buSzPct val="25000"/>
              <a:buNone/>
            </a:pPr>
            <a:r>
              <a:rPr lang="en" sz="1100" b="0" i="0" u="none" strike="noStrike" cap="none" dirty="0" smtClean="0">
                <a:solidFill>
                  <a:schemeClr val="dk1"/>
                </a:solidFill>
                <a:latin typeface="Arial"/>
                <a:ea typeface="Arial"/>
                <a:cs typeface="Arial"/>
                <a:sym typeface="Arial"/>
              </a:rPr>
              <a:t>A</a:t>
            </a:r>
            <a:r>
              <a:rPr lang="en" sz="1100" b="0" i="0" u="none" strike="noStrike" cap="none" baseline="0" dirty="0" smtClean="0">
                <a:solidFill>
                  <a:schemeClr val="dk1"/>
                </a:solidFill>
                <a:latin typeface="Arial"/>
                <a:ea typeface="Arial"/>
                <a:cs typeface="Arial"/>
                <a:sym typeface="Arial"/>
              </a:rPr>
              <a:t> lo largo de este curso, no olvide que toda esta </a:t>
            </a:r>
            <a:r>
              <a:rPr lang="en" sz="1100" b="0" i="1" u="none" strike="noStrike" cap="none" baseline="0" dirty="0" smtClean="0">
                <a:solidFill>
                  <a:schemeClr val="dk1"/>
                </a:solidFill>
                <a:latin typeface="Arial"/>
                <a:ea typeface="Arial"/>
                <a:cs typeface="Arial"/>
                <a:sym typeface="Arial"/>
              </a:rPr>
              <a:t>información </a:t>
            </a:r>
            <a:r>
              <a:rPr lang="en" sz="1100" b="0" i="0" u="none" strike="noStrike" cap="none" baseline="0" dirty="0" smtClean="0">
                <a:solidFill>
                  <a:schemeClr val="dk1"/>
                </a:solidFill>
                <a:latin typeface="Arial"/>
                <a:ea typeface="Arial"/>
                <a:cs typeface="Arial"/>
                <a:sym typeface="Arial"/>
              </a:rPr>
              <a:t>tiene como objetivo ayudarle a profundizar cada vez más en su </a:t>
            </a:r>
            <a:r>
              <a:rPr lang="en" sz="1100" b="0" i="1" u="none" strike="noStrike" cap="none" baseline="0" dirty="0" smtClean="0">
                <a:solidFill>
                  <a:schemeClr val="dk1"/>
                </a:solidFill>
                <a:latin typeface="Arial"/>
                <a:ea typeface="Arial"/>
                <a:cs typeface="Arial"/>
                <a:sym typeface="Arial"/>
              </a:rPr>
              <a:t>relación</a:t>
            </a:r>
            <a:r>
              <a:rPr lang="en" sz="1100" b="0" i="0" u="none" strike="noStrike" cap="none" baseline="0" dirty="0" smtClean="0">
                <a:solidFill>
                  <a:schemeClr val="dk1"/>
                </a:solidFill>
                <a:latin typeface="Arial"/>
                <a:ea typeface="Arial"/>
                <a:cs typeface="Arial"/>
                <a:sym typeface="Arial"/>
              </a:rPr>
              <a:t> con Dios. </a:t>
            </a:r>
            <a:endParaRPr lang="en" sz="1100" b="0" i="0" u="none" strike="noStrike" cap="none" dirty="0">
              <a:solidFill>
                <a:schemeClr val="dk1"/>
              </a:solidFill>
              <a:latin typeface="Arial"/>
              <a:ea typeface="Arial"/>
              <a:cs typeface="Arial"/>
              <a:sym typeface="Arial"/>
            </a:endParaRPr>
          </a:p>
          <a:p>
            <a:pPr marL="0" marR="0" lvl="2" indent="0" algn="l" rtl="0">
              <a:spcBef>
                <a:spcPts val="0"/>
              </a:spcBef>
              <a:spcAft>
                <a:spcPts val="0"/>
              </a:spcAft>
              <a:buSzPct val="25000"/>
              <a:buNone/>
            </a:pPr>
            <a:endParaRPr dirty="0"/>
          </a:p>
          <a:p>
            <a:pPr marL="0" marR="0" lvl="2" indent="0" algn="l" rtl="0">
              <a:spcBef>
                <a:spcPts val="0"/>
              </a:spcBef>
              <a:spcAft>
                <a:spcPts val="0"/>
              </a:spcAft>
              <a:buSzPct val="25000"/>
              <a:buNone/>
            </a:pPr>
            <a:r>
              <a:rPr lang="en" dirty="0" smtClean="0"/>
              <a:t>No permita que su fe se quede solo</a:t>
            </a:r>
            <a:r>
              <a:rPr lang="en" baseline="0" dirty="0" smtClean="0"/>
              <a:t> en teoría, ¡deje que cambie su vida! </a:t>
            </a:r>
            <a:endParaRPr lang="en" dirty="0"/>
          </a:p>
          <a:p>
            <a:pPr marL="0" marR="0" lvl="0" indent="0" algn="l" rtl="0">
              <a:spcBef>
                <a:spcPts val="0"/>
              </a:spcBef>
              <a:spcAft>
                <a:spcPts val="0"/>
              </a:spcAft>
              <a:buSzPct val="25000"/>
              <a:buNone/>
            </a:pPr>
            <a:endParaRPr dirty="0"/>
          </a:p>
          <a:p>
            <a:pPr lvl="0" rtl="0">
              <a:spcBef>
                <a:spcPts val="0"/>
              </a:spcBef>
              <a:buClr>
                <a:schemeClr val="dk1"/>
              </a:buClr>
              <a:buSzPct val="100000"/>
              <a:buFont typeface="Arial"/>
              <a:buNone/>
            </a:pPr>
            <a:endParaRPr dirty="0">
              <a:latin typeface="Calibri"/>
              <a:ea typeface="Calibri"/>
              <a:cs typeface="Calibri"/>
              <a:sym typeface="Calibri"/>
            </a:endParaRPr>
          </a:p>
          <a:p>
            <a:pPr marL="0" marR="0" lvl="0" indent="0" algn="l" rtl="0">
              <a:spcBef>
                <a:spcPts val="0"/>
              </a:spcBef>
              <a:spcAft>
                <a:spcPts val="0"/>
              </a:spcAft>
              <a:buSzPct val="25000"/>
              <a:buNone/>
            </a:pPr>
            <a:r>
              <a:rPr lang="en" sz="1000" dirty="0">
                <a:latin typeface="Calibri"/>
                <a:ea typeface="Calibri"/>
                <a:cs typeface="Calibri"/>
                <a:sym typeface="Calibri"/>
              </a:rPr>
              <a:t>[6]</a:t>
            </a:r>
            <a:r>
              <a:rPr lang="en" dirty="0"/>
              <a:t> </a:t>
            </a:r>
            <a:r>
              <a:rPr lang="es-US" noProof="0" dirty="0" smtClean="0"/>
              <a:t>El fundamento</a:t>
            </a:r>
            <a:r>
              <a:rPr lang="es-US" baseline="0" noProof="0" dirty="0" smtClean="0"/>
              <a:t> textual de este material se encuentra en la Lección 1</a:t>
            </a:r>
            <a:r>
              <a:rPr lang="en" sz="1100" b="0" i="0" u="none" strike="noStrike" cap="none" dirty="0" smtClean="0">
                <a:solidFill>
                  <a:schemeClr val="dk1"/>
                </a:solidFill>
                <a:latin typeface="Arial"/>
                <a:ea typeface="Arial"/>
                <a:cs typeface="Arial"/>
                <a:sym typeface="Arial"/>
              </a:rPr>
              <a:t>, </a:t>
            </a:r>
            <a:r>
              <a:rPr lang="en" sz="1100" b="1" i="0" u="none" strike="noStrike" cap="none" dirty="0" smtClean="0">
                <a:solidFill>
                  <a:schemeClr val="dk1"/>
                </a:solidFill>
                <a:latin typeface="Arial"/>
                <a:ea typeface="Arial"/>
                <a:cs typeface="Arial"/>
                <a:sym typeface="Arial"/>
              </a:rPr>
              <a:t>“La Fe requiere obediencia.”</a:t>
            </a:r>
            <a:endParaRPr lang="en" sz="1100" b="1"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928831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298450" algn="l" rtl="0">
              <a:spcBef>
                <a:spcPts val="0"/>
              </a:spcBef>
              <a:buSzPct val="100000"/>
              <a:buAutoNum type="arabicPeriod"/>
            </a:pPr>
            <a:r>
              <a:rPr lang="en" dirty="0" smtClean="0"/>
              <a:t>En la historia de la Creación, aprendemos que los seres humanos fuimos hechos a imagen y semejanza de Dios. </a:t>
            </a:r>
            <a:endParaRPr lang="en" dirty="0"/>
          </a:p>
          <a:p>
            <a:pPr marL="914400" marR="0" lvl="1" indent="-298450" algn="l" rtl="0">
              <a:spcBef>
                <a:spcPts val="0"/>
              </a:spcBef>
              <a:buSzPct val="100000"/>
              <a:buAutoNum type="alphaLcPeriod"/>
            </a:pPr>
            <a:r>
              <a:rPr lang="en" dirty="0" smtClean="0"/>
              <a:t>¡Esto</a:t>
            </a:r>
            <a:r>
              <a:rPr lang="en" baseline="0" dirty="0" smtClean="0"/>
              <a:t> no significa que somos como Dios!</a:t>
            </a:r>
            <a:r>
              <a:rPr lang="en" dirty="0" smtClean="0"/>
              <a:t> </a:t>
            </a:r>
            <a:endParaRPr lang="en" dirty="0"/>
          </a:p>
          <a:p>
            <a:pPr marL="914400" marR="0" lvl="1" indent="-298450" algn="l" rtl="0">
              <a:spcBef>
                <a:spcPts val="0"/>
              </a:spcBef>
              <a:buSzPct val="100000"/>
              <a:buAutoNum type="alphaLcPeriod"/>
            </a:pPr>
            <a:r>
              <a:rPr lang="en" dirty="0" smtClean="0"/>
              <a:t>Esto significa que tenemos un intelecto, voluntad (libre</a:t>
            </a:r>
            <a:r>
              <a:rPr lang="en" baseline="0" dirty="0" smtClean="0"/>
              <a:t> albedrío) y la capacidad para amar. </a:t>
            </a:r>
            <a:endParaRPr lang="en" baseline="0" dirty="0"/>
          </a:p>
          <a:p>
            <a:pPr marL="914400" marR="0" lvl="1" indent="-298450" algn="l" rtl="0">
              <a:spcBef>
                <a:spcPts val="0"/>
              </a:spcBef>
              <a:buSzPct val="100000"/>
              <a:buAutoNum type="alphaLcPeriod"/>
            </a:pPr>
            <a:endParaRPr dirty="0"/>
          </a:p>
          <a:p>
            <a:pPr marL="457200" marR="0" lvl="0" indent="-298450" algn="l" rtl="0">
              <a:spcBef>
                <a:spcPts val="0"/>
              </a:spcBef>
              <a:buSzPct val="100000"/>
              <a:buAutoNum type="arabicPeriod"/>
            </a:pPr>
            <a:r>
              <a:rPr lang="en" dirty="0" smtClean="0"/>
              <a:t>Después de crearlo, Dios llamó al hombre </a:t>
            </a:r>
            <a:r>
              <a:rPr lang="en" i="1" dirty="0" smtClean="0"/>
              <a:t>muy bueno </a:t>
            </a:r>
            <a:r>
              <a:rPr lang="en" i="0" dirty="0" smtClean="0"/>
              <a:t>(al resto de la creación la llamó algo </a:t>
            </a:r>
            <a:r>
              <a:rPr lang="en" i="1" dirty="0" smtClean="0"/>
              <a:t>bueno</a:t>
            </a:r>
            <a:r>
              <a:rPr lang="en" i="0" dirty="0" smtClean="0"/>
              <a:t>).</a:t>
            </a:r>
            <a:endParaRPr lang="en" dirty="0" smtClean="0"/>
          </a:p>
          <a:p>
            <a:pPr marL="914400" marR="0" lvl="1" indent="-298450" algn="l" rtl="0">
              <a:spcBef>
                <a:spcPts val="0"/>
              </a:spcBef>
              <a:buSzPct val="100000"/>
              <a:buAutoNum type="alphaLcPeriod"/>
            </a:pPr>
            <a:r>
              <a:rPr lang="en" dirty="0" smtClean="0"/>
              <a:t>Lo único que</a:t>
            </a:r>
            <a:r>
              <a:rPr lang="en" baseline="0" dirty="0" smtClean="0"/>
              <a:t> Dios dijo que no era bueno para el hombre era estar solo. </a:t>
            </a:r>
            <a:endParaRPr lang="en" dirty="0" smtClean="0"/>
          </a:p>
          <a:p>
            <a:pPr marL="914400" marR="0" lvl="1" indent="-298450" algn="l" rtl="0">
              <a:spcBef>
                <a:spcPts val="0"/>
              </a:spcBef>
              <a:buSzPct val="100000"/>
              <a:buAutoNum type="alphaLcPeriod"/>
            </a:pPr>
            <a:r>
              <a:rPr lang="en" dirty="0" smtClean="0"/>
              <a:t>Es por eso que Dios creó a Eva. </a:t>
            </a:r>
            <a:endParaRPr lang="en" dirty="0"/>
          </a:p>
          <a:p>
            <a:pPr marL="914400" marR="0" lvl="1" indent="-298450" algn="l" rtl="0">
              <a:spcBef>
                <a:spcPts val="0"/>
              </a:spcBef>
              <a:buSzPct val="100000"/>
              <a:buAutoNum type="alphaLcPeriod"/>
            </a:pPr>
            <a:r>
              <a:rPr lang="en" dirty="0" smtClean="0"/>
              <a:t>El hombre y la mujer fueron hechos el uno para el otro, para amarse entre sí. </a:t>
            </a:r>
            <a:endParaRPr lang="en" dirty="0"/>
          </a:p>
          <a:p>
            <a:pPr marR="0" lvl="0" algn="l" rtl="0">
              <a:spcBef>
                <a:spcPts val="0"/>
              </a:spcBef>
              <a:buNone/>
            </a:pPr>
            <a:endParaRPr dirty="0"/>
          </a:p>
          <a:p>
            <a:pPr marR="0" lvl="0" algn="l" rtl="0">
              <a:spcBef>
                <a:spcPts val="0"/>
              </a:spcBef>
              <a:buNone/>
            </a:pPr>
            <a:r>
              <a:rPr lang="en" dirty="0" smtClean="0"/>
              <a:t>De este modo, la Familia Cristiana es un reflejo del amor desinteresado de la Trinidad.  </a:t>
            </a:r>
            <a:endParaRPr lang="en" dirty="0"/>
          </a:p>
          <a:p>
            <a:pPr marL="0" marR="0" lvl="0" indent="0" algn="l" rtl="0">
              <a:spcBef>
                <a:spcPts val="0"/>
              </a:spcBef>
              <a:buSzPct val="25000"/>
              <a:buNone/>
            </a:pPr>
            <a:endParaRPr dirty="0"/>
          </a:p>
          <a:p>
            <a:pPr marL="0" marR="0" lvl="0" indent="0" algn="l" rtl="0">
              <a:spcBef>
                <a:spcPts val="0"/>
              </a:spcBef>
              <a:buSzPct val="25000"/>
              <a:buNone/>
            </a:pPr>
            <a:r>
              <a:rPr lang="en" b="1" dirty="0" smtClean="0"/>
              <a:t>¡Dios nos invita a vivir una vida de fe transformadora dentro de nuestra propia familia!</a:t>
            </a:r>
            <a:r>
              <a:rPr lang="en" b="1" baseline="0" dirty="0" smtClean="0"/>
              <a:t> </a:t>
            </a:r>
            <a:r>
              <a:rPr lang="en" b="1" dirty="0" smtClean="0"/>
              <a:t> </a:t>
            </a:r>
            <a:endParaRPr lang="en" b="1" dirty="0"/>
          </a:p>
        </p:txBody>
      </p:sp>
    </p:spTree>
    <p:extLst>
      <p:ext uri="{BB962C8B-B14F-4D97-AF65-F5344CB8AC3E}">
        <p14:creationId xmlns:p14="http://schemas.microsoft.com/office/powerpoint/2010/main" val="30659734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6" name="Shape 21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dirty="0" smtClean="0">
                <a:solidFill>
                  <a:schemeClr val="dk1"/>
                </a:solidFill>
                <a:latin typeface="Arial"/>
                <a:ea typeface="Arial"/>
                <a:cs typeface="Arial"/>
                <a:sym typeface="Arial"/>
              </a:rPr>
              <a:t>Adán está</a:t>
            </a:r>
            <a:r>
              <a:rPr lang="en" sz="1100" b="0" i="0" u="none" strike="noStrike" cap="none" baseline="0" dirty="0" smtClean="0">
                <a:solidFill>
                  <a:schemeClr val="dk1"/>
                </a:solidFill>
                <a:latin typeface="Arial"/>
                <a:ea typeface="Arial"/>
                <a:cs typeface="Arial"/>
                <a:sym typeface="Arial"/>
              </a:rPr>
              <a:t> del lado izquierdo, Dios Padre está del lado derecho rodeado de ángeles. Algunos académicos y eruditos creen que la mujer que se encuentra detrás del Padre es Eva, esperando ser creada. La pintura muestra la creación de Ad´1n según el Libro del Génesis. </a:t>
            </a:r>
            <a:endParaRPr lang="en" sz="1100" b="0" i="0" u="none" strike="noStrike" cap="none" dirty="0" smtClean="0">
              <a:solidFill>
                <a:schemeClr val="dk1"/>
              </a:solidFill>
              <a:latin typeface="Arial"/>
              <a:ea typeface="Arial"/>
              <a:cs typeface="Arial"/>
              <a:sym typeface="Arial"/>
            </a:endParaRPr>
          </a:p>
        </p:txBody>
      </p:sp>
    </p:spTree>
    <p:extLst>
      <p:ext uri="{BB962C8B-B14F-4D97-AF65-F5344CB8AC3E}">
        <p14:creationId xmlns:p14="http://schemas.microsoft.com/office/powerpoint/2010/main" val="36184972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dirty="0" smtClean="0">
                <a:solidFill>
                  <a:schemeClr val="dk1"/>
                </a:solidFill>
                <a:latin typeface="Arial"/>
                <a:ea typeface="Arial"/>
                <a:cs typeface="Arial"/>
                <a:sym typeface="Arial"/>
              </a:rPr>
              <a:t>¡Permita que la discusión sobre esta obra de arte tome giros inesperados! Usted puede mencionar que pareciera que Dios Padre tiene</a:t>
            </a:r>
            <a:r>
              <a:rPr lang="en" sz="1100" b="0" i="0" u="none" strike="noStrike" cap="none" baseline="0" dirty="0" smtClean="0">
                <a:solidFill>
                  <a:schemeClr val="dk1"/>
                </a:solidFill>
                <a:latin typeface="Arial"/>
                <a:ea typeface="Arial"/>
                <a:cs typeface="Arial"/>
                <a:sym typeface="Arial"/>
              </a:rPr>
              <a:t> más energía, mientras que Adán parece tener una actitud más pasiva. Esto nos ayuda a ver a </a:t>
            </a:r>
            <a:r>
              <a:rPr lang="en" sz="1100" b="1" i="0" u="none" strike="noStrike" cap="none" baseline="0" dirty="0" smtClean="0">
                <a:solidFill>
                  <a:schemeClr val="dk1"/>
                </a:solidFill>
                <a:latin typeface="Arial"/>
                <a:ea typeface="Arial"/>
                <a:cs typeface="Arial"/>
                <a:sym typeface="Arial"/>
              </a:rPr>
              <a:t>Dios como el Creador</a:t>
            </a:r>
            <a:r>
              <a:rPr lang="en" sz="1100" b="0" i="0" u="none" strike="noStrike" cap="none" baseline="0" dirty="0" smtClean="0">
                <a:solidFill>
                  <a:schemeClr val="dk1"/>
                </a:solidFill>
                <a:latin typeface="Arial"/>
                <a:ea typeface="Arial"/>
                <a:cs typeface="Arial"/>
                <a:sym typeface="Arial"/>
              </a:rPr>
              <a:t>, el que toma la “iniciativa” para amarnos.  Él infunde vida en Adán y en todos nosotros. Todo lo bueno proviene de Dios. </a:t>
            </a:r>
          </a:p>
          <a:p>
            <a:pPr marL="0" marR="0" lvl="0" indent="0" algn="l" rtl="0">
              <a:spcBef>
                <a:spcPts val="0"/>
              </a:spcBef>
              <a:buClr>
                <a:schemeClr val="dk1"/>
              </a:buClr>
              <a:buSzPct val="25000"/>
              <a:buFont typeface="Arial"/>
              <a:buNone/>
            </a:pPr>
            <a:endParaRPr lang="en" sz="1100" b="0" i="0" u="none" strike="noStrike" cap="none" dirty="0" smtClean="0">
              <a:solidFill>
                <a:schemeClr val="dk1"/>
              </a:solidFill>
              <a:latin typeface="Arial"/>
              <a:ea typeface="Arial"/>
              <a:cs typeface="Arial"/>
              <a:sym typeface="Arial"/>
            </a:endParaRPr>
          </a:p>
        </p:txBody>
      </p:sp>
    </p:spTree>
    <p:extLst>
      <p:ext uri="{BB962C8B-B14F-4D97-AF65-F5344CB8AC3E}">
        <p14:creationId xmlns:p14="http://schemas.microsoft.com/office/powerpoint/2010/main" val="22926060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1100" b="0" i="0" u="none" strike="noStrike" cap="none" dirty="0" smtClean="0">
                <a:solidFill>
                  <a:schemeClr val="dk1"/>
                </a:solidFill>
                <a:latin typeface="Arial"/>
                <a:ea typeface="Arial"/>
                <a:cs typeface="Arial"/>
                <a:sym typeface="Arial"/>
              </a:rPr>
              <a:t>Permita que la discusión siga</a:t>
            </a:r>
            <a:r>
              <a:rPr lang="en" sz="1100" b="0" i="0" u="none" strike="noStrike" cap="none" baseline="0" dirty="0" smtClean="0">
                <a:solidFill>
                  <a:schemeClr val="dk1"/>
                </a:solidFill>
                <a:latin typeface="Arial"/>
                <a:ea typeface="Arial"/>
                <a:cs typeface="Arial"/>
                <a:sym typeface="Arial"/>
              </a:rPr>
              <a:t> libremente.  Mencione detalles como el hecho de que la pierna y pie derechos de Adán son casi una réplica exacta de los del Padre. Sus brazos son muy similares. Sus cuerpos son casi del mismo tamaño. Si los padres no llegan a esta conclusión por sí solos, mencione que esta pintura nos ayuda a comprender lo que significa que hemos sido creados a imagen y semejanza de Dios. Aunque Dios Padre es espíritu puro y no tiene un cuerpo, el artista lo ha pintado con un cuerpo humano. Esto, junto con el hecho de que la postura de Adán refleja en cierta manera la postura de Dios, nos ayuda a comprender que </a:t>
            </a:r>
            <a:r>
              <a:rPr lang="en" sz="1100" b="1" i="0" u="none" strike="noStrike" cap="none" baseline="0" dirty="0" smtClean="0">
                <a:solidFill>
                  <a:schemeClr val="dk1"/>
                </a:solidFill>
                <a:latin typeface="Arial"/>
                <a:ea typeface="Arial"/>
                <a:cs typeface="Arial"/>
                <a:sym typeface="Arial"/>
              </a:rPr>
              <a:t>el hombre ha sido creado a imagen y semejanza de Dios</a:t>
            </a:r>
            <a:r>
              <a:rPr lang="en" sz="1100" b="0" i="0" u="none" strike="noStrike" cap="none" baseline="0" dirty="0" smtClean="0">
                <a:solidFill>
                  <a:schemeClr val="dk1"/>
                </a:solidFill>
                <a:latin typeface="Arial"/>
                <a:ea typeface="Arial"/>
                <a:cs typeface="Arial"/>
                <a:sym typeface="Arial"/>
              </a:rPr>
              <a:t> con intelecto, voluntad y con la capacidad para amar. </a:t>
            </a:r>
            <a:endParaRPr lang="en" sz="1100" b="0" i="0" u="none" strike="noStrike" cap="none" dirty="0" smtClean="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5925129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0" name="Shape 24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dirty="0" smtClean="0">
                <a:solidFill>
                  <a:schemeClr val="dk1"/>
                </a:solidFill>
                <a:latin typeface="Arial"/>
                <a:ea typeface="Arial"/>
                <a:cs typeface="Arial"/>
                <a:sym typeface="Arial"/>
              </a:rPr>
              <a:t>¡Esta pregunta no tiene una “respuesta correcta”!</a:t>
            </a:r>
            <a:endParaRPr lang="en"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99610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dirty="0" smtClean="0">
                <a:solidFill>
                  <a:schemeClr val="dk1"/>
                </a:solidFill>
                <a:latin typeface="Arial"/>
                <a:ea typeface="Arial"/>
                <a:cs typeface="Arial"/>
                <a:sym typeface="Arial"/>
              </a:rPr>
              <a:t>Usted puede sugerir que Miguel Angel quiso</a:t>
            </a:r>
            <a:r>
              <a:rPr lang="en" sz="1100" b="0" i="0" u="none" strike="noStrike" cap="none" baseline="0" dirty="0" smtClean="0">
                <a:solidFill>
                  <a:schemeClr val="dk1"/>
                </a:solidFill>
                <a:latin typeface="Arial"/>
                <a:ea typeface="Arial"/>
                <a:cs typeface="Arial"/>
                <a:sym typeface="Arial"/>
              </a:rPr>
              <a:t> enfatizar que Dios dio a los seres humanos un </a:t>
            </a:r>
            <a:r>
              <a:rPr lang="en" sz="1100" b="1" i="0" u="none" strike="noStrike" cap="none" baseline="0" dirty="0" smtClean="0">
                <a:solidFill>
                  <a:schemeClr val="dk1"/>
                </a:solidFill>
                <a:latin typeface="Arial"/>
                <a:ea typeface="Arial"/>
                <a:cs typeface="Arial"/>
                <a:sym typeface="Arial"/>
              </a:rPr>
              <a:t>intelecto. </a:t>
            </a:r>
            <a:r>
              <a:rPr lang="en" sz="1100" b="0" i="0" u="none" strike="noStrike" cap="none" dirty="0" smtClean="0">
                <a:solidFill>
                  <a:schemeClr val="dk1"/>
                </a:solidFill>
                <a:latin typeface="Arial"/>
                <a:ea typeface="Arial"/>
                <a:cs typeface="Arial"/>
                <a:sym typeface="Arial"/>
              </a:rPr>
              <a:t> </a:t>
            </a:r>
            <a:endParaRPr lang="en"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971738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6" name="Shape 25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dirty="0" smtClean="0">
                <a:solidFill>
                  <a:schemeClr val="dk1"/>
                </a:solidFill>
                <a:latin typeface="Arial"/>
                <a:ea typeface="Arial"/>
                <a:cs typeface="Arial"/>
                <a:sym typeface="Arial"/>
              </a:rPr>
              <a:t>Permita que la conversación siga</a:t>
            </a:r>
            <a:r>
              <a:rPr lang="en" sz="1100" b="0" i="0" u="none" strike="noStrike" cap="none" baseline="0" dirty="0" smtClean="0">
                <a:solidFill>
                  <a:schemeClr val="dk1"/>
                </a:solidFill>
                <a:latin typeface="Arial"/>
                <a:ea typeface="Arial"/>
                <a:cs typeface="Arial"/>
                <a:sym typeface="Arial"/>
              </a:rPr>
              <a:t> libremente. </a:t>
            </a:r>
            <a:endParaRPr lang="en"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1205161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4" name="Shape 26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698835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3" name="Shape 27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59226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lvl="0" indent="-69850" rtl="0">
              <a:lnSpc>
                <a:spcPct val="115000"/>
              </a:lnSpc>
              <a:spcBef>
                <a:spcPts val="0"/>
              </a:spcBef>
              <a:buClr>
                <a:schemeClr val="dk1"/>
              </a:buClr>
              <a:buSzPct val="100000"/>
              <a:buFont typeface="Arial"/>
              <a:buNone/>
            </a:pPr>
            <a:r>
              <a:rPr lang="en" dirty="0" smtClean="0">
                <a:solidFill>
                  <a:srgbClr val="222222"/>
                </a:solidFill>
                <a:highlight>
                  <a:srgbClr val="FFFFFF"/>
                </a:highlight>
              </a:rPr>
              <a:t>Tendemos a creer más </a:t>
            </a:r>
            <a:r>
              <a:rPr lang="en" baseline="0" dirty="0" smtClean="0">
                <a:solidFill>
                  <a:srgbClr val="222222"/>
                </a:solidFill>
                <a:highlight>
                  <a:srgbClr val="FFFFFF"/>
                </a:highlight>
              </a:rPr>
              <a:t>en las personas que nos aman y nos cuidan desinteresadamente. Es posible que algunos padres de familia crean que sus hijos creen más en las figuras de autoridad externas que en ellos, que son sus propios padres.</a:t>
            </a:r>
          </a:p>
          <a:p>
            <a:pPr marL="0" lvl="0" indent="-69850" rtl="0">
              <a:lnSpc>
                <a:spcPct val="115000"/>
              </a:lnSpc>
              <a:spcBef>
                <a:spcPts val="0"/>
              </a:spcBef>
              <a:buClr>
                <a:schemeClr val="dk1"/>
              </a:buClr>
              <a:buSzPct val="100000"/>
              <a:buFont typeface="Arial"/>
              <a:buNone/>
            </a:pPr>
            <a:r>
              <a:rPr lang="en" baseline="0" dirty="0" smtClean="0">
                <a:solidFill>
                  <a:srgbClr val="222222"/>
                </a:solidFill>
                <a:highlight>
                  <a:srgbClr val="FFFFFF"/>
                </a:highlight>
              </a:rPr>
              <a:t>Asegure a los padres que esto no es verdad. Los padres son los primeros maestros de sus hijos. También podemos pedir a Dios que nos ayude a nosotros y a nuestros hijos a creer más en Él. </a:t>
            </a:r>
          </a:p>
          <a:p>
            <a:pPr marL="0" lvl="0" indent="-69850" rtl="0">
              <a:lnSpc>
                <a:spcPct val="115000"/>
              </a:lnSpc>
              <a:spcBef>
                <a:spcPts val="0"/>
              </a:spcBef>
              <a:buClr>
                <a:schemeClr val="dk1"/>
              </a:buClr>
              <a:buSzPct val="100000"/>
              <a:buFont typeface="Arial"/>
              <a:buNone/>
            </a:pPr>
            <a:endParaRPr lang="en" dirty="0" smtClean="0">
              <a:solidFill>
                <a:srgbClr val="222222"/>
              </a:solidFill>
              <a:highlight>
                <a:srgbClr val="FFFFFF"/>
              </a:highlight>
            </a:endParaRPr>
          </a:p>
          <a:p>
            <a:pPr marL="508000" lvl="0" indent="-69850" rtl="0">
              <a:lnSpc>
                <a:spcPct val="115000"/>
              </a:lnSpc>
              <a:spcBef>
                <a:spcPts val="0"/>
              </a:spcBef>
              <a:buClr>
                <a:schemeClr val="dk1"/>
              </a:buClr>
              <a:buSzPct val="100000"/>
              <a:buFont typeface="Arial"/>
              <a:buNone/>
            </a:pPr>
            <a:endParaRPr i="1" dirty="0">
              <a:solidFill>
                <a:srgbClr val="222222"/>
              </a:solidFill>
              <a:highlight>
                <a:srgbClr val="FFFFFF"/>
              </a:highlight>
            </a:endParaRPr>
          </a:p>
          <a:p>
            <a:pPr marL="0" marR="0" lvl="0" indent="0" algn="l" rtl="0">
              <a:spcBef>
                <a:spcPts val="0"/>
              </a:spcBef>
              <a:buClr>
                <a:schemeClr val="dk1"/>
              </a:buClr>
              <a:buSzPct val="25000"/>
              <a:buFont typeface="Arial"/>
              <a:buNone/>
            </a:pPr>
            <a:endParaRPr dirty="0"/>
          </a:p>
        </p:txBody>
      </p:sp>
    </p:spTree>
    <p:extLst>
      <p:ext uri="{BB962C8B-B14F-4D97-AF65-F5344CB8AC3E}">
        <p14:creationId xmlns:p14="http://schemas.microsoft.com/office/powerpoint/2010/main" val="20280815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1" name="Shape 28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20333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dirty="0" smtClean="0"/>
              <a:t>Acepte todas las respuestas.  Permita que las</a:t>
            </a:r>
            <a:r>
              <a:rPr lang="en" baseline="0" dirty="0" smtClean="0"/>
              <a:t> conversaciones tomen giros inesperados. </a:t>
            </a:r>
            <a:endParaRPr lang="en" dirty="0" smtClean="0"/>
          </a:p>
        </p:txBody>
      </p:sp>
    </p:spTree>
    <p:extLst>
      <p:ext uri="{BB962C8B-B14F-4D97-AF65-F5344CB8AC3E}">
        <p14:creationId xmlns:p14="http://schemas.microsoft.com/office/powerpoint/2010/main" val="2222851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dirty="0" smtClean="0"/>
              <a:t>Acepte todas las respuestas.</a:t>
            </a:r>
            <a:endParaRPr lang="en" dirty="0"/>
          </a:p>
        </p:txBody>
      </p:sp>
    </p:spTree>
    <p:extLst>
      <p:ext uri="{BB962C8B-B14F-4D97-AF65-F5344CB8AC3E}">
        <p14:creationId xmlns:p14="http://schemas.microsoft.com/office/powerpoint/2010/main" val="2545041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Arial"/>
              <a:buNone/>
            </a:pPr>
            <a:r>
              <a:rPr lang="en" b="1" dirty="0" smtClean="0"/>
              <a:t>Una fiesta de baile</a:t>
            </a:r>
            <a:endParaRPr lang="en" b="1" dirty="0"/>
          </a:p>
          <a:p>
            <a:pPr lvl="0" rtl="0">
              <a:spcBef>
                <a:spcPts val="0"/>
              </a:spcBef>
              <a:buClr>
                <a:schemeClr val="dk1"/>
              </a:buClr>
              <a:buSzPct val="25000"/>
              <a:buFont typeface="Arial"/>
              <a:buNone/>
            </a:pPr>
            <a:r>
              <a:rPr lang="en" dirty="0" smtClean="0"/>
              <a:t>Imagine que una chica acude</a:t>
            </a:r>
            <a:r>
              <a:rPr lang="en" baseline="0" dirty="0" smtClean="0"/>
              <a:t> a </a:t>
            </a:r>
            <a:r>
              <a:rPr lang="en" dirty="0" smtClean="0"/>
              <a:t>un baile formal.</a:t>
            </a:r>
            <a:r>
              <a:rPr lang="en" baseline="0" dirty="0" smtClean="0"/>
              <a:t> Cuando está en el salón, ve a lo lejos a un chico del otro lado de la pista de baile. No puede verlo con claridad, pero se da cuenta de que hay algo especial en este chico.</a:t>
            </a:r>
          </a:p>
          <a:p>
            <a:pPr lvl="0" rtl="0">
              <a:spcBef>
                <a:spcPts val="0"/>
              </a:spcBef>
              <a:buClr>
                <a:schemeClr val="dk1"/>
              </a:buClr>
              <a:buSzPct val="25000"/>
              <a:buFont typeface="Arial"/>
              <a:buNone/>
            </a:pPr>
            <a:r>
              <a:rPr lang="en" baseline="0" dirty="0" smtClean="0"/>
              <a:t>Luego, imagine que el chico la ve también a ella y cruza la pista de baile para acercarse. Se presenta y la invita a bailar.</a:t>
            </a:r>
          </a:p>
          <a:p>
            <a:pPr lvl="0" rtl="0">
              <a:spcBef>
                <a:spcPts val="0"/>
              </a:spcBef>
              <a:buClr>
                <a:schemeClr val="dk1"/>
              </a:buClr>
              <a:buSzPct val="25000"/>
              <a:buFont typeface="Arial"/>
              <a:buNone/>
            </a:pPr>
            <a:r>
              <a:rPr lang="en" baseline="0" dirty="0" smtClean="0"/>
              <a:t>Por último, imagine que ella acepta su invitación y comienzan una relación. </a:t>
            </a:r>
          </a:p>
          <a:p>
            <a:pPr lvl="0" rtl="0">
              <a:spcBef>
                <a:spcPts val="0"/>
              </a:spcBef>
              <a:buClr>
                <a:schemeClr val="dk1"/>
              </a:buClr>
              <a:buSzPct val="25000"/>
              <a:buFont typeface="Arial"/>
              <a:buNone/>
            </a:pPr>
            <a:endParaRPr dirty="0"/>
          </a:p>
          <a:p>
            <a:pPr lvl="0" rtl="0">
              <a:lnSpc>
                <a:spcPct val="115000"/>
              </a:lnSpc>
              <a:spcBef>
                <a:spcPts val="0"/>
              </a:spcBef>
              <a:buNone/>
            </a:pPr>
            <a:r>
              <a:rPr lang="en" b="1" dirty="0" smtClean="0"/>
              <a:t>Estos tres pasos equivalen a las tres fases para llegar a conocer a Dios. </a:t>
            </a:r>
          </a:p>
          <a:p>
            <a:pPr marL="685800" lvl="0" indent="-298450" rtl="0">
              <a:lnSpc>
                <a:spcPct val="115000"/>
              </a:lnSpc>
              <a:spcBef>
                <a:spcPts val="0"/>
              </a:spcBef>
              <a:buClr>
                <a:schemeClr val="dk1"/>
              </a:buClr>
              <a:buSzPct val="100000"/>
              <a:buAutoNum type="arabicPeriod"/>
            </a:pPr>
            <a:r>
              <a:rPr lang="en" dirty="0" smtClean="0"/>
              <a:t>Podemos conocer a Dios mediante la </a:t>
            </a:r>
            <a:r>
              <a:rPr lang="en" b="1" dirty="0" smtClean="0"/>
              <a:t>razón</a:t>
            </a:r>
            <a:r>
              <a:rPr lang="en" b="0" dirty="0" smtClean="0"/>
              <a:t>. Este conocimiento no es muy claro, pero es suficiente</a:t>
            </a:r>
            <a:r>
              <a:rPr lang="en" b="0" baseline="0" dirty="0" smtClean="0"/>
              <a:t> para darnos cuenta de que Dios es especial y que es lo más importante. </a:t>
            </a:r>
            <a:r>
              <a:rPr lang="en" dirty="0" smtClean="0"/>
              <a:t> </a:t>
            </a:r>
          </a:p>
          <a:p>
            <a:pPr marL="685800" lvl="0" indent="-298450" rtl="0">
              <a:lnSpc>
                <a:spcPct val="115000"/>
              </a:lnSpc>
              <a:spcBef>
                <a:spcPts val="0"/>
              </a:spcBef>
              <a:buClr>
                <a:schemeClr val="dk1"/>
              </a:buClr>
              <a:buSzPct val="100000"/>
              <a:buAutoNum type="arabicPeriod"/>
            </a:pPr>
            <a:r>
              <a:rPr lang="en" dirty="0" smtClean="0"/>
              <a:t>Dios se acerca y se nos presenta</a:t>
            </a:r>
            <a:r>
              <a:rPr lang="en" baseline="0" dirty="0" smtClean="0"/>
              <a:t> directamente mediante la </a:t>
            </a:r>
            <a:r>
              <a:rPr lang="en" b="0" baseline="0" dirty="0" smtClean="0"/>
              <a:t>revelación. Él nos dice quién es y nos invita a tener una relación con Él. </a:t>
            </a:r>
          </a:p>
          <a:p>
            <a:pPr marL="685800" lvl="0" indent="-298450" rtl="0">
              <a:lnSpc>
                <a:spcPct val="115000"/>
              </a:lnSpc>
              <a:spcBef>
                <a:spcPts val="0"/>
              </a:spcBef>
              <a:buClr>
                <a:schemeClr val="dk1"/>
              </a:buClr>
              <a:buSzPct val="100000"/>
              <a:buAutoNum type="arabicPeriod"/>
            </a:pPr>
            <a:r>
              <a:rPr lang="en" b="0" baseline="0" dirty="0" smtClean="0"/>
              <a:t>Por la </a:t>
            </a:r>
            <a:r>
              <a:rPr lang="en" b="1" baseline="0" dirty="0" smtClean="0"/>
              <a:t>fe </a:t>
            </a:r>
            <a:r>
              <a:rPr lang="en" b="0" baseline="0" dirty="0" smtClean="0"/>
              <a:t>aceptamos la revelación de Dios y comienza nuestra relación personal con Él. </a:t>
            </a:r>
            <a:endParaRPr lang="en" dirty="0" smtClean="0"/>
          </a:p>
          <a:p>
            <a:pPr marL="1143000" lvl="1" indent="-298450" rtl="0">
              <a:lnSpc>
                <a:spcPct val="115000"/>
              </a:lnSpc>
              <a:spcBef>
                <a:spcPts val="0"/>
              </a:spcBef>
              <a:spcAft>
                <a:spcPts val="1000"/>
              </a:spcAft>
              <a:buSzPct val="100000"/>
              <a:buAutoNum type="alphaLcPeriod"/>
            </a:pPr>
            <a:r>
              <a:rPr lang="en" dirty="0" smtClean="0"/>
              <a:t>Podemos aceptar o</a:t>
            </a:r>
            <a:r>
              <a:rPr lang="en" baseline="0" dirty="0" smtClean="0"/>
              <a:t> rechazar una relación con Dios, ya que Él nos ha dado una libre voluntad  (libre albedrío).  Nosotros aceptamos tener una relación con Dios, pero es Él quien nos invita a hacerlo. </a:t>
            </a:r>
            <a:endParaRPr lang="en" dirty="0" smtClean="0"/>
          </a:p>
          <a:p>
            <a:pPr marL="0" lvl="0" indent="-69850" algn="l" rtl="0">
              <a:lnSpc>
                <a:spcPct val="115000"/>
              </a:lnSpc>
              <a:spcBef>
                <a:spcPts val="0"/>
              </a:spcBef>
              <a:spcAft>
                <a:spcPts val="1000"/>
              </a:spcAft>
              <a:buClr>
                <a:schemeClr val="dk1"/>
              </a:buClr>
              <a:buSzPct val="100000"/>
              <a:buFont typeface="Arial"/>
              <a:buNone/>
            </a:pPr>
            <a:r>
              <a:rPr lang="en" b="1" i="1" dirty="0" smtClean="0"/>
              <a:t>Analicemos estos tres pasos con más detalle. </a:t>
            </a:r>
            <a:endParaRPr lang="en" b="1" i="1" dirty="0"/>
          </a:p>
          <a:p>
            <a:pPr marL="0" marR="0" lvl="0" indent="0" algn="l" rtl="0">
              <a:spcBef>
                <a:spcPts val="0"/>
              </a:spcBef>
              <a:buSzPct val="25000"/>
              <a:buNone/>
            </a:pPr>
            <a:endParaRPr dirty="0"/>
          </a:p>
        </p:txBody>
      </p:sp>
    </p:spTree>
    <p:extLst>
      <p:ext uri="{BB962C8B-B14F-4D97-AF65-F5344CB8AC3E}">
        <p14:creationId xmlns:p14="http://schemas.microsoft.com/office/powerpoint/2010/main" val="526112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4823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s-US" noProof="0" dirty="0" smtClean="0"/>
              <a:t>Cuando hablamos de</a:t>
            </a:r>
            <a:r>
              <a:rPr lang="es-US" baseline="0" noProof="0" dirty="0" smtClean="0"/>
              <a:t> “</a:t>
            </a:r>
            <a:r>
              <a:rPr lang="es-US" b="1" baseline="0" noProof="0" dirty="0" smtClean="0"/>
              <a:t>la razón</a:t>
            </a:r>
            <a:r>
              <a:rPr lang="es-US" b="0" baseline="0" noProof="0" dirty="0" smtClean="0"/>
              <a:t>” en este contexto, nos referimos a nuestra inteligencia humana natural. </a:t>
            </a:r>
            <a:r>
              <a:rPr lang="es-US" noProof="0" dirty="0" smtClean="0">
                <a:latin typeface="Calibri"/>
                <a:ea typeface="Calibri"/>
                <a:cs typeface="Calibri"/>
                <a:sym typeface="Calibri"/>
              </a:rPr>
              <a:t>[1]</a:t>
            </a:r>
          </a:p>
          <a:p>
            <a:pPr lvl="0" rtl="0">
              <a:lnSpc>
                <a:spcPct val="115000"/>
              </a:lnSpc>
              <a:spcBef>
                <a:spcPts val="0"/>
              </a:spcBef>
              <a:buNone/>
            </a:pPr>
            <a:r>
              <a:rPr lang="es-US" noProof="0" dirty="0" smtClean="0"/>
              <a:t>Nuestra</a:t>
            </a:r>
            <a:r>
              <a:rPr lang="es-US" baseline="0" noProof="0" dirty="0" smtClean="0"/>
              <a:t> capacidad para hacer observaciones y sacar conclusiones proviene de nuestras experiencias comunes. </a:t>
            </a:r>
          </a:p>
          <a:p>
            <a:pPr lvl="0" rtl="0">
              <a:lnSpc>
                <a:spcPct val="115000"/>
              </a:lnSpc>
              <a:spcBef>
                <a:spcPts val="0"/>
              </a:spcBef>
              <a:buNone/>
            </a:pPr>
            <a:endParaRPr lang="es-US" b="1" noProof="0" dirty="0" smtClean="0"/>
          </a:p>
          <a:p>
            <a:pPr lvl="0" rtl="0">
              <a:lnSpc>
                <a:spcPct val="115000"/>
              </a:lnSpc>
              <a:spcBef>
                <a:spcPts val="0"/>
              </a:spcBef>
              <a:buNone/>
            </a:pPr>
            <a:r>
              <a:rPr lang="es-US" b="1" noProof="0" dirty="0" smtClean="0"/>
              <a:t>La razón nos puede ayudar a descubrir la existencia de Dios de </a:t>
            </a:r>
            <a:r>
              <a:rPr lang="es-US" b="1" i="1" noProof="0" dirty="0" smtClean="0"/>
              <a:t>dos maneras </a:t>
            </a:r>
            <a:r>
              <a:rPr lang="es-US" noProof="0" dirty="0" smtClean="0"/>
              <a:t>[2]</a:t>
            </a:r>
            <a:r>
              <a:rPr lang="es-US" b="1" noProof="0" dirty="0" smtClean="0"/>
              <a:t>:</a:t>
            </a:r>
          </a:p>
          <a:p>
            <a:pPr marL="457200" lvl="0" indent="-298450" rtl="0">
              <a:lnSpc>
                <a:spcPct val="115000"/>
              </a:lnSpc>
              <a:spcBef>
                <a:spcPts val="0"/>
              </a:spcBef>
              <a:buSzPct val="100000"/>
              <a:buAutoNum type="arabicPeriod"/>
            </a:pPr>
            <a:r>
              <a:rPr lang="es-US" noProof="0" dirty="0" smtClean="0"/>
              <a:t>Al observar el mundo exterior</a:t>
            </a:r>
          </a:p>
          <a:p>
            <a:pPr marL="685800" lvl="0" indent="-298450" rtl="0">
              <a:lnSpc>
                <a:spcPct val="115000"/>
              </a:lnSpc>
              <a:spcBef>
                <a:spcPts val="0"/>
              </a:spcBef>
              <a:buClr>
                <a:schemeClr val="dk1"/>
              </a:buClr>
              <a:buSzPct val="100000"/>
              <a:buChar char="●"/>
            </a:pPr>
            <a:r>
              <a:rPr lang="es-US" noProof="0" dirty="0" smtClean="0"/>
              <a:t>Si el universo</a:t>
            </a:r>
            <a:r>
              <a:rPr lang="es-US" baseline="0" noProof="0" dirty="0" smtClean="0"/>
              <a:t> tuvo un principio, ¿qué ocasionó este principio? </a:t>
            </a:r>
            <a:endParaRPr lang="es-US" noProof="0" dirty="0" smtClean="0"/>
          </a:p>
          <a:p>
            <a:pPr marL="685800" lvl="0" indent="-298450" rtl="0">
              <a:lnSpc>
                <a:spcPct val="115000"/>
              </a:lnSpc>
              <a:spcBef>
                <a:spcPts val="0"/>
              </a:spcBef>
              <a:buClr>
                <a:schemeClr val="dk1"/>
              </a:buClr>
              <a:buSzPct val="100000"/>
              <a:buChar char="●"/>
            </a:pPr>
            <a:r>
              <a:rPr lang="es-US" noProof="0" dirty="0" smtClean="0"/>
              <a:t>Si las cosas en el universo no tienen una razón para existir, entonces ¿para qué existen? </a:t>
            </a:r>
          </a:p>
          <a:p>
            <a:pPr marL="685800" lvl="0" indent="-298450" rtl="0">
              <a:lnSpc>
                <a:spcPct val="115000"/>
              </a:lnSpc>
              <a:spcBef>
                <a:spcPts val="0"/>
              </a:spcBef>
              <a:buClr>
                <a:schemeClr val="dk1"/>
              </a:buClr>
              <a:buSzPct val="100000"/>
              <a:buChar char="●"/>
            </a:pPr>
            <a:r>
              <a:rPr lang="es-US" noProof="0" dirty="0" smtClean="0"/>
              <a:t>¿Cómo es que el universo es tan organizado y predecible</a:t>
            </a:r>
            <a:r>
              <a:rPr lang="es-US" baseline="0" noProof="0" dirty="0" smtClean="0"/>
              <a:t> si no hay alguien que lo organice?</a:t>
            </a:r>
          </a:p>
          <a:p>
            <a:pPr marL="387350" lvl="0" indent="0" rtl="0">
              <a:lnSpc>
                <a:spcPct val="115000"/>
              </a:lnSpc>
              <a:spcBef>
                <a:spcPts val="0"/>
              </a:spcBef>
              <a:buClr>
                <a:schemeClr val="dk1"/>
              </a:buClr>
              <a:buSzPct val="100000"/>
              <a:buNone/>
            </a:pPr>
            <a:endParaRPr lang="es-US" i="1" noProof="0" dirty="0" smtClean="0"/>
          </a:p>
          <a:p>
            <a:pPr marL="457200" lvl="0" indent="-298450" rtl="0">
              <a:lnSpc>
                <a:spcPct val="115000"/>
              </a:lnSpc>
              <a:spcBef>
                <a:spcPts val="0"/>
              </a:spcBef>
              <a:buSzPct val="100000"/>
              <a:buAutoNum type="arabicPeriod" startAt="2"/>
            </a:pPr>
            <a:r>
              <a:rPr lang="es-US" noProof="0" dirty="0" smtClean="0"/>
              <a:t>Al observar a la persona humana</a:t>
            </a:r>
          </a:p>
          <a:p>
            <a:pPr marL="685800" lvl="0" indent="-298450" rtl="0">
              <a:lnSpc>
                <a:spcPct val="115000"/>
              </a:lnSpc>
              <a:spcBef>
                <a:spcPts val="0"/>
              </a:spcBef>
              <a:buClr>
                <a:schemeClr val="dk1"/>
              </a:buClr>
              <a:buSzPct val="100000"/>
              <a:buChar char="●"/>
            </a:pPr>
            <a:r>
              <a:rPr lang="es-US" noProof="0" dirty="0" smtClean="0"/>
              <a:t>¿Por qué todos deseamos ser perfectamente y permanentemente felices si no existe la felicidad perfecta o permanente? </a:t>
            </a:r>
          </a:p>
          <a:p>
            <a:pPr marL="685800" lvl="0" indent="-298450" rtl="0">
              <a:lnSpc>
                <a:spcPct val="115000"/>
              </a:lnSpc>
              <a:spcBef>
                <a:spcPts val="0"/>
              </a:spcBef>
              <a:buClr>
                <a:schemeClr val="dk1"/>
              </a:buClr>
              <a:buSzPct val="100000"/>
              <a:buChar char="●"/>
            </a:pPr>
            <a:r>
              <a:rPr lang="es-US" noProof="0" dirty="0" smtClean="0"/>
              <a:t>¿Por</a:t>
            </a:r>
            <a:r>
              <a:rPr lang="es-US" baseline="0" noProof="0" dirty="0" smtClean="0"/>
              <a:t> qué todos deseamos tener una relación con una persona perfecta si no existen las personas perfectas? </a:t>
            </a:r>
            <a:r>
              <a:rPr lang="es-US" noProof="0" dirty="0" smtClean="0"/>
              <a:t> </a:t>
            </a:r>
          </a:p>
          <a:p>
            <a:pPr marL="685800" lvl="0" indent="-298450" rtl="0">
              <a:lnSpc>
                <a:spcPct val="115000"/>
              </a:lnSpc>
              <a:spcBef>
                <a:spcPts val="0"/>
              </a:spcBef>
              <a:spcAft>
                <a:spcPts val="1000"/>
              </a:spcAft>
              <a:buClr>
                <a:schemeClr val="dk1"/>
              </a:buClr>
              <a:buSzPct val="100000"/>
              <a:buChar char="●"/>
            </a:pPr>
            <a:r>
              <a:rPr lang="es-US" noProof="0" dirty="0" smtClean="0"/>
              <a:t>Algo “bueno” es algo que logra el objetivo</a:t>
            </a:r>
            <a:r>
              <a:rPr lang="es-US" baseline="0" noProof="0" dirty="0" smtClean="0"/>
              <a:t> para el</a:t>
            </a:r>
            <a:r>
              <a:rPr lang="es-US" noProof="0" dirty="0" smtClean="0"/>
              <a:t> que su creador lo creó. (ej.</a:t>
            </a:r>
            <a:r>
              <a:rPr lang="es-US" baseline="0" noProof="0" dirty="0" smtClean="0"/>
              <a:t> un fabricante de plumas fabrica una pluma para que escriba claramente, y la pluma se considera buena si escribe bien). Pero, ¿cómo podemos hablar de gente “buena” o de gente que no es “buena” si no existe un creador que tuvo este propósito al crearlos?</a:t>
            </a:r>
          </a:p>
          <a:p>
            <a:pPr lvl="0" rtl="0">
              <a:lnSpc>
                <a:spcPct val="115000"/>
              </a:lnSpc>
              <a:spcBef>
                <a:spcPts val="0"/>
              </a:spcBef>
              <a:buSzPct val="100000"/>
              <a:buNone/>
            </a:pPr>
            <a:r>
              <a:rPr lang="es-US" noProof="0" dirty="0" smtClean="0">
                <a:latin typeface="Calibri"/>
                <a:ea typeface="Calibri"/>
                <a:cs typeface="Calibri"/>
                <a:sym typeface="Calibri"/>
              </a:rPr>
              <a:t>[1]</a:t>
            </a:r>
            <a:r>
              <a:rPr lang="es-US" noProof="0" dirty="0" smtClean="0"/>
              <a:t> El fundamento</a:t>
            </a:r>
            <a:r>
              <a:rPr lang="es-US" baseline="0" noProof="0" dirty="0" smtClean="0"/>
              <a:t> textual de este material se encuentra en la Lección 2, </a:t>
            </a:r>
            <a:r>
              <a:rPr lang="es-US" b="1" baseline="0" noProof="0" dirty="0" smtClean="0"/>
              <a:t>“Podemos conocer a Dios mediante la razón” .</a:t>
            </a:r>
          </a:p>
          <a:p>
            <a:pPr marL="0" marR="0" lvl="0" indent="0" algn="l" defTabSz="914400" rtl="0" eaLnBrk="1" fontAlgn="auto" latinLnBrk="0" hangingPunct="1">
              <a:lnSpc>
                <a:spcPct val="115000"/>
              </a:lnSpc>
              <a:spcBef>
                <a:spcPts val="0"/>
              </a:spcBef>
              <a:spcAft>
                <a:spcPts val="0"/>
              </a:spcAft>
              <a:buClrTx/>
              <a:buSzPct val="100000"/>
              <a:buFontTx/>
              <a:buNone/>
              <a:tabLst/>
              <a:defRPr/>
            </a:pPr>
            <a:r>
              <a:rPr lang="es-US" noProof="0" dirty="0" smtClean="0">
                <a:latin typeface="Calibri"/>
                <a:ea typeface="Calibri"/>
                <a:cs typeface="Calibri"/>
                <a:sym typeface="Calibri"/>
              </a:rPr>
              <a:t>[2] </a:t>
            </a:r>
            <a:r>
              <a:rPr lang="es-US" noProof="0" dirty="0" smtClean="0"/>
              <a:t>El fundamento</a:t>
            </a:r>
            <a:r>
              <a:rPr lang="es-US" baseline="0" noProof="0" dirty="0" smtClean="0"/>
              <a:t> textual de este material se encuentra en la Lección 2, </a:t>
            </a:r>
            <a:r>
              <a:rPr lang="es-US" b="1" baseline="0" noProof="0" dirty="0" smtClean="0"/>
              <a:t>“Podemos conocer a Dios mediante su creación” .</a:t>
            </a:r>
          </a:p>
        </p:txBody>
      </p:sp>
    </p:spTree>
    <p:extLst>
      <p:ext uri="{BB962C8B-B14F-4D97-AF65-F5344CB8AC3E}">
        <p14:creationId xmlns:p14="http://schemas.microsoft.com/office/powerpoint/2010/main" val="1627167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lvl="0" rtl="0">
              <a:lnSpc>
                <a:spcPct val="100000"/>
              </a:lnSpc>
              <a:spcBef>
                <a:spcPts val="0"/>
              </a:spcBef>
              <a:spcAft>
                <a:spcPts val="0"/>
              </a:spcAft>
              <a:buSzPct val="100000"/>
              <a:buNone/>
            </a:pPr>
            <a:r>
              <a:rPr lang="es-US" noProof="0" dirty="0" smtClean="0"/>
              <a:t>Dios creó</a:t>
            </a:r>
            <a:r>
              <a:rPr lang="es-US" baseline="0" noProof="0" dirty="0" smtClean="0"/>
              <a:t> el mundo </a:t>
            </a:r>
            <a:r>
              <a:rPr lang="es-US" i="1" baseline="0" noProof="0" dirty="0" smtClean="0"/>
              <a:t>ex nihilo</a:t>
            </a:r>
            <a:r>
              <a:rPr lang="es-US" i="0" baseline="0" noProof="0" dirty="0" smtClean="0"/>
              <a:t>, lo que quiere decir “de la nada”. Él es el que da comienzo a todas las cosas, nada existió antes que Él.</a:t>
            </a:r>
            <a:endParaRPr lang="es-US" noProof="0" dirty="0" smtClean="0"/>
          </a:p>
          <a:p>
            <a:pPr marL="457200" lvl="0" indent="-298450" rtl="0">
              <a:lnSpc>
                <a:spcPct val="100000"/>
              </a:lnSpc>
              <a:spcBef>
                <a:spcPts val="0"/>
              </a:spcBef>
              <a:spcAft>
                <a:spcPts val="0"/>
              </a:spcAft>
              <a:buSzPct val="100000"/>
              <a:buChar char="●"/>
            </a:pPr>
            <a:r>
              <a:rPr lang="es-US" noProof="0" dirty="0" smtClean="0"/>
              <a:t>Como Dios es el único Creador del mundo, tiene sentido decir que el mundo nos va a hablar de Él.</a:t>
            </a:r>
            <a:r>
              <a:rPr lang="es-US" baseline="0" noProof="0" dirty="0" smtClean="0"/>
              <a:t> </a:t>
            </a:r>
            <a:r>
              <a:rPr lang="es-US" noProof="0" dirty="0" smtClean="0"/>
              <a:t>  </a:t>
            </a:r>
          </a:p>
          <a:p>
            <a:pPr lvl="0" rtl="0">
              <a:lnSpc>
                <a:spcPct val="100000"/>
              </a:lnSpc>
              <a:spcBef>
                <a:spcPts val="0"/>
              </a:spcBef>
              <a:spcAft>
                <a:spcPts val="0"/>
              </a:spcAft>
              <a:buSzPct val="100000"/>
              <a:buNone/>
            </a:pPr>
            <a:endParaRPr lang="es-US" noProof="0" dirty="0" smtClean="0"/>
          </a:p>
          <a:p>
            <a:pPr lvl="0" rtl="0">
              <a:lnSpc>
                <a:spcPct val="100000"/>
              </a:lnSpc>
              <a:spcBef>
                <a:spcPts val="0"/>
              </a:spcBef>
              <a:spcAft>
                <a:spcPts val="0"/>
              </a:spcAft>
              <a:buSzPct val="100000"/>
              <a:buNone/>
            </a:pPr>
            <a:r>
              <a:rPr lang="es-US" noProof="0" dirty="0" smtClean="0"/>
              <a:t>Podemos saber que Dios</a:t>
            </a:r>
            <a:r>
              <a:rPr lang="es-US" baseline="0" noProof="0" dirty="0" smtClean="0"/>
              <a:t> existe y que es Santo, omnipotente (todo poderoso), omnisapiente (que todo lo sabe), eterno e inmutable (que no cambia) y omnipresente. Estas cualidades se conocen como  los atributos de Dios.  Por lo tanto, podemos saber por medio de la razón que Dios existe y que Él es sumamente importante. </a:t>
            </a:r>
            <a:endParaRPr lang="es-US" noProof="0" dirty="0" smtClean="0"/>
          </a:p>
          <a:p>
            <a:pPr marL="457200" marR="0" lvl="0" indent="-298450" algn="l" rtl="0">
              <a:lnSpc>
                <a:spcPct val="100000"/>
              </a:lnSpc>
              <a:spcBef>
                <a:spcPts val="0"/>
              </a:spcBef>
              <a:spcAft>
                <a:spcPts val="0"/>
              </a:spcAft>
              <a:buClr>
                <a:schemeClr val="dk1"/>
              </a:buClr>
              <a:buSzPct val="100000"/>
              <a:buChar char="●"/>
            </a:pPr>
            <a:r>
              <a:rPr lang="es-US" sz="1100" i="0" u="none" strike="noStrike" cap="none" noProof="0" dirty="0" smtClean="0">
                <a:solidFill>
                  <a:schemeClr val="dk1"/>
                </a:solidFill>
              </a:rPr>
              <a:t>Pero</a:t>
            </a:r>
            <a:r>
              <a:rPr lang="es-US" sz="1100" i="0" u="none" strike="noStrike" cap="none" baseline="0" noProof="0" dirty="0" smtClean="0">
                <a:solidFill>
                  <a:schemeClr val="dk1"/>
                </a:solidFill>
              </a:rPr>
              <a:t> el conocimiento basado en la razón que tenemos de Dios, es bastante ambiguo. No podemos verlo, no podemos hablar con Él y no sabemos en dónde está. </a:t>
            </a:r>
            <a:endParaRPr lang="es-US" sz="1100" i="0" u="none" strike="noStrike" cap="none" noProof="0" dirty="0" smtClean="0">
              <a:solidFill>
                <a:schemeClr val="dk1"/>
              </a:solidFill>
            </a:endParaRPr>
          </a:p>
          <a:p>
            <a:pPr marL="0" marR="0" lvl="0" indent="0" algn="l" rtl="0">
              <a:lnSpc>
                <a:spcPct val="100000"/>
              </a:lnSpc>
              <a:spcBef>
                <a:spcPts val="0"/>
              </a:spcBef>
              <a:spcAft>
                <a:spcPts val="0"/>
              </a:spcAft>
              <a:buSzPct val="25000"/>
              <a:buNone/>
            </a:pPr>
            <a:r>
              <a:rPr lang="es-US" sz="1100" i="0" u="none" strike="noStrike" cap="none" noProof="0" dirty="0" smtClean="0">
                <a:solidFill>
                  <a:schemeClr val="dk1"/>
                </a:solidFill>
              </a:rPr>
              <a:t> </a:t>
            </a:r>
          </a:p>
          <a:p>
            <a:pPr marL="0" marR="0" lvl="2" indent="0" algn="l" rtl="0">
              <a:lnSpc>
                <a:spcPct val="100000"/>
              </a:lnSpc>
              <a:spcBef>
                <a:spcPts val="0"/>
              </a:spcBef>
              <a:spcAft>
                <a:spcPts val="0"/>
              </a:spcAft>
              <a:buSzPct val="25000"/>
              <a:buNone/>
            </a:pPr>
            <a:r>
              <a:rPr lang="es-US" sz="1100" b="1" i="0" u="none" strike="noStrike" cap="none" noProof="0" dirty="0" smtClean="0">
                <a:solidFill>
                  <a:schemeClr val="dk1"/>
                </a:solidFill>
              </a:rPr>
              <a:t>Podemos</a:t>
            </a:r>
            <a:r>
              <a:rPr lang="es-US" sz="1100" b="1" i="0" u="none" strike="noStrike" cap="none" baseline="0" noProof="0" dirty="0" smtClean="0">
                <a:solidFill>
                  <a:schemeClr val="dk1"/>
                </a:solidFill>
              </a:rPr>
              <a:t> saber </a:t>
            </a:r>
            <a:r>
              <a:rPr lang="es-US" sz="1100" b="1" i="1" u="none" strike="noStrike" cap="none" baseline="0" noProof="0" dirty="0" smtClean="0">
                <a:solidFill>
                  <a:schemeClr val="dk1"/>
                </a:solidFill>
              </a:rPr>
              <a:t>qué </a:t>
            </a:r>
            <a:r>
              <a:rPr lang="es-US" sz="1100" b="1" i="0" u="none" strike="noStrike" cap="none" baseline="0" noProof="0" dirty="0" smtClean="0">
                <a:solidFill>
                  <a:schemeClr val="dk1"/>
                </a:solidFill>
              </a:rPr>
              <a:t>es Dios, pero no podemos saber </a:t>
            </a:r>
            <a:r>
              <a:rPr lang="es-US" sz="1100" b="1" i="1" u="none" strike="noStrike" cap="none" baseline="0" noProof="0" dirty="0" smtClean="0">
                <a:solidFill>
                  <a:schemeClr val="dk1"/>
                </a:solidFill>
              </a:rPr>
              <a:t>quién </a:t>
            </a:r>
            <a:r>
              <a:rPr lang="es-US" sz="1100" b="1" i="0" u="none" strike="noStrike" cap="none" baseline="0" noProof="0" dirty="0" smtClean="0">
                <a:solidFill>
                  <a:schemeClr val="dk1"/>
                </a:solidFill>
              </a:rPr>
              <a:t>es Dios. </a:t>
            </a:r>
            <a:endParaRPr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9138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10"/>
        <p:cNvGrpSpPr/>
        <p:nvPr/>
      </p:nvGrpSpPr>
      <p:grpSpPr>
        <a:xfrm>
          <a:off x="0" y="0"/>
          <a:ext cx="0" cy="0"/>
          <a:chOff x="0" y="0"/>
          <a:chExt cx="0" cy="0"/>
        </a:xfrm>
      </p:grpSpPr>
      <p:sp>
        <p:nvSpPr>
          <p:cNvPr id="11" name="Shape 11"/>
          <p:cNvSpPr txBox="1">
            <a:spLocks noGrp="1"/>
          </p:cNvSpPr>
          <p:nvPr>
            <p:ph type="subTitle" idx="1"/>
          </p:nvPr>
        </p:nvSpPr>
        <p:spPr>
          <a:xfrm>
            <a:off x="3760750" y="3880325"/>
            <a:ext cx="5071500" cy="792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Quicksand"/>
              <a:buNone/>
              <a:defRPr sz="2800" b="1" i="0" u="none" strike="noStrike" cap="none">
                <a:solidFill>
                  <a:schemeClr val="dk2"/>
                </a:solidFill>
                <a:latin typeface="Quicksand"/>
                <a:ea typeface="Quicksand"/>
                <a:cs typeface="Quicksand"/>
                <a:sym typeface="Quicksand"/>
              </a:defRPr>
            </a:lvl1pPr>
            <a:lvl2pPr marL="457200" marR="0" lvl="1" indent="0" algn="ctr" rtl="0">
              <a:lnSpc>
                <a:spcPct val="100000"/>
              </a:lnSpc>
              <a:spcBef>
                <a:spcPts val="0"/>
              </a:spcBef>
              <a:spcAft>
                <a:spcPts val="0"/>
              </a:spcAft>
              <a:buClr>
                <a:schemeClr val="dk2"/>
              </a:buClr>
              <a:buFont typeface="Lora"/>
              <a:buNone/>
              <a:defRPr sz="2800" b="0" i="0" u="none" strike="noStrike" cap="none">
                <a:solidFill>
                  <a:schemeClr val="dk2"/>
                </a:solidFill>
                <a:latin typeface="Lora"/>
                <a:ea typeface="Lora"/>
                <a:cs typeface="Lora"/>
                <a:sym typeface="Lora"/>
              </a:defRPr>
            </a:lvl2pPr>
            <a:lvl3pPr marL="914400" marR="0" lvl="2" indent="0" algn="ctr" rtl="0">
              <a:lnSpc>
                <a:spcPct val="100000"/>
              </a:lnSpc>
              <a:spcBef>
                <a:spcPts val="0"/>
              </a:spcBef>
              <a:spcAft>
                <a:spcPts val="0"/>
              </a:spcAft>
              <a:buClr>
                <a:schemeClr val="dk2"/>
              </a:buClr>
              <a:buFont typeface="Lora"/>
              <a:buNone/>
              <a:defRPr sz="2800" b="0" i="0" u="none" strike="noStrike" cap="none">
                <a:solidFill>
                  <a:schemeClr val="dk2"/>
                </a:solidFill>
                <a:latin typeface="Lora"/>
                <a:ea typeface="Lora"/>
                <a:cs typeface="Lora"/>
                <a:sym typeface="Lora"/>
              </a:defRPr>
            </a:lvl3pPr>
            <a:lvl4pPr marL="1371600" marR="0" lvl="3" indent="0" algn="ctr" rtl="0">
              <a:lnSpc>
                <a:spcPct val="100000"/>
              </a:lnSpc>
              <a:spcBef>
                <a:spcPts val="0"/>
              </a:spcBef>
              <a:spcAft>
                <a:spcPts val="0"/>
              </a:spcAft>
              <a:buClr>
                <a:schemeClr val="dk2"/>
              </a:buClr>
              <a:buFont typeface="Lora"/>
              <a:buNone/>
              <a:defRPr sz="2800" b="0" i="0" u="none" strike="noStrike" cap="none">
                <a:solidFill>
                  <a:schemeClr val="dk2"/>
                </a:solidFill>
                <a:latin typeface="Lora"/>
                <a:ea typeface="Lora"/>
                <a:cs typeface="Lora"/>
                <a:sym typeface="Lora"/>
              </a:defRPr>
            </a:lvl4pPr>
            <a:lvl5pPr marL="1828800" marR="0" lvl="4" indent="0" algn="ctr" rtl="0">
              <a:lnSpc>
                <a:spcPct val="100000"/>
              </a:lnSpc>
              <a:spcBef>
                <a:spcPts val="0"/>
              </a:spcBef>
              <a:spcAft>
                <a:spcPts val="0"/>
              </a:spcAft>
              <a:buClr>
                <a:schemeClr val="dk2"/>
              </a:buClr>
              <a:buFont typeface="Lora"/>
              <a:buNone/>
              <a:defRPr sz="2800" b="0" i="0" u="none" strike="noStrike" cap="none">
                <a:solidFill>
                  <a:schemeClr val="dk2"/>
                </a:solidFill>
                <a:latin typeface="Lora"/>
                <a:ea typeface="Lora"/>
                <a:cs typeface="Lora"/>
                <a:sym typeface="Lora"/>
              </a:defRPr>
            </a:lvl5pPr>
            <a:lvl6pPr marL="2286000" marR="0" lvl="5" indent="0" algn="ctr" rtl="0">
              <a:lnSpc>
                <a:spcPct val="100000"/>
              </a:lnSpc>
              <a:spcBef>
                <a:spcPts val="0"/>
              </a:spcBef>
              <a:spcAft>
                <a:spcPts val="0"/>
              </a:spcAft>
              <a:buClr>
                <a:schemeClr val="dk2"/>
              </a:buClr>
              <a:buFont typeface="Lora"/>
              <a:buNone/>
              <a:defRPr sz="2800" b="0" i="0" u="none" strike="noStrike" cap="none">
                <a:solidFill>
                  <a:schemeClr val="dk2"/>
                </a:solidFill>
                <a:latin typeface="Lora"/>
                <a:ea typeface="Lora"/>
                <a:cs typeface="Lora"/>
                <a:sym typeface="Lora"/>
              </a:defRPr>
            </a:lvl6pPr>
            <a:lvl7pPr marL="2743200" marR="0" lvl="6" indent="0" algn="ctr" rtl="0">
              <a:lnSpc>
                <a:spcPct val="100000"/>
              </a:lnSpc>
              <a:spcBef>
                <a:spcPts val="0"/>
              </a:spcBef>
              <a:spcAft>
                <a:spcPts val="0"/>
              </a:spcAft>
              <a:buClr>
                <a:schemeClr val="dk2"/>
              </a:buClr>
              <a:buFont typeface="Lora"/>
              <a:buNone/>
              <a:defRPr sz="2800" b="0" i="0" u="none" strike="noStrike" cap="none">
                <a:solidFill>
                  <a:schemeClr val="dk2"/>
                </a:solidFill>
                <a:latin typeface="Lora"/>
                <a:ea typeface="Lora"/>
                <a:cs typeface="Lora"/>
                <a:sym typeface="Lora"/>
              </a:defRPr>
            </a:lvl7pPr>
            <a:lvl8pPr marL="3200400" marR="0" lvl="7" indent="0" algn="ctr" rtl="0">
              <a:lnSpc>
                <a:spcPct val="100000"/>
              </a:lnSpc>
              <a:spcBef>
                <a:spcPts val="0"/>
              </a:spcBef>
              <a:spcAft>
                <a:spcPts val="0"/>
              </a:spcAft>
              <a:buClr>
                <a:schemeClr val="dk2"/>
              </a:buClr>
              <a:buFont typeface="Lora"/>
              <a:buNone/>
              <a:defRPr sz="2800" b="0" i="0" u="none" strike="noStrike" cap="none">
                <a:solidFill>
                  <a:schemeClr val="dk2"/>
                </a:solidFill>
                <a:latin typeface="Lora"/>
                <a:ea typeface="Lora"/>
                <a:cs typeface="Lora"/>
                <a:sym typeface="Lora"/>
              </a:defRPr>
            </a:lvl8pPr>
            <a:lvl9pPr marL="3657600" marR="0" lvl="8" indent="0" algn="ctr" rtl="0">
              <a:lnSpc>
                <a:spcPct val="100000"/>
              </a:lnSpc>
              <a:spcBef>
                <a:spcPts val="0"/>
              </a:spcBef>
              <a:spcAft>
                <a:spcPts val="0"/>
              </a:spcAft>
              <a:buClr>
                <a:schemeClr val="dk2"/>
              </a:buClr>
              <a:buFont typeface="Lora"/>
              <a:buNone/>
              <a:defRPr sz="2800" b="0" i="0" u="none" strike="noStrike" cap="none">
                <a:solidFill>
                  <a:schemeClr val="dk2"/>
                </a:solidFill>
                <a:latin typeface="Lora"/>
                <a:ea typeface="Lora"/>
                <a:cs typeface="Lora"/>
                <a:sym typeface="Lora"/>
              </a:defRPr>
            </a:lvl9pPr>
          </a:lstStyle>
          <a:p>
            <a:endParaRPr/>
          </a:p>
        </p:txBody>
      </p:sp>
      <p:sp>
        <p:nvSpPr>
          <p:cNvPr id="12" name="Shape 1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Section title and description">
    <p:bg>
      <p:bgPr>
        <a:blipFill rotWithShape="1">
          <a:blip r:embed="rId2">
            <a:alphaModFix/>
          </a:blip>
          <a:stretch>
            <a:fillRect/>
          </a:stretch>
        </a:blipFill>
        <a:effectLst/>
      </p:bgPr>
    </p:bg>
    <p:spTree>
      <p:nvGrpSpPr>
        <p:cNvPr id="1" name="Shape 49"/>
        <p:cNvGrpSpPr/>
        <p:nvPr/>
      </p:nvGrpSpPr>
      <p:grpSpPr>
        <a:xfrm>
          <a:off x="0" y="0"/>
          <a:ext cx="0" cy="0"/>
          <a:chOff x="0" y="0"/>
          <a:chExt cx="0" cy="0"/>
        </a:xfrm>
      </p:grpSpPr>
      <p:sp>
        <p:nvSpPr>
          <p:cNvPr id="50" name="Shape 50"/>
          <p:cNvSpPr/>
          <p:nvPr/>
        </p:nvSpPr>
        <p:spPr>
          <a:xfrm>
            <a:off x="4572000" y="-125"/>
            <a:ext cx="4572000" cy="5143499"/>
          </a:xfrm>
          <a:prstGeom prst="rect">
            <a:avLst/>
          </a:prstGeom>
          <a:solidFill>
            <a:srgbClr val="FAF5EA"/>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 name="Shape 51"/>
          <p:cNvSpPr txBox="1">
            <a:spLocks noGrp="1"/>
          </p:cNvSpPr>
          <p:nvPr>
            <p:ph type="title"/>
          </p:nvPr>
        </p:nvSpPr>
        <p:spPr>
          <a:xfrm>
            <a:off x="265500" y="1233175"/>
            <a:ext cx="4045199" cy="14823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4B2F5E"/>
              </a:buClr>
              <a:buFont typeface="Rokkitt"/>
              <a:buNone/>
              <a:defRPr sz="4200" b="0" i="0" u="none" strike="noStrike" cap="none">
                <a:solidFill>
                  <a:srgbClr val="4B2F5E"/>
                </a:solidFill>
                <a:latin typeface="Rokkitt"/>
                <a:ea typeface="Rokkitt"/>
                <a:cs typeface="Rokkitt"/>
                <a:sym typeface="Rokkitt"/>
              </a:defRPr>
            </a:lvl1pPr>
            <a:lvl2pPr lvl="1" indent="0" algn="ctr">
              <a:spcBef>
                <a:spcPts val="0"/>
              </a:spcBef>
              <a:buClr>
                <a:schemeClr val="dk1"/>
              </a:buClr>
              <a:buFont typeface="Arial"/>
              <a:buNone/>
              <a:defRPr sz="4200">
                <a:solidFill>
                  <a:schemeClr val="dk1"/>
                </a:solidFill>
              </a:defRPr>
            </a:lvl2pPr>
            <a:lvl3pPr lvl="2" indent="0" algn="ctr">
              <a:spcBef>
                <a:spcPts val="0"/>
              </a:spcBef>
              <a:buClr>
                <a:schemeClr val="dk1"/>
              </a:buClr>
              <a:buFont typeface="Arial"/>
              <a:buNone/>
              <a:defRPr sz="4200">
                <a:solidFill>
                  <a:schemeClr val="dk1"/>
                </a:solidFill>
              </a:defRPr>
            </a:lvl3pPr>
            <a:lvl4pPr lvl="3" indent="0" algn="ctr">
              <a:spcBef>
                <a:spcPts val="0"/>
              </a:spcBef>
              <a:buClr>
                <a:schemeClr val="dk1"/>
              </a:buClr>
              <a:buFont typeface="Arial"/>
              <a:buNone/>
              <a:defRPr sz="4200">
                <a:solidFill>
                  <a:schemeClr val="dk1"/>
                </a:solidFill>
              </a:defRPr>
            </a:lvl4pPr>
            <a:lvl5pPr lvl="4" indent="0" algn="ctr">
              <a:spcBef>
                <a:spcPts val="0"/>
              </a:spcBef>
              <a:buClr>
                <a:schemeClr val="dk1"/>
              </a:buClr>
              <a:buFont typeface="Arial"/>
              <a:buNone/>
              <a:defRPr sz="4200">
                <a:solidFill>
                  <a:schemeClr val="dk1"/>
                </a:solidFill>
              </a:defRPr>
            </a:lvl5pPr>
            <a:lvl6pPr lvl="5" indent="0" algn="ctr">
              <a:spcBef>
                <a:spcPts val="0"/>
              </a:spcBef>
              <a:buClr>
                <a:schemeClr val="dk1"/>
              </a:buClr>
              <a:buFont typeface="Arial"/>
              <a:buNone/>
              <a:defRPr sz="4200">
                <a:solidFill>
                  <a:schemeClr val="dk1"/>
                </a:solidFill>
              </a:defRPr>
            </a:lvl6pPr>
            <a:lvl7pPr lvl="6" indent="0" algn="ctr">
              <a:spcBef>
                <a:spcPts val="0"/>
              </a:spcBef>
              <a:buClr>
                <a:schemeClr val="dk1"/>
              </a:buClr>
              <a:buFont typeface="Arial"/>
              <a:buNone/>
              <a:defRPr sz="4200">
                <a:solidFill>
                  <a:schemeClr val="dk1"/>
                </a:solidFill>
              </a:defRPr>
            </a:lvl7pPr>
            <a:lvl8pPr lvl="7" indent="0" algn="ctr">
              <a:spcBef>
                <a:spcPts val="0"/>
              </a:spcBef>
              <a:buClr>
                <a:schemeClr val="dk1"/>
              </a:buClr>
              <a:buFont typeface="Arial"/>
              <a:buNone/>
              <a:defRPr sz="4200">
                <a:solidFill>
                  <a:schemeClr val="dk1"/>
                </a:solidFill>
              </a:defRPr>
            </a:lvl8pPr>
            <a:lvl9pPr lvl="8" indent="0" algn="ctr">
              <a:spcBef>
                <a:spcPts val="0"/>
              </a:spcBef>
              <a:buClr>
                <a:schemeClr val="dk1"/>
              </a:buClr>
              <a:buFont typeface="Arial"/>
              <a:buNone/>
              <a:defRPr sz="4200">
                <a:solidFill>
                  <a:schemeClr val="dk1"/>
                </a:solidFill>
              </a:defRPr>
            </a:lvl9pPr>
          </a:lstStyle>
          <a:p>
            <a:endParaRPr/>
          </a:p>
        </p:txBody>
      </p:sp>
      <p:sp>
        <p:nvSpPr>
          <p:cNvPr id="52" name="Shape 52"/>
          <p:cNvSpPr txBox="1">
            <a:spLocks noGrp="1"/>
          </p:cNvSpPr>
          <p:nvPr>
            <p:ph type="subTitle" idx="1"/>
          </p:nvPr>
        </p:nvSpPr>
        <p:spPr>
          <a:xfrm>
            <a:off x="265500" y="2803075"/>
            <a:ext cx="4045199" cy="12351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Lora"/>
              <a:buNone/>
              <a:defRPr sz="2100" b="0" i="0" u="none" strike="noStrike" cap="none">
                <a:solidFill>
                  <a:schemeClr val="dk2"/>
                </a:solidFill>
                <a:latin typeface="Lora"/>
                <a:ea typeface="Lora"/>
                <a:cs typeface="Lora"/>
                <a:sym typeface="Lora"/>
              </a:defRPr>
            </a:lvl1pPr>
            <a:lvl2pPr marL="457200" marR="0" lvl="1" indent="0" algn="ctr" rtl="0">
              <a:lnSpc>
                <a:spcPct val="100000"/>
              </a:lnSpc>
              <a:spcBef>
                <a:spcPts val="0"/>
              </a:spcBef>
              <a:spcAft>
                <a:spcPts val="0"/>
              </a:spcAft>
              <a:buClr>
                <a:schemeClr val="dk2"/>
              </a:buClr>
              <a:buFont typeface="Lora"/>
              <a:buNone/>
              <a:defRPr sz="2100" b="0" i="0" u="none" strike="noStrike" cap="none">
                <a:solidFill>
                  <a:schemeClr val="dk2"/>
                </a:solidFill>
                <a:latin typeface="Lora"/>
                <a:ea typeface="Lora"/>
                <a:cs typeface="Lora"/>
                <a:sym typeface="Lora"/>
              </a:defRPr>
            </a:lvl2pPr>
            <a:lvl3pPr marL="914400" marR="0" lvl="2" indent="0" algn="ctr" rtl="0">
              <a:lnSpc>
                <a:spcPct val="100000"/>
              </a:lnSpc>
              <a:spcBef>
                <a:spcPts val="0"/>
              </a:spcBef>
              <a:spcAft>
                <a:spcPts val="0"/>
              </a:spcAft>
              <a:buClr>
                <a:schemeClr val="dk2"/>
              </a:buClr>
              <a:buFont typeface="Lora"/>
              <a:buNone/>
              <a:defRPr sz="2100" b="0" i="0" u="none" strike="noStrike" cap="none">
                <a:solidFill>
                  <a:schemeClr val="dk2"/>
                </a:solidFill>
                <a:latin typeface="Lora"/>
                <a:ea typeface="Lora"/>
                <a:cs typeface="Lora"/>
                <a:sym typeface="Lora"/>
              </a:defRPr>
            </a:lvl3pPr>
            <a:lvl4pPr marL="1371600" marR="0" lvl="3" indent="0" algn="ctr" rtl="0">
              <a:lnSpc>
                <a:spcPct val="100000"/>
              </a:lnSpc>
              <a:spcBef>
                <a:spcPts val="0"/>
              </a:spcBef>
              <a:spcAft>
                <a:spcPts val="0"/>
              </a:spcAft>
              <a:buClr>
                <a:schemeClr val="dk2"/>
              </a:buClr>
              <a:buFont typeface="Lora"/>
              <a:buNone/>
              <a:defRPr sz="2100" b="0" i="0" u="none" strike="noStrike" cap="none">
                <a:solidFill>
                  <a:schemeClr val="dk2"/>
                </a:solidFill>
                <a:latin typeface="Lora"/>
                <a:ea typeface="Lora"/>
                <a:cs typeface="Lora"/>
                <a:sym typeface="Lora"/>
              </a:defRPr>
            </a:lvl4pPr>
            <a:lvl5pPr marL="1828800" marR="0" lvl="4" indent="0" algn="ctr" rtl="0">
              <a:lnSpc>
                <a:spcPct val="100000"/>
              </a:lnSpc>
              <a:spcBef>
                <a:spcPts val="0"/>
              </a:spcBef>
              <a:spcAft>
                <a:spcPts val="0"/>
              </a:spcAft>
              <a:buClr>
                <a:schemeClr val="dk2"/>
              </a:buClr>
              <a:buFont typeface="Lora"/>
              <a:buNone/>
              <a:defRPr sz="2100" b="0" i="0" u="none" strike="noStrike" cap="none">
                <a:solidFill>
                  <a:schemeClr val="dk2"/>
                </a:solidFill>
                <a:latin typeface="Lora"/>
                <a:ea typeface="Lora"/>
                <a:cs typeface="Lora"/>
                <a:sym typeface="Lora"/>
              </a:defRPr>
            </a:lvl5pPr>
            <a:lvl6pPr marL="2286000" marR="0" lvl="5" indent="0" algn="ctr" rtl="0">
              <a:lnSpc>
                <a:spcPct val="100000"/>
              </a:lnSpc>
              <a:spcBef>
                <a:spcPts val="0"/>
              </a:spcBef>
              <a:spcAft>
                <a:spcPts val="0"/>
              </a:spcAft>
              <a:buClr>
                <a:schemeClr val="dk2"/>
              </a:buClr>
              <a:buFont typeface="Lora"/>
              <a:buNone/>
              <a:defRPr sz="2100" b="0" i="0" u="none" strike="noStrike" cap="none">
                <a:solidFill>
                  <a:schemeClr val="dk2"/>
                </a:solidFill>
                <a:latin typeface="Lora"/>
                <a:ea typeface="Lora"/>
                <a:cs typeface="Lora"/>
                <a:sym typeface="Lora"/>
              </a:defRPr>
            </a:lvl6pPr>
            <a:lvl7pPr marL="2743200" marR="0" lvl="6" indent="0" algn="ctr" rtl="0">
              <a:lnSpc>
                <a:spcPct val="100000"/>
              </a:lnSpc>
              <a:spcBef>
                <a:spcPts val="0"/>
              </a:spcBef>
              <a:spcAft>
                <a:spcPts val="0"/>
              </a:spcAft>
              <a:buClr>
                <a:schemeClr val="dk2"/>
              </a:buClr>
              <a:buFont typeface="Lora"/>
              <a:buNone/>
              <a:defRPr sz="2100" b="0" i="0" u="none" strike="noStrike" cap="none">
                <a:solidFill>
                  <a:schemeClr val="dk2"/>
                </a:solidFill>
                <a:latin typeface="Lora"/>
                <a:ea typeface="Lora"/>
                <a:cs typeface="Lora"/>
                <a:sym typeface="Lora"/>
              </a:defRPr>
            </a:lvl7pPr>
            <a:lvl8pPr marL="3200400" marR="0" lvl="7" indent="0" algn="ctr" rtl="0">
              <a:lnSpc>
                <a:spcPct val="100000"/>
              </a:lnSpc>
              <a:spcBef>
                <a:spcPts val="0"/>
              </a:spcBef>
              <a:spcAft>
                <a:spcPts val="0"/>
              </a:spcAft>
              <a:buClr>
                <a:schemeClr val="dk2"/>
              </a:buClr>
              <a:buFont typeface="Lora"/>
              <a:buNone/>
              <a:defRPr sz="2100" b="0" i="0" u="none" strike="noStrike" cap="none">
                <a:solidFill>
                  <a:schemeClr val="dk2"/>
                </a:solidFill>
                <a:latin typeface="Lora"/>
                <a:ea typeface="Lora"/>
                <a:cs typeface="Lora"/>
                <a:sym typeface="Lora"/>
              </a:defRPr>
            </a:lvl8pPr>
            <a:lvl9pPr marL="3657600" marR="0" lvl="8" indent="0" algn="ctr" rtl="0">
              <a:lnSpc>
                <a:spcPct val="100000"/>
              </a:lnSpc>
              <a:spcBef>
                <a:spcPts val="0"/>
              </a:spcBef>
              <a:spcAft>
                <a:spcPts val="0"/>
              </a:spcAft>
              <a:buClr>
                <a:schemeClr val="dk2"/>
              </a:buClr>
              <a:buFont typeface="Lora"/>
              <a:buNone/>
              <a:defRPr sz="2100" b="0" i="0" u="none" strike="noStrike" cap="none">
                <a:solidFill>
                  <a:schemeClr val="dk2"/>
                </a:solidFill>
                <a:latin typeface="Lora"/>
                <a:ea typeface="Lora"/>
                <a:cs typeface="Lora"/>
                <a:sym typeface="Lora"/>
              </a:defRPr>
            </a:lvl9pPr>
          </a:lstStyle>
          <a:p>
            <a:endParaRPr/>
          </a:p>
        </p:txBody>
      </p:sp>
      <p:sp>
        <p:nvSpPr>
          <p:cNvPr id="53" name="Shape 53"/>
          <p:cNvSpPr txBox="1">
            <a:spLocks noGrp="1"/>
          </p:cNvSpPr>
          <p:nvPr>
            <p:ph type="body" idx="2"/>
          </p:nvPr>
        </p:nvSpPr>
        <p:spPr>
          <a:xfrm>
            <a:off x="4939500" y="724075"/>
            <a:ext cx="3837000" cy="3695099"/>
          </a:xfrm>
          <a:prstGeom prst="rect">
            <a:avLst/>
          </a:prstGeom>
          <a:noFill/>
          <a:ln>
            <a:noFill/>
          </a:ln>
        </p:spPr>
        <p:txBody>
          <a:bodyPr lIns="91425" tIns="91425" rIns="91425" bIns="91425" anchor="ctr" anchorCtr="0"/>
          <a:lstStyle>
            <a:lvl1pPr marL="0" marR="0" lvl="0" indent="0" algn="l" rtl="0">
              <a:lnSpc>
                <a:spcPct val="115000"/>
              </a:lnSpc>
              <a:spcBef>
                <a:spcPts val="0"/>
              </a:spcBef>
              <a:spcAft>
                <a:spcPts val="1600"/>
              </a:spcAft>
              <a:buClr>
                <a:schemeClr val="dk2"/>
              </a:buClr>
              <a:buFont typeface="Lora"/>
              <a:buNone/>
              <a:defRPr sz="1800" b="0" i="0" u="none" strike="noStrike" cap="none">
                <a:solidFill>
                  <a:schemeClr val="dk2"/>
                </a:solidFill>
                <a:latin typeface="Lora"/>
                <a:ea typeface="Lora"/>
                <a:cs typeface="Lora"/>
                <a:sym typeface="Lora"/>
              </a:defRPr>
            </a:lvl1pPr>
            <a:lvl2pPr marL="457200" marR="0" lvl="1"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2pPr>
            <a:lvl3pPr marL="914400" marR="0" lvl="2"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3pPr>
            <a:lvl4pPr marL="1371600" marR="0" lvl="3"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4pPr>
            <a:lvl5pPr marL="1828800" marR="0" lvl="4"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5pPr>
            <a:lvl6pPr marL="2286000" marR="0" lvl="5"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6pPr>
            <a:lvl7pPr marL="2743200" marR="0" lvl="6"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7pPr>
            <a:lvl8pPr marL="3200400" marR="0" lvl="7"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8pPr>
            <a:lvl9pPr marL="3657600" marR="0" lvl="8"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9pPr>
          </a:lstStyle>
          <a:p>
            <a:endParaRPr/>
          </a:p>
        </p:txBody>
      </p:sp>
      <p:sp>
        <p:nvSpPr>
          <p:cNvPr id="54" name="Shape 5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
        <p:nvSpPr>
          <p:cNvPr id="55" name="Shape 55"/>
          <p:cNvSpPr txBox="1">
            <a:spLocks noGrp="1"/>
          </p:cNvSpPr>
          <p:nvPr>
            <p:ph type="sldNum" idx="3"/>
          </p:nvPr>
        </p:nvSpPr>
        <p:spPr>
          <a:xfrm>
            <a:off x="168013"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Sacred image slide">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pic>
        <p:nvPicPr>
          <p:cNvPr id="58" name="Shape 58" descr="Creation of Adam by Michelangelo.jpg"/>
          <p:cNvPicPr preferRelativeResize="0"/>
          <p:nvPr/>
        </p:nvPicPr>
        <p:blipFill rotWithShape="1">
          <a:blip r:embed="rId2">
            <a:alphaModFix/>
          </a:blip>
          <a:srcRect t="3166"/>
          <a:stretch/>
        </p:blipFill>
        <p:spPr>
          <a:xfrm>
            <a:off x="905624" y="512974"/>
            <a:ext cx="7332751" cy="3222100"/>
          </a:xfrm>
          <a:prstGeom prst="rect">
            <a:avLst/>
          </a:prstGeom>
          <a:noFill/>
          <a:ln w="19050" cap="flat" cmpd="sng">
            <a:solidFill>
              <a:srgbClr val="FAF5EA"/>
            </a:solidFill>
            <a:prstDash val="solid"/>
            <a:round/>
            <a:headEnd type="none" w="med" len="med"/>
            <a:tailEnd type="none" w="med" len="med"/>
          </a:ln>
        </p:spPr>
      </p:pic>
      <p:sp>
        <p:nvSpPr>
          <p:cNvPr id="59" name="Shape 59"/>
          <p:cNvSpPr txBox="1">
            <a:spLocks noGrp="1"/>
          </p:cNvSpPr>
          <p:nvPr>
            <p:ph type="sldNum" idx="2"/>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
        <p:nvSpPr>
          <p:cNvPr id="60" name="Shape 60"/>
          <p:cNvSpPr txBox="1">
            <a:spLocks noGrp="1"/>
          </p:cNvSpPr>
          <p:nvPr>
            <p:ph type="body" idx="1"/>
          </p:nvPr>
        </p:nvSpPr>
        <p:spPr>
          <a:xfrm>
            <a:off x="905625" y="3814525"/>
            <a:ext cx="7332899" cy="5438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Lora"/>
              <a:buNone/>
              <a:defRPr sz="1800" b="0" i="0" u="none" strike="noStrike" cap="none">
                <a:solidFill>
                  <a:schemeClr val="dk2"/>
                </a:solidFill>
                <a:latin typeface="Lora"/>
                <a:ea typeface="Lora"/>
                <a:cs typeface="Lora"/>
                <a:sym typeface="Lora"/>
              </a:defRPr>
            </a:lvl1pPr>
            <a:lvl2pPr marL="457200" marR="0" lvl="1"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2pPr>
            <a:lvl3pPr marL="914400" marR="0" lvl="2"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3pPr>
            <a:lvl4pPr marL="1371600" marR="0" lvl="3"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4pPr>
            <a:lvl5pPr marL="1828800" marR="0" lvl="4"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5pPr>
            <a:lvl6pPr marL="2286000" marR="0" lvl="5"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6pPr>
            <a:lvl7pPr marL="2743200" marR="0" lvl="6"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7pPr>
            <a:lvl8pPr marL="3200400" marR="0" lvl="7"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8pPr>
            <a:lvl9pPr marL="3657600" marR="0" lvl="8"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4B2F5E"/>
              </a:buClr>
              <a:buFont typeface="Rokkitt"/>
              <a:buNone/>
              <a:defRPr sz="3200" b="0" i="0" u="none" strike="noStrike" cap="none">
                <a:solidFill>
                  <a:srgbClr val="4B2F5E"/>
                </a:solidFill>
                <a:latin typeface="Rokkitt"/>
                <a:ea typeface="Rokkitt"/>
                <a:cs typeface="Rokkitt"/>
                <a:sym typeface="Rokkitt"/>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15" name="Shape 15"/>
          <p:cNvSpPr txBox="1">
            <a:spLocks noGrp="1"/>
          </p:cNvSpPr>
          <p:nvPr>
            <p:ph type="body" idx="1"/>
          </p:nvPr>
        </p:nvSpPr>
        <p:spPr>
          <a:xfrm>
            <a:off x="311700" y="1152475"/>
            <a:ext cx="8520599" cy="31871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Lora"/>
              <a:buNone/>
              <a:defRPr sz="1800" b="0" i="0" u="none" strike="noStrike" cap="none">
                <a:solidFill>
                  <a:schemeClr val="dk2"/>
                </a:solidFill>
                <a:latin typeface="Lora"/>
                <a:ea typeface="Lora"/>
                <a:cs typeface="Lora"/>
                <a:sym typeface="Lora"/>
              </a:defRPr>
            </a:lvl1pPr>
            <a:lvl2pPr marL="457200" marR="0" lvl="1"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2pPr>
            <a:lvl3pPr marL="914400" marR="0" lvl="2"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3pPr>
            <a:lvl4pPr marL="1371600" marR="0" lvl="3"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4pPr>
            <a:lvl5pPr marL="1828800" marR="0" lvl="4"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5pPr>
            <a:lvl6pPr marL="2286000" marR="0" lvl="5"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6pPr>
            <a:lvl7pPr marL="2743200" marR="0" lvl="6"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7pPr>
            <a:lvl8pPr marL="3200400" marR="0" lvl="7"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8pPr>
            <a:lvl9pPr marL="3657600" marR="0" lvl="8"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9pPr>
          </a:lstStyle>
          <a:p>
            <a:endParaRPr/>
          </a:p>
        </p:txBody>
      </p:sp>
      <p:sp>
        <p:nvSpPr>
          <p:cNvPr id="16" name="Shape 1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
        <p:nvSpPr>
          <p:cNvPr id="17" name="Shape 17"/>
          <p:cNvSpPr txBox="1">
            <a:spLocks noGrp="1"/>
          </p:cNvSpPr>
          <p:nvPr>
            <p:ph type="sldNum" idx="2"/>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Large title">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518050"/>
            <a:ext cx="8520599" cy="12561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4B2F5E"/>
              </a:buClr>
              <a:buFont typeface="Rokkitt"/>
              <a:buNone/>
              <a:defRPr sz="6000" b="0" i="0" u="none" strike="noStrike" cap="none">
                <a:solidFill>
                  <a:srgbClr val="4B2F5E"/>
                </a:solidFill>
                <a:latin typeface="Rokkitt"/>
                <a:ea typeface="Rokkitt"/>
                <a:cs typeface="Rokkitt"/>
                <a:sym typeface="Rokkitt"/>
              </a:defRPr>
            </a:lvl1pPr>
            <a:lvl2pPr lvl="1" indent="0" algn="ctr">
              <a:spcBef>
                <a:spcPts val="0"/>
              </a:spcBef>
              <a:buClr>
                <a:schemeClr val="dk1"/>
              </a:buClr>
              <a:buFont typeface="Arial"/>
              <a:buNone/>
              <a:defRPr sz="12000">
                <a:solidFill>
                  <a:schemeClr val="dk1"/>
                </a:solidFill>
              </a:defRPr>
            </a:lvl2pPr>
            <a:lvl3pPr lvl="2" indent="0" algn="ctr">
              <a:spcBef>
                <a:spcPts val="0"/>
              </a:spcBef>
              <a:buClr>
                <a:schemeClr val="dk1"/>
              </a:buClr>
              <a:buFont typeface="Arial"/>
              <a:buNone/>
              <a:defRPr sz="12000">
                <a:solidFill>
                  <a:schemeClr val="dk1"/>
                </a:solidFill>
              </a:defRPr>
            </a:lvl3pPr>
            <a:lvl4pPr lvl="3" indent="0" algn="ctr">
              <a:spcBef>
                <a:spcPts val="0"/>
              </a:spcBef>
              <a:buClr>
                <a:schemeClr val="dk1"/>
              </a:buClr>
              <a:buFont typeface="Arial"/>
              <a:buNone/>
              <a:defRPr sz="12000">
                <a:solidFill>
                  <a:schemeClr val="dk1"/>
                </a:solidFill>
              </a:defRPr>
            </a:lvl4pPr>
            <a:lvl5pPr lvl="4" indent="0" algn="ctr">
              <a:spcBef>
                <a:spcPts val="0"/>
              </a:spcBef>
              <a:buClr>
                <a:schemeClr val="dk1"/>
              </a:buClr>
              <a:buFont typeface="Arial"/>
              <a:buNone/>
              <a:defRPr sz="12000">
                <a:solidFill>
                  <a:schemeClr val="dk1"/>
                </a:solidFill>
              </a:defRPr>
            </a:lvl5pPr>
            <a:lvl6pPr lvl="5" indent="0" algn="ctr">
              <a:spcBef>
                <a:spcPts val="0"/>
              </a:spcBef>
              <a:buClr>
                <a:schemeClr val="dk1"/>
              </a:buClr>
              <a:buFont typeface="Arial"/>
              <a:buNone/>
              <a:defRPr sz="12000">
                <a:solidFill>
                  <a:schemeClr val="dk1"/>
                </a:solidFill>
              </a:defRPr>
            </a:lvl6pPr>
            <a:lvl7pPr lvl="6" indent="0" algn="ctr">
              <a:spcBef>
                <a:spcPts val="0"/>
              </a:spcBef>
              <a:buClr>
                <a:schemeClr val="dk1"/>
              </a:buClr>
              <a:buFont typeface="Arial"/>
              <a:buNone/>
              <a:defRPr sz="12000">
                <a:solidFill>
                  <a:schemeClr val="dk1"/>
                </a:solidFill>
              </a:defRPr>
            </a:lvl7pPr>
            <a:lvl8pPr lvl="7" indent="0" algn="ctr">
              <a:spcBef>
                <a:spcPts val="0"/>
              </a:spcBef>
              <a:buClr>
                <a:schemeClr val="dk1"/>
              </a:buClr>
              <a:buFont typeface="Arial"/>
              <a:buNone/>
              <a:defRPr sz="12000">
                <a:solidFill>
                  <a:schemeClr val="dk1"/>
                </a:solidFill>
              </a:defRPr>
            </a:lvl8pPr>
            <a:lvl9pPr lvl="8" indent="0" algn="ctr">
              <a:spcBef>
                <a:spcPts val="0"/>
              </a:spcBef>
              <a:buClr>
                <a:schemeClr val="dk1"/>
              </a:buClr>
              <a:buFont typeface="Arial"/>
              <a:buNone/>
              <a:defRPr sz="12000">
                <a:solidFill>
                  <a:schemeClr val="dk1"/>
                </a:solidFill>
              </a:defRPr>
            </a:lvl9pPr>
          </a:lstStyle>
          <a:p>
            <a:endParaRPr/>
          </a:p>
        </p:txBody>
      </p:sp>
      <p:sp>
        <p:nvSpPr>
          <p:cNvPr id="20" name="Shape 20"/>
          <p:cNvSpPr txBox="1">
            <a:spLocks noGrp="1"/>
          </p:cNvSpPr>
          <p:nvPr>
            <p:ph type="body" idx="1"/>
          </p:nvPr>
        </p:nvSpPr>
        <p:spPr>
          <a:xfrm>
            <a:off x="311700" y="1856825"/>
            <a:ext cx="8520599" cy="2142899"/>
          </a:xfrm>
          <a:prstGeom prst="rect">
            <a:avLst/>
          </a:prstGeom>
          <a:noFill/>
          <a:ln>
            <a:noFill/>
          </a:ln>
        </p:spPr>
        <p:txBody>
          <a:bodyPr lIns="91425" tIns="91425" rIns="91425" bIns="91425" anchor="t" anchorCtr="0"/>
          <a:lstStyle>
            <a:lvl1pPr marL="0" marR="0" lvl="0" indent="0" algn="ctr" rtl="0">
              <a:lnSpc>
                <a:spcPct val="115000"/>
              </a:lnSpc>
              <a:spcBef>
                <a:spcPts val="0"/>
              </a:spcBef>
              <a:spcAft>
                <a:spcPts val="1600"/>
              </a:spcAft>
              <a:buClr>
                <a:schemeClr val="dk2"/>
              </a:buClr>
              <a:buFont typeface="Lora"/>
              <a:buNone/>
              <a:defRPr sz="1800" b="0" i="0" u="none" strike="noStrike" cap="none">
                <a:solidFill>
                  <a:schemeClr val="dk2"/>
                </a:solidFill>
                <a:latin typeface="Lora"/>
                <a:ea typeface="Lora"/>
                <a:cs typeface="Lora"/>
                <a:sym typeface="Lora"/>
              </a:defRPr>
            </a:lvl1pPr>
            <a:lvl2pPr marL="457200" marR="0" lvl="1" indent="0" algn="ctr"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2pPr>
            <a:lvl3pPr marL="914400" marR="0" lvl="2" indent="0" algn="ctr"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3pPr>
            <a:lvl4pPr marL="1371600" marR="0" lvl="3" indent="0" algn="ctr"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4pPr>
            <a:lvl5pPr marL="1828800" marR="0" lvl="4" indent="0" algn="ctr"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5pPr>
            <a:lvl6pPr marL="2286000" marR="0" lvl="5" indent="0" algn="ctr"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6pPr>
            <a:lvl7pPr marL="2743200" marR="0" lvl="6" indent="0" algn="ctr"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7pPr>
            <a:lvl8pPr marL="3200400" marR="0" lvl="7" indent="0" algn="ctr"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8pPr>
            <a:lvl9pPr marL="3657600" marR="0" lvl="8" indent="0" algn="ctr"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9pPr>
          </a:lstStyle>
          <a:p>
            <a:endParaRPr/>
          </a:p>
        </p:txBody>
      </p:sp>
      <p:sp>
        <p:nvSpPr>
          <p:cNvPr id="21" name="Shape 2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
        <p:nvSpPr>
          <p:cNvPr id="22" name="Shape 22"/>
          <p:cNvSpPr txBox="1">
            <a:spLocks noGrp="1"/>
          </p:cNvSpPr>
          <p:nvPr>
            <p:ph type="sldNum" idx="2"/>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Main poi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90250" y="450150"/>
            <a:ext cx="7982100" cy="40908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4B2F5E"/>
              </a:buClr>
              <a:buFont typeface="Rokkitt"/>
              <a:buNone/>
              <a:defRPr sz="4800" b="0" i="0" u="none" strike="noStrike" cap="none">
                <a:solidFill>
                  <a:srgbClr val="4B2F5E"/>
                </a:solidFill>
                <a:latin typeface="Rokkitt"/>
                <a:ea typeface="Rokkitt"/>
                <a:cs typeface="Rokkitt"/>
                <a:sym typeface="Rokkitt"/>
              </a:defRPr>
            </a:lvl1pPr>
            <a:lvl2pPr lvl="1" indent="0">
              <a:spcBef>
                <a:spcPts val="0"/>
              </a:spcBef>
              <a:buClr>
                <a:schemeClr val="dk1"/>
              </a:buClr>
              <a:buFont typeface="Arial"/>
              <a:buNone/>
              <a:defRPr sz="4800">
                <a:solidFill>
                  <a:schemeClr val="dk1"/>
                </a:solidFill>
              </a:defRPr>
            </a:lvl2pPr>
            <a:lvl3pPr lvl="2" indent="0">
              <a:spcBef>
                <a:spcPts val="0"/>
              </a:spcBef>
              <a:buClr>
                <a:schemeClr val="dk1"/>
              </a:buClr>
              <a:buFont typeface="Arial"/>
              <a:buNone/>
              <a:defRPr sz="4800">
                <a:solidFill>
                  <a:schemeClr val="dk1"/>
                </a:solidFill>
              </a:defRPr>
            </a:lvl3pPr>
            <a:lvl4pPr lvl="3" indent="0">
              <a:spcBef>
                <a:spcPts val="0"/>
              </a:spcBef>
              <a:buClr>
                <a:schemeClr val="dk1"/>
              </a:buClr>
              <a:buFont typeface="Arial"/>
              <a:buNone/>
              <a:defRPr sz="4800">
                <a:solidFill>
                  <a:schemeClr val="dk1"/>
                </a:solidFill>
              </a:defRPr>
            </a:lvl4pPr>
            <a:lvl5pPr lvl="4" indent="0">
              <a:spcBef>
                <a:spcPts val="0"/>
              </a:spcBef>
              <a:buClr>
                <a:schemeClr val="dk1"/>
              </a:buClr>
              <a:buFont typeface="Arial"/>
              <a:buNone/>
              <a:defRPr sz="4800">
                <a:solidFill>
                  <a:schemeClr val="dk1"/>
                </a:solidFill>
              </a:defRPr>
            </a:lvl5pPr>
            <a:lvl6pPr lvl="5" indent="0">
              <a:spcBef>
                <a:spcPts val="0"/>
              </a:spcBef>
              <a:buClr>
                <a:schemeClr val="dk1"/>
              </a:buClr>
              <a:buFont typeface="Arial"/>
              <a:buNone/>
              <a:defRPr sz="4800">
                <a:solidFill>
                  <a:schemeClr val="dk1"/>
                </a:solidFill>
              </a:defRPr>
            </a:lvl6pPr>
            <a:lvl7pPr lvl="6" indent="0">
              <a:spcBef>
                <a:spcPts val="0"/>
              </a:spcBef>
              <a:buClr>
                <a:schemeClr val="dk1"/>
              </a:buClr>
              <a:buFont typeface="Arial"/>
              <a:buNone/>
              <a:defRPr sz="4800">
                <a:solidFill>
                  <a:schemeClr val="dk1"/>
                </a:solidFill>
              </a:defRPr>
            </a:lvl7pPr>
            <a:lvl8pPr lvl="7" indent="0">
              <a:spcBef>
                <a:spcPts val="0"/>
              </a:spcBef>
              <a:buClr>
                <a:schemeClr val="dk1"/>
              </a:buClr>
              <a:buFont typeface="Arial"/>
              <a:buNone/>
              <a:defRPr sz="4800">
                <a:solidFill>
                  <a:schemeClr val="dk1"/>
                </a:solidFill>
              </a:defRPr>
            </a:lvl8pPr>
            <a:lvl9pPr lvl="8" indent="0">
              <a:spcBef>
                <a:spcPts val="0"/>
              </a:spcBef>
              <a:buClr>
                <a:schemeClr val="dk1"/>
              </a:buClr>
              <a:buFont typeface="Arial"/>
              <a:buNone/>
              <a:defRPr sz="4800">
                <a:solidFill>
                  <a:schemeClr val="dk1"/>
                </a:solidFill>
              </a:defRPr>
            </a:lvl9pPr>
          </a:lstStyle>
          <a:p>
            <a:endParaRPr/>
          </a:p>
        </p:txBody>
      </p:sp>
      <p:sp>
        <p:nvSpPr>
          <p:cNvPr id="25" name="Shape 25"/>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
        <p:nvSpPr>
          <p:cNvPr id="26" name="Shape 26"/>
          <p:cNvSpPr txBox="1">
            <a:spLocks noGrp="1"/>
          </p:cNvSpPr>
          <p:nvPr>
            <p:ph type="sldNum" idx="2"/>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
        <p:nvSpPr>
          <p:cNvPr id="29" name="Shape 29"/>
          <p:cNvSpPr txBox="1">
            <a:spLocks noGrp="1"/>
          </p:cNvSpPr>
          <p:nvPr>
            <p:ph type="sldNum" idx="2"/>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2150850"/>
            <a:ext cx="8520599" cy="8418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4B2F5E"/>
              </a:buClr>
              <a:buFont typeface="Rokkitt"/>
              <a:buNone/>
              <a:defRPr sz="3600" b="0" i="0" u="none" strike="noStrike" cap="none">
                <a:solidFill>
                  <a:srgbClr val="4B2F5E"/>
                </a:solidFill>
                <a:latin typeface="Rokkitt"/>
                <a:ea typeface="Rokkitt"/>
                <a:cs typeface="Rokkitt"/>
                <a:sym typeface="Rokkitt"/>
              </a:defRPr>
            </a:lvl1pPr>
            <a:lvl2pPr lvl="1" indent="0" algn="ctr">
              <a:spcBef>
                <a:spcPts val="0"/>
              </a:spcBef>
              <a:buClr>
                <a:schemeClr val="dk1"/>
              </a:buClr>
              <a:buFont typeface="Arial"/>
              <a:buNone/>
              <a:defRPr sz="3600">
                <a:solidFill>
                  <a:schemeClr val="dk1"/>
                </a:solidFill>
              </a:defRPr>
            </a:lvl2pPr>
            <a:lvl3pPr lvl="2" indent="0" algn="ctr">
              <a:spcBef>
                <a:spcPts val="0"/>
              </a:spcBef>
              <a:buClr>
                <a:schemeClr val="dk1"/>
              </a:buClr>
              <a:buFont typeface="Arial"/>
              <a:buNone/>
              <a:defRPr sz="3600">
                <a:solidFill>
                  <a:schemeClr val="dk1"/>
                </a:solidFill>
              </a:defRPr>
            </a:lvl3pPr>
            <a:lvl4pPr lvl="3" indent="0" algn="ctr">
              <a:spcBef>
                <a:spcPts val="0"/>
              </a:spcBef>
              <a:buClr>
                <a:schemeClr val="dk1"/>
              </a:buClr>
              <a:buFont typeface="Arial"/>
              <a:buNone/>
              <a:defRPr sz="3600">
                <a:solidFill>
                  <a:schemeClr val="dk1"/>
                </a:solidFill>
              </a:defRPr>
            </a:lvl4pPr>
            <a:lvl5pPr lvl="4" indent="0" algn="ctr">
              <a:spcBef>
                <a:spcPts val="0"/>
              </a:spcBef>
              <a:buClr>
                <a:schemeClr val="dk1"/>
              </a:buClr>
              <a:buFont typeface="Arial"/>
              <a:buNone/>
              <a:defRPr sz="3600">
                <a:solidFill>
                  <a:schemeClr val="dk1"/>
                </a:solidFill>
              </a:defRPr>
            </a:lvl5pPr>
            <a:lvl6pPr lvl="5" indent="0" algn="ctr">
              <a:spcBef>
                <a:spcPts val="0"/>
              </a:spcBef>
              <a:buClr>
                <a:schemeClr val="dk1"/>
              </a:buClr>
              <a:buFont typeface="Arial"/>
              <a:buNone/>
              <a:defRPr sz="3600">
                <a:solidFill>
                  <a:schemeClr val="dk1"/>
                </a:solidFill>
              </a:defRPr>
            </a:lvl6pPr>
            <a:lvl7pPr lvl="6" indent="0" algn="ctr">
              <a:spcBef>
                <a:spcPts val="0"/>
              </a:spcBef>
              <a:buClr>
                <a:schemeClr val="dk1"/>
              </a:buClr>
              <a:buFont typeface="Arial"/>
              <a:buNone/>
              <a:defRPr sz="3600">
                <a:solidFill>
                  <a:schemeClr val="dk1"/>
                </a:solidFill>
              </a:defRPr>
            </a:lvl7pPr>
            <a:lvl8pPr lvl="7" indent="0" algn="ctr">
              <a:spcBef>
                <a:spcPts val="0"/>
              </a:spcBef>
              <a:buClr>
                <a:schemeClr val="dk1"/>
              </a:buClr>
              <a:buFont typeface="Arial"/>
              <a:buNone/>
              <a:defRPr sz="3600">
                <a:solidFill>
                  <a:schemeClr val="dk1"/>
                </a:solidFill>
              </a:defRPr>
            </a:lvl8pPr>
            <a:lvl9pPr lvl="8" indent="0" algn="ctr">
              <a:spcBef>
                <a:spcPts val="0"/>
              </a:spcBef>
              <a:buClr>
                <a:schemeClr val="dk1"/>
              </a:buClr>
              <a:buFont typeface="Arial"/>
              <a:buNone/>
              <a:defRPr sz="3600">
                <a:solidFill>
                  <a:schemeClr val="dk1"/>
                </a:solidFill>
              </a:defRPr>
            </a:lvl9pPr>
          </a:lstStyle>
          <a:p>
            <a:endParaRPr/>
          </a:p>
        </p:txBody>
      </p:sp>
      <p:sp>
        <p:nvSpPr>
          <p:cNvPr id="32" name="Shape 3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
        <p:nvSpPr>
          <p:cNvPr id="33" name="Shape 33"/>
          <p:cNvSpPr txBox="1">
            <a:spLocks noGrp="1"/>
          </p:cNvSpPr>
          <p:nvPr>
            <p:ph type="sldNum" idx="2"/>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4B2F5E"/>
              </a:buClr>
              <a:buFont typeface="Rokkitt"/>
              <a:buNone/>
              <a:defRPr sz="3200" b="0" i="0" u="none" strike="noStrike" cap="none">
                <a:solidFill>
                  <a:srgbClr val="4B2F5E"/>
                </a:solidFill>
                <a:latin typeface="Rokkitt"/>
                <a:ea typeface="Rokkitt"/>
                <a:cs typeface="Rokkitt"/>
                <a:sym typeface="Rokkitt"/>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36" name="Shape 36"/>
          <p:cNvSpPr txBox="1">
            <a:spLocks noGrp="1"/>
          </p:cNvSpPr>
          <p:nvPr>
            <p:ph type="body" idx="1"/>
          </p:nvPr>
        </p:nvSpPr>
        <p:spPr>
          <a:xfrm>
            <a:off x="311700" y="1152475"/>
            <a:ext cx="3999899" cy="3195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1pPr>
            <a:lvl2pPr marL="457200" marR="0" lvl="1"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2pPr>
            <a:lvl3pPr marL="914400" marR="0" lvl="2"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3pPr>
            <a:lvl4pPr marL="1371600" marR="0" lvl="3"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4pPr>
            <a:lvl5pPr marL="1828800" marR="0" lvl="4"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5pPr>
            <a:lvl6pPr marL="2286000" marR="0" lvl="5"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6pPr>
            <a:lvl7pPr marL="2743200" marR="0" lvl="6"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7pPr>
            <a:lvl8pPr marL="3200400" marR="0" lvl="7"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8pPr>
            <a:lvl9pPr marL="3657600" marR="0" lvl="8"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9pPr>
          </a:lstStyle>
          <a:p>
            <a:endParaRPr/>
          </a:p>
        </p:txBody>
      </p:sp>
      <p:sp>
        <p:nvSpPr>
          <p:cNvPr id="37" name="Shape 37"/>
          <p:cNvSpPr txBox="1">
            <a:spLocks noGrp="1"/>
          </p:cNvSpPr>
          <p:nvPr>
            <p:ph type="body" idx="2"/>
          </p:nvPr>
        </p:nvSpPr>
        <p:spPr>
          <a:xfrm>
            <a:off x="4832400" y="1152475"/>
            <a:ext cx="3999899" cy="3195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Lora"/>
              <a:buNone/>
              <a:defRPr sz="1400" b="0" i="0" u="none" strike="noStrike" cap="none">
                <a:solidFill>
                  <a:schemeClr val="dk2"/>
                </a:solidFill>
                <a:latin typeface="Lora"/>
                <a:ea typeface="Lora"/>
                <a:cs typeface="Lora"/>
                <a:sym typeface="Lora"/>
              </a:defRPr>
            </a:lvl1pPr>
            <a:lvl2pPr marL="457200" marR="0" lvl="1"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2pPr>
            <a:lvl3pPr marL="914400" marR="0" lvl="2"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3pPr>
            <a:lvl4pPr marL="1371600" marR="0" lvl="3"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4pPr>
            <a:lvl5pPr marL="1828800" marR="0" lvl="4"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5pPr>
            <a:lvl6pPr marL="2286000" marR="0" lvl="5"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6pPr>
            <a:lvl7pPr marL="2743200" marR="0" lvl="6"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7pPr>
            <a:lvl8pPr marL="3200400" marR="0" lvl="7"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8pPr>
            <a:lvl9pPr marL="3657600" marR="0" lvl="8"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9pPr>
          </a:lstStyle>
          <a:p>
            <a:endParaRPr/>
          </a:p>
        </p:txBody>
      </p:sp>
      <p:sp>
        <p:nvSpPr>
          <p:cNvPr id="38" name="Shape 3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
        <p:nvSpPr>
          <p:cNvPr id="39" name="Shape 39"/>
          <p:cNvSpPr txBox="1">
            <a:spLocks noGrp="1"/>
          </p:cNvSpPr>
          <p:nvPr>
            <p:ph type="sldNum" idx="3"/>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4B2F5E"/>
              </a:buClr>
              <a:buFont typeface="Rokkitt"/>
              <a:buNone/>
              <a:defRPr sz="3200" b="0" i="0" u="none" strike="noStrike" cap="none">
                <a:solidFill>
                  <a:srgbClr val="4B2F5E"/>
                </a:solidFill>
                <a:latin typeface="Rokkitt"/>
                <a:ea typeface="Rokkitt"/>
                <a:cs typeface="Rokkitt"/>
                <a:sym typeface="Rokkitt"/>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42" name="Shape 4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
        <p:nvSpPr>
          <p:cNvPr id="43" name="Shape 43"/>
          <p:cNvSpPr txBox="1">
            <a:spLocks noGrp="1"/>
          </p:cNvSpPr>
          <p:nvPr>
            <p:ph type="sldNum" idx="2"/>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555600"/>
            <a:ext cx="2807999" cy="75569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4B2F5E"/>
              </a:buClr>
              <a:buFont typeface="Rokkitt"/>
              <a:buNone/>
              <a:defRPr sz="2400" b="0" i="0" u="none" strike="noStrike" cap="none">
                <a:solidFill>
                  <a:srgbClr val="4B2F5E"/>
                </a:solidFill>
                <a:latin typeface="Rokkitt"/>
                <a:ea typeface="Rokkitt"/>
                <a:cs typeface="Rokkitt"/>
                <a:sym typeface="Rokkitt"/>
              </a:defRPr>
            </a:lvl1pPr>
            <a:lvl2pPr lvl="1" indent="0">
              <a:spcBef>
                <a:spcPts val="0"/>
              </a:spcBef>
              <a:buClr>
                <a:schemeClr val="dk1"/>
              </a:buClr>
              <a:buFont typeface="Arial"/>
              <a:buNone/>
              <a:defRPr sz="2400">
                <a:solidFill>
                  <a:schemeClr val="dk1"/>
                </a:solidFill>
              </a:defRPr>
            </a:lvl2pPr>
            <a:lvl3pPr lvl="2" indent="0">
              <a:spcBef>
                <a:spcPts val="0"/>
              </a:spcBef>
              <a:buClr>
                <a:schemeClr val="dk1"/>
              </a:buClr>
              <a:buFont typeface="Arial"/>
              <a:buNone/>
              <a:defRPr sz="2400">
                <a:solidFill>
                  <a:schemeClr val="dk1"/>
                </a:solidFill>
              </a:defRPr>
            </a:lvl3pPr>
            <a:lvl4pPr lvl="3" indent="0">
              <a:spcBef>
                <a:spcPts val="0"/>
              </a:spcBef>
              <a:buClr>
                <a:schemeClr val="dk1"/>
              </a:buClr>
              <a:buFont typeface="Arial"/>
              <a:buNone/>
              <a:defRPr sz="2400">
                <a:solidFill>
                  <a:schemeClr val="dk1"/>
                </a:solidFill>
              </a:defRPr>
            </a:lvl4pPr>
            <a:lvl5pPr lvl="4" indent="0">
              <a:spcBef>
                <a:spcPts val="0"/>
              </a:spcBef>
              <a:buClr>
                <a:schemeClr val="dk1"/>
              </a:buClr>
              <a:buFont typeface="Arial"/>
              <a:buNone/>
              <a:defRPr sz="2400">
                <a:solidFill>
                  <a:schemeClr val="dk1"/>
                </a:solidFill>
              </a:defRPr>
            </a:lvl5pPr>
            <a:lvl6pPr lvl="5" indent="0">
              <a:spcBef>
                <a:spcPts val="0"/>
              </a:spcBef>
              <a:buClr>
                <a:schemeClr val="dk1"/>
              </a:buClr>
              <a:buFont typeface="Arial"/>
              <a:buNone/>
              <a:defRPr sz="2400">
                <a:solidFill>
                  <a:schemeClr val="dk1"/>
                </a:solidFill>
              </a:defRPr>
            </a:lvl6pPr>
            <a:lvl7pPr lvl="6" indent="0">
              <a:spcBef>
                <a:spcPts val="0"/>
              </a:spcBef>
              <a:buClr>
                <a:schemeClr val="dk1"/>
              </a:buClr>
              <a:buFont typeface="Arial"/>
              <a:buNone/>
              <a:defRPr sz="2400">
                <a:solidFill>
                  <a:schemeClr val="dk1"/>
                </a:solidFill>
              </a:defRPr>
            </a:lvl7pPr>
            <a:lvl8pPr lvl="7" indent="0">
              <a:spcBef>
                <a:spcPts val="0"/>
              </a:spcBef>
              <a:buClr>
                <a:schemeClr val="dk1"/>
              </a:buClr>
              <a:buFont typeface="Arial"/>
              <a:buNone/>
              <a:defRPr sz="2400">
                <a:solidFill>
                  <a:schemeClr val="dk1"/>
                </a:solidFill>
              </a:defRPr>
            </a:lvl8pPr>
            <a:lvl9pPr lvl="8" indent="0">
              <a:spcBef>
                <a:spcPts val="0"/>
              </a:spcBef>
              <a:buClr>
                <a:schemeClr val="dk1"/>
              </a:buClr>
              <a:buFont typeface="Arial"/>
              <a:buNone/>
              <a:defRPr sz="2400">
                <a:solidFill>
                  <a:schemeClr val="dk1"/>
                </a:solidFill>
              </a:defRPr>
            </a:lvl9pPr>
          </a:lstStyle>
          <a:p>
            <a:endParaRPr/>
          </a:p>
        </p:txBody>
      </p:sp>
      <p:sp>
        <p:nvSpPr>
          <p:cNvPr id="46" name="Shape 46"/>
          <p:cNvSpPr txBox="1">
            <a:spLocks noGrp="1"/>
          </p:cNvSpPr>
          <p:nvPr>
            <p:ph type="body" idx="1"/>
          </p:nvPr>
        </p:nvSpPr>
        <p:spPr>
          <a:xfrm>
            <a:off x="311700" y="1389600"/>
            <a:ext cx="2807999" cy="29667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1pPr>
            <a:lvl2pPr marL="457200" marR="0" lvl="1"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2pPr>
            <a:lvl3pPr marL="914400" marR="0" lvl="2"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3pPr>
            <a:lvl4pPr marL="1371600" marR="0" lvl="3"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4pPr>
            <a:lvl5pPr marL="1828800" marR="0" lvl="4"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5pPr>
            <a:lvl6pPr marL="2286000" marR="0" lvl="5"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6pPr>
            <a:lvl7pPr marL="2743200" marR="0" lvl="6"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7pPr>
            <a:lvl8pPr marL="3200400" marR="0" lvl="7"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8pPr>
            <a:lvl9pPr marL="3657600" marR="0" lvl="8" indent="0" algn="l" rtl="0">
              <a:lnSpc>
                <a:spcPct val="115000"/>
              </a:lnSpc>
              <a:spcBef>
                <a:spcPts val="0"/>
              </a:spcBef>
              <a:spcAft>
                <a:spcPts val="1600"/>
              </a:spcAft>
              <a:buClr>
                <a:schemeClr val="dk2"/>
              </a:buClr>
              <a:buFont typeface="Lora"/>
              <a:buNone/>
              <a:defRPr sz="1200" b="0" i="0" u="none" strike="noStrike" cap="none">
                <a:solidFill>
                  <a:schemeClr val="dk2"/>
                </a:solidFill>
                <a:latin typeface="Lora"/>
                <a:ea typeface="Lora"/>
                <a:cs typeface="Lora"/>
                <a:sym typeface="Lora"/>
              </a:defRPr>
            </a:lvl9pPr>
          </a:lstStyle>
          <a:p>
            <a:endParaRPr/>
          </a:p>
        </p:txBody>
      </p:sp>
      <p:sp>
        <p:nvSpPr>
          <p:cNvPr id="47" name="Shape 4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
        <p:nvSpPr>
          <p:cNvPr id="48" name="Shape 48"/>
          <p:cNvSpPr txBox="1">
            <a:spLocks noGrp="1"/>
          </p:cNvSpPr>
          <p:nvPr>
            <p:ph type="sldNum" idx="2"/>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4B2F5E"/>
              </a:buClr>
              <a:buFont typeface="Rokkitt"/>
              <a:buNone/>
              <a:defRPr sz="3200" b="0" i="0" u="none" strike="noStrike" cap="none">
                <a:solidFill>
                  <a:srgbClr val="4B2F5E"/>
                </a:solidFill>
                <a:latin typeface="Rokkitt"/>
                <a:ea typeface="Rokkitt"/>
                <a:cs typeface="Rokkitt"/>
                <a:sym typeface="Rokkitt"/>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1871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Lora"/>
              <a:buChar char="●"/>
              <a:defRPr sz="1800" b="0" i="0" u="none" strike="noStrike" cap="none">
                <a:solidFill>
                  <a:schemeClr val="dk2"/>
                </a:solidFill>
                <a:latin typeface="Lora"/>
                <a:ea typeface="Lora"/>
                <a:cs typeface="Lora"/>
                <a:sym typeface="Lora"/>
              </a:defRPr>
            </a:lvl1pPr>
            <a:lvl2pPr marL="457200" marR="0" lvl="1" indent="0" algn="l" rtl="0">
              <a:lnSpc>
                <a:spcPct val="115000"/>
              </a:lnSpc>
              <a:spcBef>
                <a:spcPts val="0"/>
              </a:spcBef>
              <a:spcAft>
                <a:spcPts val="1600"/>
              </a:spcAft>
              <a:buClr>
                <a:schemeClr val="dk2"/>
              </a:buClr>
              <a:buFont typeface="Lora"/>
              <a:buChar char="○"/>
              <a:defRPr sz="1400" b="0" i="0" u="none" strike="noStrike" cap="none">
                <a:solidFill>
                  <a:schemeClr val="dk2"/>
                </a:solidFill>
                <a:latin typeface="Lora"/>
                <a:ea typeface="Lora"/>
                <a:cs typeface="Lora"/>
                <a:sym typeface="Lora"/>
              </a:defRPr>
            </a:lvl2pPr>
            <a:lvl3pPr marL="914400" marR="0" lvl="2" indent="0" algn="l" rtl="0">
              <a:lnSpc>
                <a:spcPct val="115000"/>
              </a:lnSpc>
              <a:spcBef>
                <a:spcPts val="0"/>
              </a:spcBef>
              <a:spcAft>
                <a:spcPts val="1600"/>
              </a:spcAft>
              <a:buClr>
                <a:schemeClr val="dk2"/>
              </a:buClr>
              <a:buFont typeface="Lora"/>
              <a:buChar char="■"/>
              <a:defRPr sz="1400" b="0" i="0" u="none" strike="noStrike" cap="none">
                <a:solidFill>
                  <a:schemeClr val="dk2"/>
                </a:solidFill>
                <a:latin typeface="Lora"/>
                <a:ea typeface="Lora"/>
                <a:cs typeface="Lora"/>
                <a:sym typeface="Lora"/>
              </a:defRPr>
            </a:lvl3pPr>
            <a:lvl4pPr marL="1371600" marR="0" lvl="3" indent="0" algn="l" rtl="0">
              <a:lnSpc>
                <a:spcPct val="115000"/>
              </a:lnSpc>
              <a:spcBef>
                <a:spcPts val="0"/>
              </a:spcBef>
              <a:spcAft>
                <a:spcPts val="1600"/>
              </a:spcAft>
              <a:buClr>
                <a:schemeClr val="dk2"/>
              </a:buClr>
              <a:buFont typeface="Lora"/>
              <a:buChar char="●"/>
              <a:defRPr sz="1400" b="0" i="0" u="none" strike="noStrike" cap="none">
                <a:solidFill>
                  <a:schemeClr val="dk2"/>
                </a:solidFill>
                <a:latin typeface="Lora"/>
                <a:ea typeface="Lora"/>
                <a:cs typeface="Lora"/>
                <a:sym typeface="Lora"/>
              </a:defRPr>
            </a:lvl4pPr>
            <a:lvl5pPr marL="1828800" marR="0" lvl="4" indent="0" algn="l" rtl="0">
              <a:lnSpc>
                <a:spcPct val="115000"/>
              </a:lnSpc>
              <a:spcBef>
                <a:spcPts val="0"/>
              </a:spcBef>
              <a:spcAft>
                <a:spcPts val="1600"/>
              </a:spcAft>
              <a:buClr>
                <a:schemeClr val="dk2"/>
              </a:buClr>
              <a:buFont typeface="Lora"/>
              <a:buChar char="○"/>
              <a:defRPr sz="1400" b="0" i="0" u="none" strike="noStrike" cap="none">
                <a:solidFill>
                  <a:schemeClr val="dk2"/>
                </a:solidFill>
                <a:latin typeface="Lora"/>
                <a:ea typeface="Lora"/>
                <a:cs typeface="Lora"/>
                <a:sym typeface="Lora"/>
              </a:defRPr>
            </a:lvl5pPr>
            <a:lvl6pPr marL="2286000" marR="0" lvl="5" indent="0" algn="l" rtl="0">
              <a:lnSpc>
                <a:spcPct val="115000"/>
              </a:lnSpc>
              <a:spcBef>
                <a:spcPts val="0"/>
              </a:spcBef>
              <a:spcAft>
                <a:spcPts val="1600"/>
              </a:spcAft>
              <a:buClr>
                <a:schemeClr val="dk2"/>
              </a:buClr>
              <a:buFont typeface="Lora"/>
              <a:buChar char="■"/>
              <a:defRPr sz="1400" b="0" i="0" u="none" strike="noStrike" cap="none">
                <a:solidFill>
                  <a:schemeClr val="dk2"/>
                </a:solidFill>
                <a:latin typeface="Lora"/>
                <a:ea typeface="Lora"/>
                <a:cs typeface="Lora"/>
                <a:sym typeface="Lora"/>
              </a:defRPr>
            </a:lvl6pPr>
            <a:lvl7pPr marL="2743200" marR="0" lvl="6" indent="0" algn="l" rtl="0">
              <a:lnSpc>
                <a:spcPct val="115000"/>
              </a:lnSpc>
              <a:spcBef>
                <a:spcPts val="0"/>
              </a:spcBef>
              <a:spcAft>
                <a:spcPts val="1600"/>
              </a:spcAft>
              <a:buClr>
                <a:schemeClr val="dk2"/>
              </a:buClr>
              <a:buFont typeface="Lora"/>
              <a:buChar char="●"/>
              <a:defRPr sz="1400" b="0" i="0" u="none" strike="noStrike" cap="none">
                <a:solidFill>
                  <a:schemeClr val="dk2"/>
                </a:solidFill>
                <a:latin typeface="Lora"/>
                <a:ea typeface="Lora"/>
                <a:cs typeface="Lora"/>
                <a:sym typeface="Lora"/>
              </a:defRPr>
            </a:lvl7pPr>
            <a:lvl8pPr marL="3200400" marR="0" lvl="7" indent="0" algn="l" rtl="0">
              <a:lnSpc>
                <a:spcPct val="115000"/>
              </a:lnSpc>
              <a:spcBef>
                <a:spcPts val="0"/>
              </a:spcBef>
              <a:spcAft>
                <a:spcPts val="1600"/>
              </a:spcAft>
              <a:buClr>
                <a:schemeClr val="dk2"/>
              </a:buClr>
              <a:buFont typeface="Lora"/>
              <a:buChar char="○"/>
              <a:defRPr sz="1400" b="0" i="0" u="none" strike="noStrike" cap="none">
                <a:solidFill>
                  <a:schemeClr val="dk2"/>
                </a:solidFill>
                <a:latin typeface="Lora"/>
                <a:ea typeface="Lora"/>
                <a:cs typeface="Lora"/>
                <a:sym typeface="Lora"/>
              </a:defRPr>
            </a:lvl8pPr>
            <a:lvl9pPr marL="3657600" marR="0" lvl="8" indent="0" algn="l" rtl="0">
              <a:lnSpc>
                <a:spcPct val="115000"/>
              </a:lnSpc>
              <a:spcBef>
                <a:spcPts val="0"/>
              </a:spcBef>
              <a:spcAft>
                <a:spcPts val="1600"/>
              </a:spcAft>
              <a:buClr>
                <a:schemeClr val="dk2"/>
              </a:buClr>
              <a:buFont typeface="Lora"/>
              <a:buChar char="■"/>
              <a:defRPr sz="1400" b="0" i="0" u="none" strike="noStrike" cap="none">
                <a:solidFill>
                  <a:schemeClr val="dk2"/>
                </a:solidFill>
                <a:latin typeface="Lora"/>
                <a:ea typeface="Lora"/>
                <a:cs typeface="Lora"/>
                <a:sym typeface="Lora"/>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lvl1pPr>
              <a:defRPr>
                <a:solidFill>
                  <a:schemeClr val="bg1"/>
                </a:solidFill>
              </a:defRPr>
            </a:lvl1pPr>
          </a:lstStyle>
          <a:p>
            <a:pPr algn="r">
              <a:buClr>
                <a:srgbClr val="FAF5EA"/>
              </a:buClr>
              <a:buSzPct val="25000"/>
              <a:buFont typeface="Rokkitt"/>
              <a:buNone/>
            </a:pPr>
            <a:fld id="{00000000-1234-1234-1234-123412341234}" type="slidenum">
              <a:rPr lang="en" sz="1100" b="1" smtClean="0">
                <a:latin typeface="Rokkitt"/>
                <a:ea typeface="Rokkitt"/>
                <a:cs typeface="Rokkitt"/>
                <a:sym typeface="Rokkitt"/>
              </a:rPr>
              <a:pPr algn="r">
                <a:buClr>
                  <a:srgbClr val="FAF5EA"/>
                </a:buClr>
                <a:buSzPct val="25000"/>
                <a:buFont typeface="Rokkitt"/>
                <a:buNone/>
              </a:pPr>
              <a:t>‹#›</a:t>
            </a:fld>
            <a:endParaRPr lang="en" sz="1100" b="1" dirty="0">
              <a:latin typeface="Rokkitt"/>
              <a:ea typeface="Rokkitt"/>
              <a:cs typeface="Rokkitt"/>
              <a:sym typeface="Rokkitt"/>
            </a:endParaRPr>
          </a:p>
        </p:txBody>
      </p:sp>
      <p:sp>
        <p:nvSpPr>
          <p:cNvPr id="9" name="Shape 9"/>
          <p:cNvSpPr txBox="1">
            <a:spLocks noGrp="1"/>
          </p:cNvSpPr>
          <p:nvPr>
            <p:ph type="sldNum" idx="2"/>
          </p:nvPr>
        </p:nvSpPr>
        <p:spPr>
          <a:xfrm>
            <a:off x="707362" y="4703625"/>
            <a:ext cx="3116398"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sz="1000" b="1" i="0" u="none" strike="noStrike" cap="none">
                <a:solidFill>
                  <a:srgbClr val="FAF5EA"/>
                </a:solidFill>
                <a:latin typeface="Quicksand"/>
                <a:ea typeface="Quicksand"/>
                <a:cs typeface="Quicksand"/>
                <a:sym typeface="Quicksand"/>
              </a:rPr>
              <a:t>Exploring the Profession of Faith, October</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 Id="rId3"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 Id="rId3" Type="http://schemas.openxmlformats.org/officeDocument/2006/relationships/image" Target="../media/image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image" Target="../media/image4.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 Id="rId3" Type="http://schemas.openxmlformats.org/officeDocument/2006/relationships/image" Target="../media/image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subTitle" idx="1"/>
          </p:nvPr>
        </p:nvSpPr>
        <p:spPr>
          <a:xfrm>
            <a:off x="3326007" y="3880325"/>
            <a:ext cx="5817993" cy="792600"/>
          </a:xfrm>
          <a:prstGeom prst="rect">
            <a:avLst/>
          </a:prstGeom>
          <a:noFill/>
          <a:ln>
            <a:noFill/>
          </a:ln>
        </p:spPr>
        <p:txBody>
          <a:bodyPr lIns="91425" tIns="91425" rIns="91425" bIns="91425" anchor="t" anchorCtr="0">
            <a:noAutofit/>
          </a:bodyPr>
          <a:lstStyle/>
          <a:p>
            <a:pPr lvl="0">
              <a:buSzPct val="25000"/>
            </a:pPr>
            <a:r>
              <a:rPr lang="en" dirty="0" smtClean="0"/>
              <a:t>Reunión </a:t>
            </a:r>
            <a:r>
              <a:rPr lang="en" dirty="0"/>
              <a:t>de </a:t>
            </a:r>
            <a:r>
              <a:rPr lang="en" dirty="0" smtClean="0"/>
              <a:t>Octubre </a:t>
            </a:r>
            <a:r>
              <a:rPr lang="en" dirty="0"/>
              <a:t>de </a:t>
            </a:r>
            <a:r>
              <a:rPr lang="en" dirty="0" smtClean="0"/>
              <a:t>Adultos</a:t>
            </a:r>
            <a:endParaRPr lang="en" sz="2800" b="1" i="0" u="none" strike="noStrike" cap="none" dirty="0">
              <a:solidFill>
                <a:schemeClr val="dk2"/>
              </a:solidFill>
              <a:latin typeface="Quicksand"/>
              <a:ea typeface="Quicksand"/>
              <a:cs typeface="Quicksand"/>
              <a:sym typeface="Quicksand"/>
            </a:endParaRPr>
          </a:p>
        </p:txBody>
      </p:sp>
      <p:pic>
        <p:nvPicPr>
          <p:cNvPr id="3" name="Picture 2" descr="Screen Shot 2017-09-28 at 5.32.0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1321" y="593820"/>
            <a:ext cx="5377126" cy="2603500"/>
          </a:xfrm>
          <a:prstGeom prst="rect">
            <a:avLst/>
          </a:prstGeom>
          <a:effectLst>
            <a:softEdge rad="762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90250" y="450150"/>
            <a:ext cx="7982100" cy="4090800"/>
          </a:xfrm>
          <a:prstGeom prst="rect">
            <a:avLst/>
          </a:prstGeom>
          <a:noFill/>
          <a:ln>
            <a:noFill/>
          </a:ln>
        </p:spPr>
        <p:txBody>
          <a:bodyPr lIns="91425" tIns="91425" rIns="91425" bIns="91425" anchor="ctr" anchorCtr="0">
            <a:noAutofit/>
          </a:bodyPr>
          <a:lstStyle/>
          <a:p>
            <a:pPr>
              <a:buSzPct val="25000"/>
            </a:pPr>
            <a:r>
              <a:rPr lang="en-US" sz="5400" dirty="0">
                <a:latin typeface="Times New Roman"/>
                <a:cs typeface="Times New Roman"/>
              </a:rPr>
              <a:t>Para saber </a:t>
            </a:r>
            <a:r>
              <a:rPr lang="en-US" sz="5400" i="1" dirty="0" err="1">
                <a:latin typeface="Times New Roman"/>
                <a:cs typeface="Times New Roman"/>
              </a:rPr>
              <a:t>quién</a:t>
            </a:r>
            <a:r>
              <a:rPr lang="en-US" sz="5400" dirty="0">
                <a:latin typeface="Times New Roman"/>
                <a:cs typeface="Times New Roman"/>
              </a:rPr>
              <a:t> </a:t>
            </a:r>
            <a:r>
              <a:rPr lang="en-US" sz="5400" dirty="0" err="1">
                <a:latin typeface="Times New Roman"/>
                <a:cs typeface="Times New Roman"/>
              </a:rPr>
              <a:t>es</a:t>
            </a:r>
            <a:r>
              <a:rPr lang="en-US" sz="5400" dirty="0">
                <a:latin typeface="Times New Roman"/>
                <a:cs typeface="Times New Roman"/>
              </a:rPr>
              <a:t> Dios, </a:t>
            </a:r>
            <a:r>
              <a:rPr lang="en-US" sz="5400" dirty="0" err="1">
                <a:latin typeface="Times New Roman"/>
                <a:cs typeface="Times New Roman"/>
              </a:rPr>
              <a:t>necesitamos</a:t>
            </a:r>
            <a:r>
              <a:rPr lang="en-US" sz="5400" dirty="0">
                <a:latin typeface="Times New Roman"/>
                <a:cs typeface="Times New Roman"/>
              </a:rPr>
              <a:t> la </a:t>
            </a:r>
            <a:r>
              <a:rPr lang="en-US" sz="5400" dirty="0" err="1">
                <a:latin typeface="Times New Roman"/>
                <a:cs typeface="Times New Roman"/>
              </a:rPr>
              <a:t>Revelación</a:t>
            </a:r>
            <a:r>
              <a:rPr lang="en-US" sz="5400" dirty="0">
                <a:latin typeface="Times New Roman"/>
                <a:cs typeface="Times New Roman"/>
              </a:rPr>
              <a:t>.</a:t>
            </a:r>
            <a:br>
              <a:rPr lang="en-US" sz="5400" dirty="0">
                <a:latin typeface="Times New Roman"/>
                <a:cs typeface="Times New Roman"/>
              </a:rPr>
            </a:br>
            <a:endParaRPr lang="en" sz="5400" b="0" i="0" u="none" strike="noStrike" cap="none" dirty="0">
              <a:solidFill>
                <a:srgbClr val="4B2F5E"/>
              </a:solidFill>
              <a:latin typeface="Times New Roman"/>
              <a:cs typeface="Times New Roman"/>
              <a:sym typeface="Rokkitt"/>
            </a:endParaRPr>
          </a:p>
        </p:txBody>
      </p:sp>
      <p:sp>
        <p:nvSpPr>
          <p:cNvPr id="133" name="Shape 13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10</a:t>
            </a:fld>
            <a:endParaRPr lang="en" sz="1400" b="0" i="0" u="none" strike="noStrike" cap="none" dirty="0">
              <a:solidFill>
                <a:srgbClr val="FFFFFF"/>
              </a:solidFill>
              <a:latin typeface="Times New Roman"/>
              <a:ea typeface="Arial"/>
              <a:cs typeface="Times New Roman"/>
              <a:sym typeface="Arial"/>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90250" y="450150"/>
            <a:ext cx="7982100" cy="4090800"/>
          </a:xfrm>
          <a:prstGeom prst="rect">
            <a:avLst/>
          </a:prstGeom>
          <a:noFill/>
          <a:ln>
            <a:noFill/>
          </a:ln>
        </p:spPr>
        <p:txBody>
          <a:bodyPr lIns="91425" tIns="91425" rIns="91425" bIns="91425" anchor="ctr" anchorCtr="0">
            <a:noAutofit/>
          </a:bodyPr>
          <a:lstStyle/>
          <a:p>
            <a:pPr>
              <a:buSzPct val="25000"/>
            </a:pPr>
            <a:r>
              <a:rPr lang="en-US" b="1" dirty="0">
                <a:latin typeface="Times New Roman"/>
                <a:cs typeface="Times New Roman"/>
              </a:rPr>
              <a:t>La </a:t>
            </a:r>
            <a:r>
              <a:rPr lang="en-US" b="1" dirty="0" err="1">
                <a:latin typeface="Times New Roman"/>
                <a:cs typeface="Times New Roman"/>
              </a:rPr>
              <a:t>Revelación</a:t>
            </a:r>
            <a:r>
              <a:rPr lang="en-US" b="1" dirty="0">
                <a:latin typeface="Times New Roman"/>
                <a:cs typeface="Times New Roman"/>
              </a:rPr>
              <a:t> Divina: Dios se </a:t>
            </a:r>
            <a:r>
              <a:rPr lang="en-US" b="1" dirty="0" err="1">
                <a:latin typeface="Times New Roman"/>
                <a:cs typeface="Times New Roman"/>
              </a:rPr>
              <a:t>revela</a:t>
            </a:r>
            <a:r>
              <a:rPr lang="en-US" b="1" dirty="0">
                <a:latin typeface="Times New Roman"/>
                <a:cs typeface="Times New Roman"/>
              </a:rPr>
              <a:t> </a:t>
            </a:r>
            <a:r>
              <a:rPr lang="en-US" b="1" dirty="0" err="1">
                <a:latin typeface="Times New Roman"/>
                <a:cs typeface="Times New Roman"/>
              </a:rPr>
              <a:t>directamente</a:t>
            </a:r>
            <a:r>
              <a:rPr lang="en-US" b="1" dirty="0">
                <a:latin typeface="Times New Roman"/>
                <a:cs typeface="Times New Roman"/>
              </a:rPr>
              <a:t> a la </a:t>
            </a:r>
            <a:r>
              <a:rPr lang="en-US" b="1" dirty="0" err="1">
                <a:latin typeface="Times New Roman"/>
                <a:cs typeface="Times New Roman"/>
              </a:rPr>
              <a:t>raza</a:t>
            </a:r>
            <a:r>
              <a:rPr lang="en-US" b="1" dirty="0">
                <a:latin typeface="Times New Roman"/>
                <a:cs typeface="Times New Roman"/>
              </a:rPr>
              <a:t> </a:t>
            </a:r>
            <a:r>
              <a:rPr lang="en-US" b="1" dirty="0" err="1">
                <a:latin typeface="Times New Roman"/>
                <a:cs typeface="Times New Roman"/>
              </a:rPr>
              <a:t>humana</a:t>
            </a:r>
            <a:r>
              <a:rPr lang="en-US" b="1" dirty="0">
                <a:latin typeface="Times New Roman"/>
                <a:cs typeface="Times New Roman"/>
              </a:rPr>
              <a:t/>
            </a:r>
            <a:br>
              <a:rPr lang="en-US" b="1" dirty="0">
                <a:latin typeface="Times New Roman"/>
                <a:cs typeface="Times New Roman"/>
              </a:rPr>
            </a:br>
            <a:endParaRPr lang="en" sz="4000" b="1" u="none" strike="noStrike" cap="none" dirty="0">
              <a:solidFill>
                <a:srgbClr val="4B2F5E"/>
              </a:solidFill>
              <a:latin typeface="Times New Roman"/>
              <a:ea typeface="Times"/>
              <a:cs typeface="Times New Roman"/>
              <a:sym typeface="Times"/>
            </a:endParaRPr>
          </a:p>
        </p:txBody>
      </p:sp>
      <p:sp>
        <p:nvSpPr>
          <p:cNvPr id="140" name="Shape 14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11</a:t>
            </a:fld>
            <a:endParaRPr lang="en" sz="1400" b="0" i="0" u="none" strike="noStrike" cap="none" dirty="0">
              <a:solidFill>
                <a:srgbClr val="FFFFFF"/>
              </a:solidFill>
              <a:latin typeface="Times New Roman"/>
              <a:ea typeface="Arial"/>
              <a:cs typeface="Times New Roman"/>
              <a:sym typeface="Arial"/>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90250" y="450150"/>
            <a:ext cx="7982100" cy="4090800"/>
          </a:xfrm>
          <a:prstGeom prst="rect">
            <a:avLst/>
          </a:prstGeom>
          <a:noFill/>
          <a:ln>
            <a:noFill/>
          </a:ln>
        </p:spPr>
        <p:txBody>
          <a:bodyPr lIns="91425" tIns="91425" rIns="91425" bIns="91425" anchor="ctr" anchorCtr="0">
            <a:noAutofit/>
          </a:bodyPr>
          <a:lstStyle/>
          <a:p>
            <a:r>
              <a:rPr lang="en-US" b="1" dirty="0">
                <a:latin typeface="Times New Roman"/>
                <a:cs typeface="Times New Roman"/>
              </a:rPr>
              <a:t>La </a:t>
            </a:r>
            <a:r>
              <a:rPr lang="en-US" b="1" dirty="0" err="1">
                <a:latin typeface="Times New Roman"/>
                <a:cs typeface="Times New Roman"/>
              </a:rPr>
              <a:t>Revelación</a:t>
            </a:r>
            <a:r>
              <a:rPr lang="en-US" b="1" dirty="0">
                <a:latin typeface="Times New Roman"/>
                <a:cs typeface="Times New Roman"/>
              </a:rPr>
              <a:t> </a:t>
            </a:r>
            <a:r>
              <a:rPr lang="en-US" b="1" dirty="0" err="1">
                <a:latin typeface="Times New Roman"/>
                <a:cs typeface="Times New Roman"/>
              </a:rPr>
              <a:t>comienza</a:t>
            </a:r>
            <a:r>
              <a:rPr lang="en-US" b="1" dirty="0">
                <a:latin typeface="Times New Roman"/>
                <a:cs typeface="Times New Roman"/>
              </a:rPr>
              <a:t> con </a:t>
            </a:r>
            <a:r>
              <a:rPr lang="en-US" b="1" dirty="0" err="1">
                <a:latin typeface="Times New Roman"/>
                <a:cs typeface="Times New Roman"/>
              </a:rPr>
              <a:t>los</a:t>
            </a:r>
            <a:r>
              <a:rPr lang="en-US" b="1" dirty="0">
                <a:latin typeface="Times New Roman"/>
                <a:cs typeface="Times New Roman"/>
              </a:rPr>
              <a:t> </a:t>
            </a:r>
            <a:r>
              <a:rPr lang="en-US" b="1" dirty="0" err="1">
                <a:latin typeface="Times New Roman"/>
                <a:cs typeface="Times New Roman"/>
              </a:rPr>
              <a:t>patriarcas</a:t>
            </a:r>
            <a:r>
              <a:rPr lang="en-US" b="1" dirty="0">
                <a:latin typeface="Times New Roman"/>
                <a:cs typeface="Times New Roman"/>
              </a:rPr>
              <a:t> y </a:t>
            </a:r>
            <a:r>
              <a:rPr lang="en-US" b="1" dirty="0" err="1">
                <a:latin typeface="Times New Roman"/>
                <a:cs typeface="Times New Roman"/>
              </a:rPr>
              <a:t>profetas</a:t>
            </a:r>
            <a:r>
              <a:rPr lang="en-US" b="1" dirty="0">
                <a:latin typeface="Times New Roman"/>
                <a:cs typeface="Times New Roman"/>
              </a:rPr>
              <a:t> del </a:t>
            </a:r>
            <a:r>
              <a:rPr lang="en-US" b="1" dirty="0" err="1" smtClean="0">
                <a:latin typeface="Times New Roman"/>
                <a:cs typeface="Times New Roman"/>
              </a:rPr>
              <a:t>Antiguo</a:t>
            </a:r>
            <a:r>
              <a:rPr lang="en-US" b="1" dirty="0" smtClean="0">
                <a:latin typeface="Times New Roman"/>
                <a:cs typeface="Times New Roman"/>
              </a:rPr>
              <a:t> </a:t>
            </a:r>
            <a:r>
              <a:rPr lang="en-US" b="1" dirty="0" err="1">
                <a:latin typeface="Times New Roman"/>
                <a:cs typeface="Times New Roman"/>
              </a:rPr>
              <a:t>Testamento</a:t>
            </a:r>
            <a:r>
              <a:rPr lang="en-US" b="1" dirty="0">
                <a:latin typeface="Times New Roman"/>
                <a:cs typeface="Times New Roman"/>
              </a:rPr>
              <a:t>.</a:t>
            </a:r>
            <a:br>
              <a:rPr lang="en-US" b="1" dirty="0">
                <a:latin typeface="Times New Roman"/>
                <a:cs typeface="Times New Roman"/>
              </a:rPr>
            </a:br>
            <a:r>
              <a:rPr lang="en-US" b="1" dirty="0">
                <a:latin typeface="Times New Roman"/>
                <a:cs typeface="Times New Roman"/>
              </a:rPr>
              <a:t>Dios se </a:t>
            </a:r>
            <a:r>
              <a:rPr lang="en-US" b="1" dirty="0" err="1">
                <a:latin typeface="Times New Roman"/>
                <a:cs typeface="Times New Roman"/>
              </a:rPr>
              <a:t>revela</a:t>
            </a:r>
            <a:r>
              <a:rPr lang="en-US" b="1" dirty="0">
                <a:latin typeface="Times New Roman"/>
                <a:cs typeface="Times New Roman"/>
              </a:rPr>
              <a:t> </a:t>
            </a:r>
            <a:r>
              <a:rPr lang="en-US" b="1" dirty="0" err="1">
                <a:latin typeface="Times New Roman"/>
                <a:cs typeface="Times New Roman"/>
              </a:rPr>
              <a:t>totalmente</a:t>
            </a:r>
            <a:r>
              <a:rPr lang="en-US" b="1" dirty="0">
                <a:latin typeface="Times New Roman"/>
                <a:cs typeface="Times New Roman"/>
              </a:rPr>
              <a:t> en </a:t>
            </a:r>
            <a:r>
              <a:rPr lang="en-US" b="1" dirty="0" err="1">
                <a:latin typeface="Times New Roman"/>
                <a:cs typeface="Times New Roman"/>
              </a:rPr>
              <a:t>Jesucristo</a:t>
            </a:r>
            <a:r>
              <a:rPr lang="en-US" b="1" dirty="0" smtClean="0">
                <a:latin typeface="Times New Roman"/>
                <a:cs typeface="Times New Roman"/>
              </a:rPr>
              <a:t>.</a:t>
            </a:r>
            <a:endParaRPr lang="en" sz="4000" b="0" i="0" u="none" strike="noStrike" cap="none" dirty="0">
              <a:solidFill>
                <a:srgbClr val="4B2F5E"/>
              </a:solidFill>
              <a:latin typeface="Times"/>
              <a:ea typeface="Times"/>
              <a:cs typeface="Times"/>
              <a:sym typeface="Times"/>
            </a:endParaRPr>
          </a:p>
        </p:txBody>
      </p:sp>
      <p:sp>
        <p:nvSpPr>
          <p:cNvPr id="147" name="Shape 14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12</a:t>
            </a:fld>
            <a:endParaRPr lang="en" sz="1400" b="0" i="0" u="none" strike="noStrike" cap="none" dirty="0">
              <a:solidFill>
                <a:srgbClr val="FFFFFF"/>
              </a:solidFill>
              <a:latin typeface="Times New Roman"/>
              <a:ea typeface="Arial"/>
              <a:cs typeface="Times New Roman"/>
              <a:sym typeface="Arial"/>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90250" y="450150"/>
            <a:ext cx="7982100" cy="4090800"/>
          </a:xfrm>
          <a:prstGeom prst="rect">
            <a:avLst/>
          </a:prstGeom>
          <a:noFill/>
          <a:ln>
            <a:noFill/>
          </a:ln>
        </p:spPr>
        <p:txBody>
          <a:bodyPr lIns="91425" tIns="91425" rIns="91425" bIns="91425" anchor="ctr" anchorCtr="0">
            <a:noAutofit/>
          </a:bodyPr>
          <a:lstStyle/>
          <a:p>
            <a:r>
              <a:rPr lang="en-US" b="1" dirty="0">
                <a:latin typeface="Times New Roman"/>
                <a:cs typeface="Times New Roman"/>
              </a:rPr>
              <a:t>¿</a:t>
            </a:r>
            <a:r>
              <a:rPr lang="en-US" b="1" dirty="0" err="1">
                <a:latin typeface="Times New Roman"/>
                <a:cs typeface="Times New Roman"/>
              </a:rPr>
              <a:t>Quién</a:t>
            </a:r>
            <a:r>
              <a:rPr lang="en-US" b="1" dirty="0">
                <a:latin typeface="Times New Roman"/>
                <a:cs typeface="Times New Roman"/>
              </a:rPr>
              <a:t> </a:t>
            </a:r>
            <a:r>
              <a:rPr lang="en-US" b="1" dirty="0" err="1">
                <a:latin typeface="Times New Roman"/>
                <a:cs typeface="Times New Roman"/>
              </a:rPr>
              <a:t>es</a:t>
            </a:r>
            <a:r>
              <a:rPr lang="en-US" b="1" dirty="0">
                <a:latin typeface="Times New Roman"/>
                <a:cs typeface="Times New Roman"/>
              </a:rPr>
              <a:t> Dios?</a:t>
            </a:r>
            <a:br>
              <a:rPr lang="en-US" b="1" dirty="0">
                <a:latin typeface="Times New Roman"/>
                <a:cs typeface="Times New Roman"/>
              </a:rPr>
            </a:br>
            <a:r>
              <a:rPr lang="en-US" b="1" dirty="0">
                <a:latin typeface="Times New Roman"/>
                <a:cs typeface="Times New Roman"/>
              </a:rPr>
              <a:t>La </a:t>
            </a:r>
            <a:r>
              <a:rPr lang="en-US" b="1" dirty="0" err="1">
                <a:latin typeface="Times New Roman"/>
                <a:cs typeface="Times New Roman"/>
              </a:rPr>
              <a:t>Santísima</a:t>
            </a:r>
            <a:r>
              <a:rPr lang="en-US" b="1" dirty="0">
                <a:latin typeface="Times New Roman"/>
                <a:cs typeface="Times New Roman"/>
              </a:rPr>
              <a:t> Trinidad</a:t>
            </a:r>
            <a:br>
              <a:rPr lang="en-US" b="1" dirty="0">
                <a:latin typeface="Times New Roman"/>
                <a:cs typeface="Times New Roman"/>
              </a:rPr>
            </a:br>
            <a:endParaRPr lang="en" sz="4000" b="1" u="none" strike="noStrike" cap="none" dirty="0">
              <a:solidFill>
                <a:srgbClr val="4B2F5E"/>
              </a:solidFill>
              <a:latin typeface="Times New Roman"/>
              <a:cs typeface="Times New Roman"/>
              <a:sym typeface="Rokkitt"/>
            </a:endParaRPr>
          </a:p>
        </p:txBody>
      </p:sp>
      <p:sp>
        <p:nvSpPr>
          <p:cNvPr id="154" name="Shape 15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13</a:t>
            </a:fld>
            <a:endParaRPr lang="en" sz="1400" b="0" i="0" u="none" strike="noStrike" cap="none" dirty="0">
              <a:solidFill>
                <a:srgbClr val="FFFFFF"/>
              </a:solidFill>
              <a:latin typeface="Times New Roman"/>
              <a:ea typeface="Arial"/>
              <a:cs typeface="Times New Roman"/>
              <a:sym typeface="Arial"/>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90250" y="450150"/>
            <a:ext cx="7982100" cy="4090800"/>
          </a:xfrm>
          <a:prstGeom prst="rect">
            <a:avLst/>
          </a:prstGeom>
          <a:noFill/>
          <a:ln>
            <a:noFill/>
          </a:ln>
        </p:spPr>
        <p:txBody>
          <a:bodyPr lIns="91425" tIns="91425" rIns="91425" bIns="91425" anchor="ctr" anchorCtr="0">
            <a:noAutofit/>
          </a:bodyPr>
          <a:lstStyle/>
          <a:p>
            <a:pPr>
              <a:buSzPct val="25000"/>
            </a:pPr>
            <a:r>
              <a:rPr lang="en-US" b="1" dirty="0">
                <a:latin typeface="Times New Roman"/>
                <a:cs typeface="Times New Roman"/>
              </a:rPr>
              <a:t>Dios </a:t>
            </a:r>
            <a:r>
              <a:rPr lang="en-US" b="1" dirty="0" err="1">
                <a:latin typeface="Times New Roman"/>
                <a:cs typeface="Times New Roman"/>
              </a:rPr>
              <a:t>es</a:t>
            </a:r>
            <a:r>
              <a:rPr lang="en-US" b="1" dirty="0">
                <a:latin typeface="Times New Roman"/>
                <a:cs typeface="Times New Roman"/>
              </a:rPr>
              <a:t> un Dios </a:t>
            </a:r>
            <a:r>
              <a:rPr lang="en-US" b="1" dirty="0" err="1">
                <a:latin typeface="Times New Roman"/>
                <a:cs typeface="Times New Roman"/>
              </a:rPr>
              <a:t>en</a:t>
            </a:r>
            <a:r>
              <a:rPr lang="en-US" b="1" dirty="0">
                <a:latin typeface="Times New Roman"/>
                <a:cs typeface="Times New Roman"/>
              </a:rPr>
              <a:t> </a:t>
            </a:r>
            <a:r>
              <a:rPr lang="en-US" b="1" dirty="0" err="1">
                <a:latin typeface="Times New Roman"/>
                <a:cs typeface="Times New Roman"/>
              </a:rPr>
              <a:t>tres</a:t>
            </a:r>
            <a:r>
              <a:rPr lang="en-US" b="1" dirty="0">
                <a:latin typeface="Times New Roman"/>
                <a:cs typeface="Times New Roman"/>
              </a:rPr>
              <a:t> personas </a:t>
            </a:r>
            <a:r>
              <a:rPr lang="en-US" b="1" dirty="0" err="1">
                <a:latin typeface="Times New Roman"/>
                <a:cs typeface="Times New Roman"/>
              </a:rPr>
              <a:t>Divinas</a:t>
            </a:r>
            <a:r>
              <a:rPr lang="en-US" b="1" dirty="0">
                <a:latin typeface="Times New Roman"/>
                <a:cs typeface="Times New Roman"/>
              </a:rPr>
              <a:t>:</a:t>
            </a:r>
            <a:br>
              <a:rPr lang="en-US" b="1" dirty="0">
                <a:latin typeface="Times New Roman"/>
                <a:cs typeface="Times New Roman"/>
              </a:rPr>
            </a:br>
            <a:r>
              <a:rPr lang="en-US" b="1" dirty="0">
                <a:latin typeface="Times New Roman"/>
                <a:cs typeface="Times New Roman"/>
              </a:rPr>
              <a:t/>
            </a:r>
            <a:br>
              <a:rPr lang="en-US" b="1" dirty="0">
                <a:latin typeface="Times New Roman"/>
                <a:cs typeface="Times New Roman"/>
              </a:rPr>
            </a:br>
            <a:r>
              <a:rPr lang="en-US" b="1" dirty="0">
                <a:latin typeface="Times New Roman"/>
                <a:cs typeface="Times New Roman"/>
              </a:rPr>
              <a:t>Dios el Padre, Dios el </a:t>
            </a:r>
            <a:r>
              <a:rPr lang="en-US" b="1" dirty="0" err="1">
                <a:latin typeface="Times New Roman"/>
                <a:cs typeface="Times New Roman"/>
              </a:rPr>
              <a:t>Hijo</a:t>
            </a:r>
            <a:r>
              <a:rPr lang="en-US" b="1" dirty="0">
                <a:latin typeface="Times New Roman"/>
                <a:cs typeface="Times New Roman"/>
              </a:rPr>
              <a:t> y Dios el </a:t>
            </a:r>
            <a:r>
              <a:rPr lang="en-US" b="1" dirty="0" err="1">
                <a:latin typeface="Times New Roman"/>
                <a:cs typeface="Times New Roman"/>
              </a:rPr>
              <a:t>Espíritu</a:t>
            </a:r>
            <a:r>
              <a:rPr lang="en-US" b="1" dirty="0">
                <a:latin typeface="Times New Roman"/>
                <a:cs typeface="Times New Roman"/>
              </a:rPr>
              <a:t> Santo,</a:t>
            </a:r>
            <a:endParaRPr lang="en" sz="4000" b="1" u="none" strike="noStrike" cap="none" dirty="0">
              <a:solidFill>
                <a:srgbClr val="4B2F5E"/>
              </a:solidFill>
              <a:latin typeface="Times New Roman"/>
              <a:cs typeface="Times New Roman"/>
              <a:sym typeface="Rokkitt"/>
            </a:endParaRPr>
          </a:p>
        </p:txBody>
      </p:sp>
      <p:sp>
        <p:nvSpPr>
          <p:cNvPr id="161" name="Shape 16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14</a:t>
            </a:fld>
            <a:endParaRPr lang="en" sz="1400" b="0" i="0" u="none" strike="noStrike" cap="none" dirty="0">
              <a:solidFill>
                <a:srgbClr val="FFFFFF"/>
              </a:solidFill>
              <a:latin typeface="Times New Roman"/>
              <a:ea typeface="Arial"/>
              <a:cs typeface="Times New Roman"/>
              <a:sym typeface="Arial"/>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a:buSzPct val="25000"/>
            </a:pPr>
            <a:r>
              <a:rPr lang="en-US" b="1" dirty="0">
                <a:latin typeface="Times New Roman"/>
                <a:cs typeface="Times New Roman"/>
              </a:rPr>
              <a:t>La Trinidad </a:t>
            </a:r>
            <a:r>
              <a:rPr lang="en-US" b="1" dirty="0" err="1">
                <a:latin typeface="Times New Roman"/>
                <a:cs typeface="Times New Roman"/>
              </a:rPr>
              <a:t>contesta</a:t>
            </a:r>
            <a:r>
              <a:rPr lang="en-US" b="1" dirty="0">
                <a:latin typeface="Times New Roman"/>
                <a:cs typeface="Times New Roman"/>
              </a:rPr>
              <a:t> </a:t>
            </a:r>
            <a:r>
              <a:rPr lang="en-US" b="1" dirty="0" err="1">
                <a:latin typeface="Times New Roman"/>
                <a:cs typeface="Times New Roman"/>
              </a:rPr>
              <a:t>estas</a:t>
            </a:r>
            <a:r>
              <a:rPr lang="en-US" b="1" dirty="0">
                <a:latin typeface="Times New Roman"/>
                <a:cs typeface="Times New Roman"/>
              </a:rPr>
              <a:t> </a:t>
            </a:r>
            <a:r>
              <a:rPr lang="en-US" b="1" dirty="0" err="1">
                <a:latin typeface="Times New Roman"/>
                <a:cs typeface="Times New Roman"/>
              </a:rPr>
              <a:t>preguntas</a:t>
            </a:r>
            <a:r>
              <a:rPr lang="en-US" b="1" dirty="0">
                <a:latin typeface="Times New Roman"/>
                <a:cs typeface="Times New Roman"/>
              </a:rPr>
              <a:t>:</a:t>
            </a:r>
            <a:br>
              <a:rPr lang="en-US" b="1" dirty="0">
                <a:latin typeface="Times New Roman"/>
                <a:cs typeface="Times New Roman"/>
              </a:rPr>
            </a:br>
            <a:endParaRPr lang="en" sz="3200" b="1" u="none" strike="noStrike" cap="none" dirty="0">
              <a:solidFill>
                <a:srgbClr val="4B2F5E"/>
              </a:solidFill>
              <a:latin typeface="Times New Roman"/>
              <a:cs typeface="Times New Roman"/>
            </a:endParaRPr>
          </a:p>
        </p:txBody>
      </p:sp>
      <p:sp>
        <p:nvSpPr>
          <p:cNvPr id="168" name="Shape 168"/>
          <p:cNvSpPr txBox="1">
            <a:spLocks noGrp="1"/>
          </p:cNvSpPr>
          <p:nvPr>
            <p:ph type="body" idx="1"/>
          </p:nvPr>
        </p:nvSpPr>
        <p:spPr>
          <a:xfrm>
            <a:off x="311700" y="1152475"/>
            <a:ext cx="8520599" cy="3187199"/>
          </a:xfrm>
          <a:prstGeom prst="rect">
            <a:avLst/>
          </a:prstGeom>
          <a:noFill/>
          <a:ln>
            <a:noFill/>
          </a:ln>
        </p:spPr>
        <p:txBody>
          <a:bodyPr lIns="91425" tIns="91425" rIns="91425" bIns="91425" anchor="t" anchorCtr="0">
            <a:noAutofit/>
          </a:bodyPr>
          <a:lstStyle/>
          <a:p>
            <a:r>
              <a:rPr lang="en-US" dirty="0">
                <a:latin typeface="Times New Roman"/>
                <a:cs typeface="Times New Roman"/>
              </a:rPr>
              <a:t>* ¿</a:t>
            </a:r>
            <a:r>
              <a:rPr lang="en-US" dirty="0" err="1">
                <a:latin typeface="Times New Roman"/>
                <a:cs typeface="Times New Roman"/>
              </a:rPr>
              <a:t>Quién</a:t>
            </a:r>
            <a:r>
              <a:rPr lang="en-US" dirty="0">
                <a:latin typeface="Times New Roman"/>
                <a:cs typeface="Times New Roman"/>
              </a:rPr>
              <a:t> </a:t>
            </a:r>
            <a:r>
              <a:rPr lang="en-US" dirty="0" err="1">
                <a:latin typeface="Times New Roman"/>
                <a:cs typeface="Times New Roman"/>
              </a:rPr>
              <a:t>es</a:t>
            </a:r>
            <a:r>
              <a:rPr lang="en-US" dirty="0">
                <a:latin typeface="Times New Roman"/>
                <a:cs typeface="Times New Roman"/>
              </a:rPr>
              <a:t> Dios?</a:t>
            </a:r>
          </a:p>
          <a:p>
            <a:r>
              <a:rPr lang="en-US" dirty="0">
                <a:latin typeface="Times New Roman"/>
                <a:cs typeface="Times New Roman"/>
              </a:rPr>
              <a:t>* ¿A </a:t>
            </a:r>
            <a:r>
              <a:rPr lang="en-US" dirty="0" err="1">
                <a:latin typeface="Times New Roman"/>
                <a:cs typeface="Times New Roman"/>
              </a:rPr>
              <a:t>qué</a:t>
            </a:r>
            <a:r>
              <a:rPr lang="en-US" dirty="0">
                <a:latin typeface="Times New Roman"/>
                <a:cs typeface="Times New Roman"/>
              </a:rPr>
              <a:t> </a:t>
            </a:r>
            <a:r>
              <a:rPr lang="en-US" dirty="0" err="1">
                <a:latin typeface="Times New Roman"/>
                <a:cs typeface="Times New Roman"/>
              </a:rPr>
              <a:t>tipo</a:t>
            </a:r>
            <a:r>
              <a:rPr lang="en-US" dirty="0">
                <a:latin typeface="Times New Roman"/>
                <a:cs typeface="Times New Roman"/>
              </a:rPr>
              <a:t> de </a:t>
            </a:r>
            <a:r>
              <a:rPr lang="en-US" dirty="0" err="1">
                <a:latin typeface="Times New Roman"/>
                <a:cs typeface="Times New Roman"/>
              </a:rPr>
              <a:t>relación</a:t>
            </a:r>
            <a:r>
              <a:rPr lang="en-US" dirty="0">
                <a:latin typeface="Times New Roman"/>
                <a:cs typeface="Times New Roman"/>
              </a:rPr>
              <a:t> </a:t>
            </a:r>
            <a:r>
              <a:rPr lang="en-US" dirty="0" err="1">
                <a:latin typeface="Times New Roman"/>
                <a:cs typeface="Times New Roman"/>
              </a:rPr>
              <a:t>nos</a:t>
            </a:r>
            <a:r>
              <a:rPr lang="en-US" dirty="0">
                <a:latin typeface="Times New Roman"/>
                <a:cs typeface="Times New Roman"/>
              </a:rPr>
              <a:t> </a:t>
            </a:r>
            <a:r>
              <a:rPr lang="en-US" dirty="0" err="1">
                <a:latin typeface="Times New Roman"/>
                <a:cs typeface="Times New Roman"/>
              </a:rPr>
              <a:t>invita</a:t>
            </a:r>
            <a:r>
              <a:rPr lang="en-US" dirty="0">
                <a:latin typeface="Times New Roman"/>
                <a:cs typeface="Times New Roman"/>
              </a:rPr>
              <a:t>?</a:t>
            </a:r>
          </a:p>
          <a:p>
            <a:r>
              <a:rPr lang="en-US" dirty="0">
                <a:latin typeface="Times New Roman"/>
                <a:cs typeface="Times New Roman"/>
              </a:rPr>
              <a:t>* ¿De </a:t>
            </a:r>
            <a:r>
              <a:rPr lang="en-US" dirty="0" err="1">
                <a:latin typeface="Times New Roman"/>
                <a:cs typeface="Times New Roman"/>
              </a:rPr>
              <a:t>dónde</a:t>
            </a:r>
            <a:r>
              <a:rPr lang="en-US" dirty="0">
                <a:latin typeface="Times New Roman"/>
                <a:cs typeface="Times New Roman"/>
              </a:rPr>
              <a:t> </a:t>
            </a:r>
            <a:r>
              <a:rPr lang="en-US" dirty="0" err="1">
                <a:latin typeface="Times New Roman"/>
                <a:cs typeface="Times New Roman"/>
              </a:rPr>
              <a:t>viene</a:t>
            </a:r>
            <a:r>
              <a:rPr lang="en-US" dirty="0">
                <a:latin typeface="Times New Roman"/>
                <a:cs typeface="Times New Roman"/>
              </a:rPr>
              <a:t> </a:t>
            </a:r>
            <a:r>
              <a:rPr lang="en-US" dirty="0" err="1">
                <a:latin typeface="Times New Roman"/>
                <a:cs typeface="Times New Roman"/>
              </a:rPr>
              <a:t>todo</a:t>
            </a:r>
            <a:r>
              <a:rPr lang="en-US" dirty="0">
                <a:latin typeface="Times New Roman"/>
                <a:cs typeface="Times New Roman"/>
              </a:rPr>
              <a:t>?</a:t>
            </a:r>
          </a:p>
          <a:p>
            <a:r>
              <a:rPr lang="en-US" dirty="0">
                <a:latin typeface="Times New Roman"/>
                <a:cs typeface="Times New Roman"/>
              </a:rPr>
              <a:t>* ¿</a:t>
            </a:r>
            <a:r>
              <a:rPr lang="en-US" dirty="0" err="1">
                <a:latin typeface="Times New Roman"/>
                <a:cs typeface="Times New Roman"/>
              </a:rPr>
              <a:t>Cuál</a:t>
            </a:r>
            <a:r>
              <a:rPr lang="en-US" dirty="0">
                <a:latin typeface="Times New Roman"/>
                <a:cs typeface="Times New Roman"/>
              </a:rPr>
              <a:t> </a:t>
            </a:r>
            <a:r>
              <a:rPr lang="en-US" dirty="0" err="1">
                <a:latin typeface="Times New Roman"/>
                <a:cs typeface="Times New Roman"/>
              </a:rPr>
              <a:t>es</a:t>
            </a:r>
            <a:r>
              <a:rPr lang="en-US" dirty="0">
                <a:latin typeface="Times New Roman"/>
                <a:cs typeface="Times New Roman"/>
              </a:rPr>
              <a:t> el </a:t>
            </a:r>
            <a:r>
              <a:rPr lang="en-US" dirty="0" err="1">
                <a:latin typeface="Times New Roman"/>
                <a:cs typeface="Times New Roman"/>
              </a:rPr>
              <a:t>propósito</a:t>
            </a:r>
            <a:r>
              <a:rPr lang="en-US" dirty="0">
                <a:latin typeface="Times New Roman"/>
                <a:cs typeface="Times New Roman"/>
              </a:rPr>
              <a:t> de la </a:t>
            </a:r>
            <a:r>
              <a:rPr lang="en-US" dirty="0" err="1">
                <a:latin typeface="Times New Roman"/>
                <a:cs typeface="Times New Roman"/>
              </a:rPr>
              <a:t>vida</a:t>
            </a:r>
            <a:r>
              <a:rPr lang="en-US" dirty="0">
                <a:latin typeface="Times New Roman"/>
                <a:cs typeface="Times New Roman"/>
              </a:rPr>
              <a:t>?</a:t>
            </a:r>
          </a:p>
          <a:p>
            <a:pPr marL="2114550" lvl="4" indent="-196850">
              <a:spcAft>
                <a:spcPts val="0"/>
              </a:spcAft>
              <a:buSzPct val="100000"/>
              <a:buFont typeface="Arial"/>
              <a:buChar char="•"/>
            </a:pPr>
            <a:endParaRPr lang="en" b="0" i="0" u="none" strike="noStrike" cap="none" dirty="0">
              <a:solidFill>
                <a:schemeClr val="dk2"/>
              </a:solidFill>
              <a:latin typeface="Lora"/>
              <a:ea typeface="Lora"/>
              <a:cs typeface="Lora"/>
              <a:sym typeface="Lora"/>
            </a:endParaRPr>
          </a:p>
        </p:txBody>
      </p:sp>
      <p:sp>
        <p:nvSpPr>
          <p:cNvPr id="169" name="Shape 16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15</a:t>
            </a:fld>
            <a:endParaRPr lang="en" sz="1400" b="0" i="0" u="none" strike="noStrike" cap="none" dirty="0">
              <a:solidFill>
                <a:srgbClr val="FFFFFF"/>
              </a:solidFill>
              <a:latin typeface="Times New Roman"/>
              <a:ea typeface="Arial"/>
              <a:cs typeface="Times New Roman"/>
              <a:sym typeface="Arial"/>
            </a:endParaRP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6" name="Shape 17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rtl="0">
              <a:spcBef>
                <a:spcPts val="0"/>
              </a:spcBef>
              <a:buClr>
                <a:srgbClr val="000000"/>
              </a:buClr>
              <a:buSzPct val="25000"/>
              <a:buFont typeface="Arial"/>
              <a:buNone/>
            </a:pPr>
            <a:fld id="{00000000-1234-1234-1234-123412341234}" type="slidenum">
              <a:rPr lang="en">
                <a:latin typeface="Times New Roman"/>
                <a:cs typeface="Times New Roman"/>
              </a:rPr>
              <a:t>16</a:t>
            </a:fld>
            <a:endParaRPr lang="en" dirty="0">
              <a:latin typeface="Times New Roman"/>
              <a:cs typeface="Times New Roman"/>
            </a:endParaRPr>
          </a:p>
        </p:txBody>
      </p:sp>
      <p:sp>
        <p:nvSpPr>
          <p:cNvPr id="178" name="Shape 178"/>
          <p:cNvSpPr txBox="1">
            <a:spLocks noGrp="1"/>
          </p:cNvSpPr>
          <p:nvPr>
            <p:ph type="body" idx="1"/>
          </p:nvPr>
        </p:nvSpPr>
        <p:spPr>
          <a:xfrm>
            <a:off x="372173" y="1636332"/>
            <a:ext cx="8520600" cy="2254684"/>
          </a:xfrm>
          <a:prstGeom prst="rect">
            <a:avLst/>
          </a:prstGeom>
        </p:spPr>
        <p:txBody>
          <a:bodyPr lIns="91425" tIns="91425" rIns="91425" bIns="91425" anchor="t" anchorCtr="0">
            <a:noAutofit/>
          </a:bodyPr>
          <a:lstStyle/>
          <a:p>
            <a:pPr algn="ctr"/>
            <a:r>
              <a:rPr lang="en-US" sz="2800" dirty="0"/>
              <a:t>¿</a:t>
            </a:r>
            <a:r>
              <a:rPr lang="en-US" sz="2800" dirty="0" err="1"/>
              <a:t>Aceptaremos</a:t>
            </a:r>
            <a:r>
              <a:rPr lang="en-US" sz="2800" dirty="0"/>
              <a:t> la </a:t>
            </a:r>
            <a:r>
              <a:rPr lang="en-US" sz="2800" dirty="0" err="1"/>
              <a:t>invitación</a:t>
            </a:r>
            <a:r>
              <a:rPr lang="en-US" sz="2800" dirty="0"/>
              <a:t> de Dios a </a:t>
            </a:r>
            <a:r>
              <a:rPr lang="en-US" sz="2800" dirty="0" err="1"/>
              <a:t>unirnos</a:t>
            </a:r>
            <a:r>
              <a:rPr lang="en-US" sz="2800" dirty="0"/>
              <a:t> a </a:t>
            </a:r>
            <a:r>
              <a:rPr lang="en-US" sz="2800" dirty="0" err="1"/>
              <a:t>Él</a:t>
            </a:r>
            <a:r>
              <a:rPr lang="en-US" sz="2800" dirty="0"/>
              <a:t>?</a:t>
            </a:r>
          </a:p>
          <a:p>
            <a:pPr lvl="0" algn="ctr" rtl="0">
              <a:spcBef>
                <a:spcPts val="0"/>
              </a:spcBef>
              <a:buNone/>
            </a:pPr>
            <a:endParaRPr sz="4000" dirty="0"/>
          </a:p>
        </p:txBody>
      </p:sp>
      <p:sp>
        <p:nvSpPr>
          <p:cNvPr id="2" name="Title 1">
            <a:extLst>
              <a:ext uri="{FF2B5EF4-FFF2-40B4-BE49-F238E27FC236}">
                <a16:creationId xmlns="" xmlns:a16="http://schemas.microsoft.com/office/drawing/2014/main" id="{3436EAC5-B96B-4101-9453-987B645543A3}"/>
              </a:ext>
            </a:extLst>
          </p:cNvPr>
          <p:cNvSpPr>
            <a:spLocks noGrp="1"/>
          </p:cNvSpPr>
          <p:nvPr>
            <p:ph type="title"/>
          </p:nvPr>
        </p:nvSpPr>
        <p:spPr/>
        <p:txBody>
          <a:bodyPr/>
          <a:lstStyle/>
          <a:p>
            <a:r>
              <a:rPr lang="en-US" sz="4000" b="1" dirty="0" err="1">
                <a:latin typeface="Times New Roman"/>
                <a:cs typeface="Times New Roman"/>
              </a:rPr>
              <a:t>Ahora</a:t>
            </a:r>
            <a:r>
              <a:rPr lang="en-US" sz="4000" b="1" dirty="0">
                <a:latin typeface="Times New Roman"/>
                <a:cs typeface="Times New Roman"/>
              </a:rPr>
              <a:t> la </a:t>
            </a:r>
            <a:r>
              <a:rPr lang="en-US" sz="4000" b="1" dirty="0" err="1">
                <a:latin typeface="Times New Roman"/>
                <a:cs typeface="Times New Roman"/>
              </a:rPr>
              <a:t>única</a:t>
            </a:r>
            <a:r>
              <a:rPr lang="en-US" sz="4000" b="1" dirty="0">
                <a:latin typeface="Times New Roman"/>
                <a:cs typeface="Times New Roman"/>
              </a:rPr>
              <a:t> </a:t>
            </a:r>
            <a:r>
              <a:rPr lang="en-US" sz="4000" b="1" dirty="0" err="1">
                <a:latin typeface="Times New Roman"/>
                <a:cs typeface="Times New Roman"/>
              </a:rPr>
              <a:t>pregunta</a:t>
            </a:r>
            <a:r>
              <a:rPr lang="en-US" sz="4000" b="1" dirty="0">
                <a:latin typeface="Times New Roman"/>
                <a:cs typeface="Times New Roman"/>
              </a:rPr>
              <a:t> </a:t>
            </a:r>
            <a:r>
              <a:rPr lang="en-US" sz="4000" b="1" dirty="0" err="1">
                <a:latin typeface="Times New Roman"/>
                <a:cs typeface="Times New Roman"/>
              </a:rPr>
              <a:t>es</a:t>
            </a:r>
            <a:r>
              <a:rPr lang="en-US" sz="4000" b="1" dirty="0">
                <a:latin typeface="Times New Roman"/>
                <a:cs typeface="Times New Roman"/>
              </a:rPr>
              <a:t>:</a:t>
            </a:r>
            <a:r>
              <a:rPr lang="en-US" sz="4000" dirty="0"/>
              <a:t/>
            </a:r>
            <a:br>
              <a:rPr lang="en-US" sz="4000" dirty="0"/>
            </a:br>
            <a:endParaRPr lang="en-US" sz="4000" dirty="0"/>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311700" y="2150850"/>
            <a:ext cx="8520600" cy="841800"/>
          </a:xfrm>
          <a:prstGeom prst="rect">
            <a:avLst/>
          </a:prstGeom>
        </p:spPr>
        <p:txBody>
          <a:bodyPr lIns="91425" tIns="91425" rIns="91425" bIns="91425" anchor="ctr" anchorCtr="0">
            <a:noAutofit/>
          </a:bodyPr>
          <a:lstStyle/>
          <a:p>
            <a:r>
              <a:rPr lang="en-US" sz="4800" b="1" dirty="0">
                <a:latin typeface="Times New Roman"/>
                <a:cs typeface="Times New Roman"/>
              </a:rPr>
              <a:t>La Fe: </a:t>
            </a:r>
            <a:r>
              <a:rPr lang="en-US" sz="4800" b="1" dirty="0" err="1">
                <a:latin typeface="Times New Roman"/>
                <a:cs typeface="Times New Roman"/>
              </a:rPr>
              <a:t>Entrando</a:t>
            </a:r>
            <a:r>
              <a:rPr lang="en-US" sz="4800" b="1" dirty="0">
                <a:latin typeface="Times New Roman"/>
                <a:cs typeface="Times New Roman"/>
              </a:rPr>
              <a:t> </a:t>
            </a:r>
            <a:r>
              <a:rPr lang="en-US" sz="4800" b="1" dirty="0" err="1">
                <a:latin typeface="Times New Roman"/>
                <a:cs typeface="Times New Roman"/>
              </a:rPr>
              <a:t>en</a:t>
            </a:r>
            <a:r>
              <a:rPr lang="en-US" sz="4800" b="1" dirty="0">
                <a:latin typeface="Times New Roman"/>
                <a:cs typeface="Times New Roman"/>
              </a:rPr>
              <a:t> </a:t>
            </a:r>
            <a:r>
              <a:rPr lang="en-US" sz="4800" b="1" dirty="0" err="1">
                <a:latin typeface="Times New Roman"/>
                <a:cs typeface="Times New Roman"/>
              </a:rPr>
              <a:t>una</a:t>
            </a:r>
            <a:r>
              <a:rPr lang="en-US" sz="4800" b="1" dirty="0">
                <a:latin typeface="Times New Roman"/>
                <a:cs typeface="Times New Roman"/>
              </a:rPr>
              <a:t> </a:t>
            </a:r>
            <a:r>
              <a:rPr lang="en-US" sz="4800" b="1" dirty="0" err="1">
                <a:latin typeface="Times New Roman"/>
                <a:cs typeface="Times New Roman"/>
              </a:rPr>
              <a:t>Relación</a:t>
            </a:r>
            <a:r>
              <a:rPr lang="en-US" sz="4800" b="1" dirty="0">
                <a:latin typeface="Times New Roman"/>
                <a:cs typeface="Times New Roman"/>
              </a:rPr>
              <a:t> con Dios.</a:t>
            </a:r>
            <a:br>
              <a:rPr lang="en-US" sz="4800" b="1" dirty="0">
                <a:latin typeface="Times New Roman"/>
                <a:cs typeface="Times New Roman"/>
              </a:rPr>
            </a:br>
            <a:endParaRPr lang="en" sz="4800" b="1" dirty="0">
              <a:latin typeface="Times New Roman"/>
              <a:cs typeface="Times New Roman"/>
            </a:endParaRPr>
          </a:p>
        </p:txBody>
      </p:sp>
      <p:sp>
        <p:nvSpPr>
          <p:cNvPr id="184" name="Shape 18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Clr>
                <a:srgbClr val="000000"/>
              </a:buClr>
              <a:buSzPct val="25000"/>
              <a:buFont typeface="Arial"/>
              <a:buNone/>
            </a:pPr>
            <a:fld id="{00000000-1234-1234-1234-123412341234}" type="slidenum">
              <a:rPr lang="en">
                <a:latin typeface="Times New Roman"/>
                <a:cs typeface="Times New Roman"/>
              </a:rPr>
              <a:t>17</a:t>
            </a:fld>
            <a:endParaRPr lang="en" dirty="0">
              <a:latin typeface="Times New Roman"/>
              <a:cs typeface="Times New Roman"/>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90250" y="450150"/>
            <a:ext cx="7982100" cy="4090800"/>
          </a:xfrm>
          <a:prstGeom prst="rect">
            <a:avLst/>
          </a:prstGeom>
          <a:noFill/>
          <a:ln>
            <a:noFill/>
          </a:ln>
        </p:spPr>
        <p:txBody>
          <a:bodyPr lIns="91425" tIns="91425" rIns="91425" bIns="91425" anchor="ctr" anchorCtr="0">
            <a:noAutofit/>
          </a:bodyPr>
          <a:lstStyle/>
          <a:p>
            <a:pPr>
              <a:buSzPct val="25000"/>
            </a:pP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US" b="1" dirty="0">
                <a:latin typeface="Times New Roman"/>
                <a:cs typeface="Times New Roman"/>
              </a:rPr>
              <a:t>La Fe </a:t>
            </a:r>
            <a:r>
              <a:rPr lang="en-US" b="1" dirty="0" err="1">
                <a:latin typeface="Times New Roman"/>
                <a:cs typeface="Times New Roman"/>
              </a:rPr>
              <a:t>significa</a:t>
            </a:r>
            <a:r>
              <a:rPr lang="en-US" b="1" dirty="0">
                <a:latin typeface="Times New Roman"/>
                <a:cs typeface="Times New Roman"/>
              </a:rPr>
              <a:t> </a:t>
            </a:r>
            <a:r>
              <a:rPr lang="en-US" b="1" dirty="0" err="1">
                <a:latin typeface="Times New Roman"/>
                <a:cs typeface="Times New Roman"/>
              </a:rPr>
              <a:t>entrar</a:t>
            </a:r>
            <a:r>
              <a:rPr lang="en-US" b="1" dirty="0">
                <a:latin typeface="Times New Roman"/>
                <a:cs typeface="Times New Roman"/>
              </a:rPr>
              <a:t> </a:t>
            </a:r>
            <a:r>
              <a:rPr lang="en-US" b="1" dirty="0" err="1">
                <a:latin typeface="Times New Roman"/>
                <a:cs typeface="Times New Roman"/>
              </a:rPr>
              <a:t>en</a:t>
            </a:r>
            <a:r>
              <a:rPr lang="en-US" b="1" dirty="0">
                <a:latin typeface="Times New Roman"/>
                <a:cs typeface="Times New Roman"/>
              </a:rPr>
              <a:t> </a:t>
            </a:r>
            <a:r>
              <a:rPr lang="en-US" b="1" dirty="0" err="1">
                <a:latin typeface="Times New Roman"/>
                <a:cs typeface="Times New Roman"/>
              </a:rPr>
              <a:t>una</a:t>
            </a:r>
            <a:r>
              <a:rPr lang="en-US" b="1" dirty="0">
                <a:latin typeface="Times New Roman"/>
                <a:cs typeface="Times New Roman"/>
              </a:rPr>
              <a:t> </a:t>
            </a:r>
            <a:r>
              <a:rPr lang="en-US" b="1" dirty="0" err="1">
                <a:latin typeface="Times New Roman"/>
                <a:cs typeface="Times New Roman"/>
              </a:rPr>
              <a:t>Relación</a:t>
            </a:r>
            <a:r>
              <a:rPr lang="en-US" b="1" dirty="0">
                <a:latin typeface="Times New Roman"/>
                <a:cs typeface="Times New Roman"/>
              </a:rPr>
              <a:t> con Dios.</a:t>
            </a:r>
            <a:br>
              <a:rPr lang="en-US" b="1" dirty="0">
                <a:latin typeface="Times New Roman"/>
                <a:cs typeface="Times New Roman"/>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r>
              <a:rPr lang="en" sz="4800" b="0" i="0" u="none" strike="noStrike" cap="none" dirty="0">
                <a:solidFill>
                  <a:srgbClr val="4B2F5E"/>
                </a:solidFill>
                <a:latin typeface="Rokkitt"/>
                <a:ea typeface="Rokkitt"/>
                <a:cs typeface="Rokkitt"/>
                <a:sym typeface="Rokkitt"/>
              </a:rPr>
              <a:t/>
            </a:r>
            <a:br>
              <a:rPr lang="en" sz="4800" b="0" i="0" u="none" strike="noStrike" cap="none" dirty="0">
                <a:solidFill>
                  <a:srgbClr val="4B2F5E"/>
                </a:solidFill>
                <a:latin typeface="Rokkitt"/>
                <a:ea typeface="Rokkitt"/>
                <a:cs typeface="Rokkitt"/>
                <a:sym typeface="Rokkitt"/>
              </a:rPr>
            </a:br>
            <a:endParaRPr lang="en" sz="4800" b="0" i="0" u="none" strike="noStrike" cap="none" dirty="0">
              <a:solidFill>
                <a:srgbClr val="4B2F5E"/>
              </a:solidFill>
              <a:latin typeface="Rokkitt"/>
              <a:ea typeface="Rokkitt"/>
              <a:cs typeface="Rokkitt"/>
              <a:sym typeface="Rokkitt"/>
            </a:endParaRPr>
          </a:p>
        </p:txBody>
      </p:sp>
      <p:sp>
        <p:nvSpPr>
          <p:cNvPr id="191" name="Shape 19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Arial"/>
                <a:ea typeface="Arial"/>
                <a:cs typeface="Arial"/>
                <a:sym typeface="Arial"/>
              </a:rPr>
              <a:t>18</a:t>
            </a:fld>
            <a:endParaRPr lang="en" sz="1400" b="0" i="0" u="none" strike="noStrike" cap="none" dirty="0">
              <a:solidFill>
                <a:srgbClr val="FFFFFF"/>
              </a:solidFill>
              <a:latin typeface="Arial"/>
              <a:ea typeface="Arial"/>
              <a:cs typeface="Arial"/>
              <a:sym typeface="Arial"/>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8" name="Shape 19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Arial"/>
                <a:ea typeface="Arial"/>
                <a:cs typeface="Arial"/>
                <a:sym typeface="Arial"/>
              </a:rPr>
              <a:t>19</a:t>
            </a:fld>
            <a:endParaRPr lang="en" sz="1400" b="0" i="0" u="none" strike="noStrike" cap="none" dirty="0">
              <a:solidFill>
                <a:srgbClr val="FFFFFF"/>
              </a:solidFill>
              <a:latin typeface="Arial"/>
              <a:ea typeface="Arial"/>
              <a:cs typeface="Arial"/>
              <a:sym typeface="Arial"/>
            </a:endParaRPr>
          </a:p>
        </p:txBody>
      </p:sp>
      <p:sp>
        <p:nvSpPr>
          <p:cNvPr id="2" name="Title 1">
            <a:extLst>
              <a:ext uri="{FF2B5EF4-FFF2-40B4-BE49-F238E27FC236}">
                <a16:creationId xmlns="" xmlns:a16="http://schemas.microsoft.com/office/drawing/2014/main" id="{892DDE3F-CFB8-460B-B6FD-7AE1BA51876D}"/>
              </a:ext>
            </a:extLst>
          </p:cNvPr>
          <p:cNvSpPr>
            <a:spLocks noGrp="1"/>
          </p:cNvSpPr>
          <p:nvPr>
            <p:ph type="title"/>
          </p:nvPr>
        </p:nvSpPr>
        <p:spPr/>
        <p:txBody>
          <a:bodyPr/>
          <a:lstStyle/>
          <a:p>
            <a:r>
              <a:rPr lang="en-US" b="1" dirty="0">
                <a:latin typeface="Times New Roman"/>
                <a:cs typeface="Times New Roman"/>
              </a:rPr>
              <a:t>La Fe </a:t>
            </a:r>
            <a:r>
              <a:rPr lang="en-US" b="1" dirty="0" err="1">
                <a:latin typeface="Times New Roman"/>
                <a:cs typeface="Times New Roman"/>
              </a:rPr>
              <a:t>significa</a:t>
            </a:r>
            <a:r>
              <a:rPr lang="en-US" b="1" dirty="0">
                <a:latin typeface="Times New Roman"/>
                <a:cs typeface="Times New Roman"/>
              </a:rPr>
              <a:t> </a:t>
            </a:r>
            <a:r>
              <a:rPr lang="en-US" b="1" dirty="0" err="1">
                <a:latin typeface="Times New Roman"/>
                <a:cs typeface="Times New Roman"/>
              </a:rPr>
              <a:t>creer</a:t>
            </a:r>
            <a:r>
              <a:rPr lang="en-US" b="1" dirty="0">
                <a:latin typeface="Times New Roman"/>
                <a:cs typeface="Times New Roman"/>
              </a:rPr>
              <a:t> que lo que Dios le ha </a:t>
            </a:r>
            <a:r>
              <a:rPr lang="en-US" b="1" dirty="0" err="1">
                <a:latin typeface="Times New Roman"/>
                <a:cs typeface="Times New Roman"/>
              </a:rPr>
              <a:t>dicho</a:t>
            </a:r>
            <a:r>
              <a:rPr lang="en-US" b="1" dirty="0">
                <a:latin typeface="Times New Roman"/>
                <a:cs typeface="Times New Roman"/>
              </a:rPr>
              <a:t> </a:t>
            </a:r>
            <a:r>
              <a:rPr lang="en-US" b="1" dirty="0" err="1">
                <a:latin typeface="Times New Roman"/>
                <a:cs typeface="Times New Roman"/>
              </a:rPr>
              <a:t>es</a:t>
            </a:r>
            <a:r>
              <a:rPr lang="en-US" b="1" dirty="0">
                <a:latin typeface="Times New Roman"/>
                <a:cs typeface="Times New Roman"/>
              </a:rPr>
              <a:t> </a:t>
            </a:r>
            <a:r>
              <a:rPr lang="en-US" b="1" dirty="0" err="1">
                <a:latin typeface="Times New Roman"/>
                <a:cs typeface="Times New Roman"/>
              </a:rPr>
              <a:t>verdad</a:t>
            </a:r>
            <a:r>
              <a:rPr lang="en-US" b="1" dirty="0">
                <a:latin typeface="Times New Roman"/>
                <a:cs typeface="Times New Roman"/>
              </a:rPr>
              <a:t>.</a:t>
            </a:r>
            <a:br>
              <a:rPr lang="en-US" b="1" dirty="0">
                <a:latin typeface="Times New Roman"/>
                <a:cs typeface="Times New Roman"/>
              </a:rPr>
            </a:br>
            <a:endParaRPr lang="en-US" b="1" dirty="0">
              <a:latin typeface="Times New Roman"/>
              <a:cs typeface="Times New Roman"/>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4B2F5E"/>
              </a:buClr>
              <a:buSzPct val="25000"/>
              <a:buFont typeface="Rokkitt"/>
              <a:buNone/>
            </a:pPr>
            <a:r>
              <a:rPr lang="en" sz="3200" b="1" u="none" strike="noStrike" cap="none" dirty="0">
                <a:solidFill>
                  <a:srgbClr val="4B2F5E"/>
                </a:solidFill>
                <a:latin typeface="Times New Roman"/>
                <a:ea typeface="Rokkitt"/>
                <a:cs typeface="Times New Roman"/>
                <a:sym typeface="Rokkitt"/>
              </a:rPr>
              <a:t>Agenda</a:t>
            </a:r>
          </a:p>
        </p:txBody>
      </p:sp>
      <p:sp>
        <p:nvSpPr>
          <p:cNvPr id="72" name="Shape 7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2</a:t>
            </a:fld>
            <a:endParaRPr lang="en" sz="1400" b="0" i="0" u="none" strike="noStrike" cap="none" dirty="0">
              <a:solidFill>
                <a:srgbClr val="FFFFFF"/>
              </a:solidFill>
              <a:latin typeface="Times New Roman"/>
              <a:ea typeface="Arial"/>
              <a:cs typeface="Times New Roman"/>
              <a:sym typeface="Arial"/>
            </a:endParaRPr>
          </a:p>
        </p:txBody>
      </p:sp>
      <p:sp>
        <p:nvSpPr>
          <p:cNvPr id="73"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
        <p:nvSpPr>
          <p:cNvPr id="2" name="Text Placeholder 1">
            <a:extLst>
              <a:ext uri="{FF2B5EF4-FFF2-40B4-BE49-F238E27FC236}">
                <a16:creationId xmlns="" xmlns:a16="http://schemas.microsoft.com/office/drawing/2014/main" id="{A9001E2F-717A-4AF8-8EC1-7619A99F6571}"/>
              </a:ext>
            </a:extLst>
          </p:cNvPr>
          <p:cNvSpPr>
            <a:spLocks noGrp="1"/>
          </p:cNvSpPr>
          <p:nvPr>
            <p:ph type="body" idx="1"/>
          </p:nvPr>
        </p:nvSpPr>
        <p:spPr>
          <a:xfrm>
            <a:off x="311700" y="1716976"/>
            <a:ext cx="8520599" cy="2073238"/>
          </a:xfrm>
        </p:spPr>
        <p:txBody>
          <a:bodyPr/>
          <a:lstStyle/>
          <a:p>
            <a:pPr algn="ctr"/>
            <a:r>
              <a:rPr lang="en-US" sz="2400" b="1" dirty="0" err="1">
                <a:latin typeface="Times New Roman"/>
                <a:cs typeface="Times New Roman"/>
              </a:rPr>
              <a:t>Haga</a:t>
            </a:r>
            <a:r>
              <a:rPr lang="en-US" sz="2400" b="1" dirty="0">
                <a:latin typeface="Times New Roman"/>
                <a:cs typeface="Times New Roman"/>
              </a:rPr>
              <a:t> click para </a:t>
            </a:r>
            <a:r>
              <a:rPr lang="en-US" sz="2400" b="1" dirty="0" err="1">
                <a:latin typeface="Times New Roman"/>
                <a:cs typeface="Times New Roman"/>
              </a:rPr>
              <a:t>añadir</a:t>
            </a:r>
            <a:r>
              <a:rPr lang="en-US" sz="2400" b="1" dirty="0">
                <a:latin typeface="Times New Roman"/>
                <a:cs typeface="Times New Roman"/>
              </a:rPr>
              <a:t> </a:t>
            </a:r>
            <a:r>
              <a:rPr lang="en-US" sz="2400" b="1" dirty="0" err="1">
                <a:latin typeface="Times New Roman"/>
                <a:cs typeface="Times New Roman"/>
              </a:rPr>
              <a:t>su</a:t>
            </a:r>
            <a:r>
              <a:rPr lang="en-US" sz="2400" b="1" dirty="0">
                <a:latin typeface="Times New Roman"/>
                <a:cs typeface="Times New Roman"/>
              </a:rPr>
              <a:t> agenda</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5" name="Shape 205"/>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Arial"/>
                <a:ea typeface="Arial"/>
                <a:cs typeface="Arial"/>
                <a:sym typeface="Arial"/>
              </a:rPr>
              <a:t>20</a:t>
            </a:fld>
            <a:endParaRPr lang="en" sz="1400" b="0" i="0" u="none" strike="noStrike" cap="none" dirty="0">
              <a:solidFill>
                <a:srgbClr val="FFFFFF"/>
              </a:solidFill>
              <a:latin typeface="Arial"/>
              <a:ea typeface="Arial"/>
              <a:cs typeface="Arial"/>
              <a:sym typeface="Arial"/>
            </a:endParaRPr>
          </a:p>
        </p:txBody>
      </p:sp>
      <p:sp>
        <p:nvSpPr>
          <p:cNvPr id="2" name="Title 1">
            <a:extLst>
              <a:ext uri="{FF2B5EF4-FFF2-40B4-BE49-F238E27FC236}">
                <a16:creationId xmlns="" xmlns:a16="http://schemas.microsoft.com/office/drawing/2014/main" id="{27ED2543-470A-409E-8BB5-13CB8B4B9505}"/>
              </a:ext>
            </a:extLst>
          </p:cNvPr>
          <p:cNvSpPr>
            <a:spLocks noGrp="1"/>
          </p:cNvSpPr>
          <p:nvPr>
            <p:ph type="title"/>
          </p:nvPr>
        </p:nvSpPr>
        <p:spPr/>
        <p:txBody>
          <a:bodyPr/>
          <a:lstStyle/>
          <a:p>
            <a:r>
              <a:rPr lang="en-US" sz="5400" dirty="0">
                <a:latin typeface="Times New Roman"/>
                <a:cs typeface="Times New Roman"/>
              </a:rPr>
              <a:t>La Fe </a:t>
            </a:r>
            <a:r>
              <a:rPr lang="en-US" sz="5400" dirty="0" err="1">
                <a:latin typeface="Times New Roman"/>
                <a:cs typeface="Times New Roman"/>
              </a:rPr>
              <a:t>significa</a:t>
            </a:r>
            <a:r>
              <a:rPr lang="en-US" sz="5400" dirty="0">
                <a:latin typeface="Times New Roman"/>
                <a:cs typeface="Times New Roman"/>
              </a:rPr>
              <a:t> </a:t>
            </a:r>
            <a:r>
              <a:rPr lang="en-US" sz="5400" dirty="0" err="1">
                <a:latin typeface="Times New Roman"/>
                <a:cs typeface="Times New Roman"/>
              </a:rPr>
              <a:t>actuar</a:t>
            </a:r>
            <a:r>
              <a:rPr lang="en-US" sz="5400" dirty="0">
                <a:latin typeface="Times New Roman"/>
                <a:cs typeface="Times New Roman"/>
              </a:rPr>
              <a:t> de </a:t>
            </a:r>
            <a:r>
              <a:rPr lang="en-US" sz="5400" dirty="0" err="1">
                <a:latin typeface="Times New Roman"/>
                <a:cs typeface="Times New Roman"/>
              </a:rPr>
              <a:t>acuerdo</a:t>
            </a:r>
            <a:r>
              <a:rPr lang="en-US" sz="5400" dirty="0">
                <a:latin typeface="Times New Roman"/>
                <a:cs typeface="Times New Roman"/>
              </a:rPr>
              <a:t> con </a:t>
            </a:r>
            <a:r>
              <a:rPr lang="en-US" sz="5400" dirty="0" err="1">
                <a:latin typeface="Times New Roman"/>
                <a:cs typeface="Times New Roman"/>
              </a:rPr>
              <a:t>su</a:t>
            </a:r>
            <a:r>
              <a:rPr lang="en-US" sz="5400" dirty="0">
                <a:latin typeface="Times New Roman"/>
                <a:cs typeface="Times New Roman"/>
              </a:rPr>
              <a:t> </a:t>
            </a:r>
            <a:r>
              <a:rPr lang="en-US" sz="5400" dirty="0" err="1">
                <a:latin typeface="Times New Roman"/>
                <a:cs typeface="Times New Roman"/>
              </a:rPr>
              <a:t>fe</a:t>
            </a:r>
            <a:r>
              <a:rPr lang="en-US" sz="5400" dirty="0">
                <a:latin typeface="Times New Roman"/>
                <a:cs typeface="Times New Roman"/>
              </a:rPr>
              <a:t>.</a:t>
            </a:r>
            <a:br>
              <a:rPr lang="en-US" sz="5400" dirty="0">
                <a:latin typeface="Times New Roman"/>
                <a:cs typeface="Times New Roman"/>
              </a:rPr>
            </a:br>
            <a:endParaRPr lang="en-US" sz="5400" dirty="0">
              <a:latin typeface="Times New Roman"/>
              <a:cs typeface="Times New Roman"/>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2" name="Shape 21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21</a:t>
            </a:fld>
            <a:endParaRPr lang="en" sz="1400" b="0" i="0" u="none" strike="noStrike" cap="none" dirty="0">
              <a:solidFill>
                <a:srgbClr val="FFFFFF"/>
              </a:solidFill>
              <a:latin typeface="Times New Roman"/>
              <a:ea typeface="Arial"/>
              <a:cs typeface="Times New Roman"/>
              <a:sym typeface="Arial"/>
            </a:endParaRPr>
          </a:p>
        </p:txBody>
      </p:sp>
      <p:sp>
        <p:nvSpPr>
          <p:cNvPr id="2" name="Title 1">
            <a:extLst>
              <a:ext uri="{FF2B5EF4-FFF2-40B4-BE49-F238E27FC236}">
                <a16:creationId xmlns="" xmlns:a16="http://schemas.microsoft.com/office/drawing/2014/main" id="{D460DFB2-8261-4959-A427-41837A9AF6BA}"/>
              </a:ext>
            </a:extLst>
          </p:cNvPr>
          <p:cNvSpPr>
            <a:spLocks noGrp="1"/>
          </p:cNvSpPr>
          <p:nvPr>
            <p:ph type="title"/>
          </p:nvPr>
        </p:nvSpPr>
        <p:spPr/>
        <p:txBody>
          <a:bodyPr/>
          <a:lstStyle/>
          <a:p>
            <a:r>
              <a:rPr lang="en-US" b="1" dirty="0">
                <a:latin typeface="Times New Roman"/>
                <a:cs typeface="Times New Roman"/>
              </a:rPr>
              <a:t>La Familia Cristiana </a:t>
            </a:r>
            <a:r>
              <a:rPr lang="en-US" b="1" dirty="0" err="1">
                <a:latin typeface="Times New Roman"/>
                <a:cs typeface="Times New Roman"/>
              </a:rPr>
              <a:t>refleja</a:t>
            </a:r>
            <a:r>
              <a:rPr lang="en-US" b="1" dirty="0">
                <a:latin typeface="Times New Roman"/>
                <a:cs typeface="Times New Roman"/>
              </a:rPr>
              <a:t> la </a:t>
            </a:r>
            <a:r>
              <a:rPr lang="en-US" b="1" dirty="0" err="1">
                <a:latin typeface="Times New Roman"/>
                <a:cs typeface="Times New Roman"/>
              </a:rPr>
              <a:t>entrega</a:t>
            </a:r>
            <a:r>
              <a:rPr lang="en-US" b="1" dirty="0">
                <a:latin typeface="Times New Roman"/>
                <a:cs typeface="Times New Roman"/>
              </a:rPr>
              <a:t> de </a:t>
            </a:r>
            <a:r>
              <a:rPr lang="en-US" b="1" dirty="0" err="1">
                <a:latin typeface="Times New Roman"/>
                <a:cs typeface="Times New Roman"/>
              </a:rPr>
              <a:t>amor</a:t>
            </a:r>
            <a:r>
              <a:rPr lang="en-US" b="1" dirty="0">
                <a:latin typeface="Times New Roman"/>
                <a:cs typeface="Times New Roman"/>
              </a:rPr>
              <a:t> de la Trinidad.</a:t>
            </a:r>
            <a:br>
              <a:rPr lang="en-US" b="1" dirty="0">
                <a:latin typeface="Times New Roman"/>
                <a:cs typeface="Times New Roman"/>
              </a:rPr>
            </a:br>
            <a:endParaRPr lang="en-US" b="1" dirty="0">
              <a:latin typeface="Times New Roman"/>
              <a:cs typeface="Times New Roman"/>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22</a:t>
            </a:fld>
            <a:endParaRPr lang="en" sz="1400" b="0" i="0" u="none" strike="noStrike" cap="none" dirty="0">
              <a:solidFill>
                <a:srgbClr val="FFFFFF"/>
              </a:solidFill>
              <a:latin typeface="Times New Roman"/>
              <a:ea typeface="Arial"/>
              <a:cs typeface="Times New Roman"/>
              <a:sym typeface="Arial"/>
            </a:endParaRPr>
          </a:p>
        </p:txBody>
      </p:sp>
      <p:sp>
        <p:nvSpPr>
          <p:cNvPr id="4" name="Rectangle 3">
            <a:extLst>
              <a:ext uri="{FF2B5EF4-FFF2-40B4-BE49-F238E27FC236}">
                <a16:creationId xmlns="" xmlns:a16="http://schemas.microsoft.com/office/drawing/2014/main" id="{04BA39FB-8703-42A7-A5A1-AC99AD4259E6}"/>
              </a:ext>
            </a:extLst>
          </p:cNvPr>
          <p:cNvSpPr/>
          <p:nvPr/>
        </p:nvSpPr>
        <p:spPr>
          <a:xfrm>
            <a:off x="1048195" y="3988571"/>
            <a:ext cx="8244467" cy="483209"/>
          </a:xfrm>
          <a:prstGeom prst="rect">
            <a:avLst/>
          </a:prstGeom>
        </p:spPr>
        <p:txBody>
          <a:bodyPr wrap="square">
            <a:spAutoFit/>
          </a:bodyPr>
          <a:lstStyle/>
          <a:p>
            <a:pPr>
              <a:lnSpc>
                <a:spcPct val="107000"/>
              </a:lnSpc>
              <a:spcAft>
                <a:spcPts val="800"/>
              </a:spcAft>
            </a:pPr>
            <a:r>
              <a:rPr lang="en-US" sz="2400" dirty="0">
                <a:solidFill>
                  <a:schemeClr val="bg2"/>
                </a:solidFill>
                <a:latin typeface="Times New Roman"/>
                <a:ea typeface="Calibri" panose="020F0502020204030204" pitchFamily="34" charset="0"/>
                <a:cs typeface="Times New Roman"/>
              </a:rPr>
              <a:t>¿A </a:t>
            </a:r>
            <a:r>
              <a:rPr lang="en-US" sz="2400" dirty="0" err="1">
                <a:solidFill>
                  <a:schemeClr val="bg2"/>
                </a:solidFill>
                <a:latin typeface="Times New Roman"/>
                <a:ea typeface="Calibri" panose="020F0502020204030204" pitchFamily="34" charset="0"/>
                <a:cs typeface="Times New Roman"/>
              </a:rPr>
              <a:t>quién</a:t>
            </a:r>
            <a:r>
              <a:rPr lang="en-US" sz="2400" dirty="0">
                <a:solidFill>
                  <a:schemeClr val="bg2"/>
                </a:solidFill>
                <a:latin typeface="Times New Roman"/>
                <a:ea typeface="Calibri" panose="020F0502020204030204" pitchFamily="34" charset="0"/>
                <a:cs typeface="Times New Roman"/>
              </a:rPr>
              <a:t> </a:t>
            </a:r>
            <a:r>
              <a:rPr lang="en-US" sz="2400" dirty="0" err="1">
                <a:solidFill>
                  <a:schemeClr val="bg2"/>
                </a:solidFill>
                <a:latin typeface="Times New Roman"/>
                <a:ea typeface="Calibri" panose="020F0502020204030204" pitchFamily="34" charset="0"/>
                <a:cs typeface="Times New Roman"/>
              </a:rPr>
              <a:t>ve</a:t>
            </a:r>
            <a:r>
              <a:rPr lang="en-US" sz="2400" dirty="0">
                <a:solidFill>
                  <a:schemeClr val="bg2"/>
                </a:solidFill>
                <a:latin typeface="Times New Roman"/>
                <a:ea typeface="Calibri" panose="020F0502020204030204" pitchFamily="34" charset="0"/>
                <a:cs typeface="Times New Roman"/>
              </a:rPr>
              <a:t> </a:t>
            </a:r>
            <a:r>
              <a:rPr lang="en-US" sz="2400" dirty="0" err="1">
                <a:solidFill>
                  <a:schemeClr val="bg2"/>
                </a:solidFill>
                <a:latin typeface="Times New Roman"/>
                <a:ea typeface="Calibri" panose="020F0502020204030204" pitchFamily="34" charset="0"/>
                <a:cs typeface="Times New Roman"/>
              </a:rPr>
              <a:t>en</a:t>
            </a:r>
            <a:r>
              <a:rPr lang="en-US" sz="2400" dirty="0">
                <a:solidFill>
                  <a:schemeClr val="bg2"/>
                </a:solidFill>
                <a:latin typeface="Times New Roman"/>
                <a:ea typeface="Calibri" panose="020F0502020204030204" pitchFamily="34" charset="0"/>
                <a:cs typeface="Times New Roman"/>
              </a:rPr>
              <a:t> </a:t>
            </a:r>
            <a:r>
              <a:rPr lang="en-US" sz="2400" dirty="0" err="1">
                <a:solidFill>
                  <a:schemeClr val="bg2"/>
                </a:solidFill>
                <a:latin typeface="Times New Roman"/>
                <a:ea typeface="Calibri" panose="020F0502020204030204" pitchFamily="34" charset="0"/>
                <a:cs typeface="Times New Roman"/>
              </a:rPr>
              <a:t>esta</a:t>
            </a:r>
            <a:r>
              <a:rPr lang="en-US" sz="2400" dirty="0">
                <a:solidFill>
                  <a:schemeClr val="bg2"/>
                </a:solidFill>
                <a:latin typeface="Times New Roman"/>
                <a:ea typeface="Calibri" panose="020F0502020204030204" pitchFamily="34" charset="0"/>
                <a:cs typeface="Times New Roman"/>
              </a:rPr>
              <a:t> </a:t>
            </a:r>
            <a:r>
              <a:rPr lang="en-US" sz="2400" dirty="0" err="1">
                <a:solidFill>
                  <a:schemeClr val="bg2"/>
                </a:solidFill>
                <a:latin typeface="Times New Roman"/>
                <a:ea typeface="Calibri" panose="020F0502020204030204" pitchFamily="34" charset="0"/>
                <a:cs typeface="Times New Roman"/>
              </a:rPr>
              <a:t>pintura</a:t>
            </a:r>
            <a:r>
              <a:rPr lang="en-US" sz="2400" dirty="0">
                <a:solidFill>
                  <a:schemeClr val="bg2"/>
                </a:solidFill>
                <a:latin typeface="Times New Roman"/>
                <a:ea typeface="Calibri" panose="020F0502020204030204" pitchFamily="34" charset="0"/>
                <a:cs typeface="Times New Roman"/>
              </a:rPr>
              <a:t>? ¿</a:t>
            </a:r>
            <a:r>
              <a:rPr lang="en-US" sz="2400" dirty="0" err="1">
                <a:solidFill>
                  <a:schemeClr val="bg2"/>
                </a:solidFill>
                <a:latin typeface="Times New Roman"/>
                <a:ea typeface="Calibri" panose="020F0502020204030204" pitchFamily="34" charset="0"/>
                <a:cs typeface="Times New Roman"/>
              </a:rPr>
              <a:t>Qué</a:t>
            </a:r>
            <a:r>
              <a:rPr lang="en-US" sz="2400" dirty="0">
                <a:solidFill>
                  <a:schemeClr val="bg2"/>
                </a:solidFill>
                <a:latin typeface="Times New Roman"/>
                <a:ea typeface="Calibri" panose="020F0502020204030204" pitchFamily="34" charset="0"/>
                <a:cs typeface="Times New Roman"/>
              </a:rPr>
              <a:t> </a:t>
            </a:r>
            <a:r>
              <a:rPr lang="en-US" sz="2400" dirty="0" err="1">
                <a:solidFill>
                  <a:schemeClr val="bg2"/>
                </a:solidFill>
                <a:latin typeface="Times New Roman"/>
                <a:ea typeface="Calibri" panose="020F0502020204030204" pitchFamily="34" charset="0"/>
                <a:cs typeface="Times New Roman"/>
              </a:rPr>
              <a:t>parte</a:t>
            </a:r>
            <a:r>
              <a:rPr lang="en-US" sz="2400" dirty="0">
                <a:solidFill>
                  <a:schemeClr val="bg2"/>
                </a:solidFill>
                <a:latin typeface="Times New Roman"/>
                <a:ea typeface="Calibri" panose="020F0502020204030204" pitchFamily="34" charset="0"/>
                <a:cs typeface="Times New Roman"/>
              </a:rPr>
              <a:t> de la Biblia </a:t>
            </a:r>
            <a:r>
              <a:rPr lang="en-US" sz="2400" dirty="0" err="1">
                <a:solidFill>
                  <a:schemeClr val="bg2"/>
                </a:solidFill>
                <a:latin typeface="Times New Roman"/>
                <a:ea typeface="Calibri" panose="020F0502020204030204" pitchFamily="34" charset="0"/>
                <a:cs typeface="Times New Roman"/>
              </a:rPr>
              <a:t>representa</a:t>
            </a:r>
            <a:r>
              <a:rPr lang="en-US" sz="2400" dirty="0">
                <a:solidFill>
                  <a:schemeClr val="bg2"/>
                </a:solidFill>
                <a:latin typeface="Times New Roman"/>
                <a:ea typeface="Calibri" panose="020F0502020204030204" pitchFamily="34" charset="0"/>
                <a:cs typeface="Times New Roman"/>
              </a:rPr>
              <a:t>?</a:t>
            </a:r>
          </a:p>
        </p:txBody>
      </p:sp>
      <p:pic>
        <p:nvPicPr>
          <p:cNvPr id="9" name="Shape 228" descr="Creation of Adam by Michelangelo.jpg">
            <a:extLst>
              <a:ext uri="{FF2B5EF4-FFF2-40B4-BE49-F238E27FC236}">
                <a16:creationId xmlns="" xmlns:a16="http://schemas.microsoft.com/office/drawing/2014/main" id="{BB355ECF-48AF-4AC9-9FAD-9FFDFF60086D}"/>
              </a:ext>
            </a:extLst>
          </p:cNvPr>
          <p:cNvPicPr preferRelativeResize="0"/>
          <p:nvPr/>
        </p:nvPicPr>
        <p:blipFill rotWithShape="1">
          <a:blip r:embed="rId3">
            <a:alphaModFix/>
          </a:blip>
          <a:srcRect t="3166"/>
          <a:stretch/>
        </p:blipFill>
        <p:spPr>
          <a:xfrm>
            <a:off x="828336" y="656674"/>
            <a:ext cx="7332751" cy="3222100"/>
          </a:xfrm>
          <a:prstGeom prst="rect">
            <a:avLst/>
          </a:prstGeom>
          <a:noFill/>
          <a:ln w="19050" cap="flat" cmpd="sng">
            <a:solidFill>
              <a:srgbClr val="FAF5EA"/>
            </a:solidFill>
            <a:prstDash val="solid"/>
            <a:round/>
            <a:headEnd type="none" w="med" len="med"/>
            <a:tailEnd type="none" w="med" len="med"/>
          </a:ln>
        </p:spPr>
      </p:pic>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23</a:t>
            </a:fld>
            <a:endParaRPr lang="en" sz="1400" b="0" i="0" u="none" strike="noStrike" cap="none" dirty="0">
              <a:solidFill>
                <a:srgbClr val="FFFFFF"/>
              </a:solidFill>
              <a:latin typeface="Times New Roman"/>
              <a:ea typeface="Arial"/>
              <a:cs typeface="Times New Roman"/>
              <a:sym typeface="Arial"/>
            </a:endParaRPr>
          </a:p>
        </p:txBody>
      </p:sp>
      <p:pic>
        <p:nvPicPr>
          <p:cNvPr id="228" name="Shape 228" descr="Creation of Adam by Michelangelo.jpg"/>
          <p:cNvPicPr preferRelativeResize="0"/>
          <p:nvPr/>
        </p:nvPicPr>
        <p:blipFill rotWithShape="1">
          <a:blip r:embed="rId3">
            <a:alphaModFix/>
          </a:blip>
          <a:srcRect t="3166"/>
          <a:stretch/>
        </p:blipFill>
        <p:spPr>
          <a:xfrm>
            <a:off x="896860" y="519986"/>
            <a:ext cx="7332751" cy="3222100"/>
          </a:xfrm>
          <a:prstGeom prst="rect">
            <a:avLst/>
          </a:prstGeom>
          <a:noFill/>
          <a:ln w="19050" cap="flat" cmpd="sng">
            <a:solidFill>
              <a:srgbClr val="FAF5EA"/>
            </a:solidFill>
            <a:prstDash val="solid"/>
            <a:round/>
            <a:headEnd type="none" w="med" len="med"/>
            <a:tailEnd type="none" w="med" len="med"/>
          </a:ln>
        </p:spPr>
      </p:pic>
      <p:sp>
        <p:nvSpPr>
          <p:cNvPr id="229" name="Shape 229"/>
          <p:cNvSpPr txBox="1"/>
          <p:nvPr/>
        </p:nvSpPr>
        <p:spPr>
          <a:xfrm>
            <a:off x="1185881" y="3821383"/>
            <a:ext cx="7542368" cy="432526"/>
          </a:xfrm>
          <a:prstGeom prst="rect">
            <a:avLst/>
          </a:prstGeom>
          <a:noFill/>
          <a:ln>
            <a:noFill/>
          </a:ln>
        </p:spPr>
        <p:txBody>
          <a:bodyPr lIns="91425" tIns="91425" rIns="91425" bIns="91425" anchor="t" anchorCtr="0">
            <a:noAutofit/>
          </a:bodyPr>
          <a:lstStyle/>
          <a:p>
            <a:r>
              <a:rPr lang="en-US" sz="2000" dirty="0">
                <a:solidFill>
                  <a:srgbClr val="595959"/>
                </a:solidFill>
                <a:latin typeface="Times New Roman"/>
                <a:cs typeface="Times New Roman"/>
              </a:rPr>
              <a:t>Compare y </a:t>
            </a:r>
            <a:r>
              <a:rPr lang="en-US" sz="2000" dirty="0" err="1">
                <a:solidFill>
                  <a:srgbClr val="595959"/>
                </a:solidFill>
                <a:latin typeface="Times New Roman"/>
                <a:cs typeface="Times New Roman"/>
              </a:rPr>
              <a:t>contraste</a:t>
            </a:r>
            <a:r>
              <a:rPr lang="en-US" sz="2000" dirty="0">
                <a:solidFill>
                  <a:srgbClr val="595959"/>
                </a:solidFill>
                <a:latin typeface="Times New Roman"/>
                <a:cs typeface="Times New Roman"/>
              </a:rPr>
              <a:t> la </a:t>
            </a:r>
            <a:r>
              <a:rPr lang="en-US" sz="2000" dirty="0" err="1">
                <a:solidFill>
                  <a:srgbClr val="595959"/>
                </a:solidFill>
                <a:latin typeface="Times New Roman"/>
                <a:cs typeface="Times New Roman"/>
              </a:rPr>
              <a:t>apariencia</a:t>
            </a:r>
            <a:r>
              <a:rPr lang="en-US" sz="2000" dirty="0">
                <a:solidFill>
                  <a:srgbClr val="595959"/>
                </a:solidFill>
                <a:latin typeface="Times New Roman"/>
                <a:cs typeface="Times New Roman"/>
              </a:rPr>
              <a:t> y </a:t>
            </a:r>
            <a:r>
              <a:rPr lang="en-US" sz="2000" dirty="0" err="1">
                <a:solidFill>
                  <a:srgbClr val="595959"/>
                </a:solidFill>
                <a:latin typeface="Times New Roman"/>
                <a:cs typeface="Times New Roman"/>
              </a:rPr>
              <a:t>postura</a:t>
            </a:r>
            <a:r>
              <a:rPr lang="en-US" sz="2000" dirty="0">
                <a:solidFill>
                  <a:srgbClr val="595959"/>
                </a:solidFill>
                <a:latin typeface="Times New Roman"/>
                <a:cs typeface="Times New Roman"/>
              </a:rPr>
              <a:t> de Dios y </a:t>
            </a:r>
            <a:r>
              <a:rPr lang="en-US" sz="2000" dirty="0" err="1">
                <a:solidFill>
                  <a:srgbClr val="595959"/>
                </a:solidFill>
                <a:latin typeface="Times New Roman"/>
                <a:cs typeface="Times New Roman"/>
              </a:rPr>
              <a:t>Adán</a:t>
            </a:r>
            <a:r>
              <a:rPr lang="en-US" sz="2000" dirty="0">
                <a:solidFill>
                  <a:srgbClr val="595959"/>
                </a:solidFill>
                <a:latin typeface="Times New Roman"/>
                <a:cs typeface="Times New Roman"/>
              </a:rPr>
              <a:t>. ¿</a:t>
            </a:r>
            <a:r>
              <a:rPr lang="en-US" sz="2000" dirty="0" err="1">
                <a:solidFill>
                  <a:srgbClr val="595959"/>
                </a:solidFill>
                <a:latin typeface="Times New Roman"/>
                <a:cs typeface="Times New Roman"/>
              </a:rPr>
              <a:t>Quién</a:t>
            </a:r>
            <a:r>
              <a:rPr lang="en-US" sz="2000" dirty="0">
                <a:solidFill>
                  <a:srgbClr val="595959"/>
                </a:solidFill>
                <a:latin typeface="Times New Roman"/>
                <a:cs typeface="Times New Roman"/>
              </a:rPr>
              <a:t> </a:t>
            </a:r>
            <a:r>
              <a:rPr lang="en-US" sz="2000" dirty="0" err="1">
                <a:solidFill>
                  <a:srgbClr val="595959"/>
                </a:solidFill>
                <a:latin typeface="Times New Roman"/>
                <a:cs typeface="Times New Roman"/>
              </a:rPr>
              <a:t>parece</a:t>
            </a:r>
            <a:r>
              <a:rPr lang="en-US" sz="2000" dirty="0">
                <a:solidFill>
                  <a:srgbClr val="595959"/>
                </a:solidFill>
                <a:latin typeface="Times New Roman"/>
                <a:cs typeface="Times New Roman"/>
              </a:rPr>
              <a:t> </a:t>
            </a:r>
            <a:r>
              <a:rPr lang="en-US" sz="2000" dirty="0" err="1">
                <a:solidFill>
                  <a:srgbClr val="595959"/>
                </a:solidFill>
                <a:latin typeface="Times New Roman"/>
                <a:cs typeface="Times New Roman"/>
              </a:rPr>
              <a:t>tener</a:t>
            </a:r>
            <a:r>
              <a:rPr lang="en-US" sz="2000" dirty="0">
                <a:solidFill>
                  <a:srgbClr val="595959"/>
                </a:solidFill>
                <a:latin typeface="Times New Roman"/>
                <a:cs typeface="Times New Roman"/>
              </a:rPr>
              <a:t> </a:t>
            </a:r>
            <a:r>
              <a:rPr lang="en-US" sz="2000" dirty="0" err="1">
                <a:solidFill>
                  <a:srgbClr val="595959"/>
                </a:solidFill>
                <a:latin typeface="Times New Roman"/>
                <a:cs typeface="Times New Roman"/>
              </a:rPr>
              <a:t>más</a:t>
            </a:r>
            <a:r>
              <a:rPr lang="en-US" sz="2000" dirty="0">
                <a:solidFill>
                  <a:srgbClr val="595959"/>
                </a:solidFill>
                <a:latin typeface="Times New Roman"/>
                <a:cs typeface="Times New Roman"/>
              </a:rPr>
              <a:t> </a:t>
            </a:r>
            <a:r>
              <a:rPr lang="en-US" sz="2000" dirty="0" err="1">
                <a:solidFill>
                  <a:srgbClr val="595959"/>
                </a:solidFill>
                <a:latin typeface="Times New Roman"/>
                <a:cs typeface="Times New Roman"/>
              </a:rPr>
              <a:t>energía</a:t>
            </a:r>
            <a:r>
              <a:rPr lang="en-US" sz="2000" dirty="0">
                <a:solidFill>
                  <a:srgbClr val="595959"/>
                </a:solidFill>
                <a:latin typeface="Times New Roman"/>
                <a:cs typeface="Times New Roman"/>
              </a:rPr>
              <a:t>?</a:t>
            </a:r>
          </a:p>
        </p:txBody>
      </p:sp>
      <p:sp>
        <p:nvSpPr>
          <p:cNvPr id="6" name="Shape 229">
            <a:extLst>
              <a:ext uri="{FF2B5EF4-FFF2-40B4-BE49-F238E27FC236}">
                <a16:creationId xmlns="" xmlns:a16="http://schemas.microsoft.com/office/drawing/2014/main" id="{2D24FFED-5F07-4DAC-8A79-58F8B2E4A1CC}"/>
              </a:ext>
            </a:extLst>
          </p:cNvPr>
          <p:cNvSpPr txBox="1"/>
          <p:nvPr/>
        </p:nvSpPr>
        <p:spPr>
          <a:xfrm>
            <a:off x="2051104" y="3979978"/>
            <a:ext cx="6368700" cy="489300"/>
          </a:xfrm>
          <a:prstGeom prst="rect">
            <a:avLst/>
          </a:prstGeom>
          <a:noFill/>
          <a:ln>
            <a:noFill/>
          </a:ln>
        </p:spPr>
        <p:txBody>
          <a:bodyPr lIns="91425" tIns="91425" rIns="91425" bIns="91425" anchor="t" anchorCtr="0">
            <a:noAutofit/>
          </a:bodyPr>
          <a:lstStyle/>
          <a:p>
            <a:endParaRPr lang="en-US" dirty="0"/>
          </a:p>
        </p:txBody>
      </p:sp>
      <p:sp>
        <p:nvSpPr>
          <p:cNvPr id="7"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Arial"/>
                <a:ea typeface="Arial"/>
                <a:cs typeface="Arial"/>
                <a:sym typeface="Arial"/>
              </a:rPr>
              <a:t>24</a:t>
            </a:fld>
            <a:endParaRPr lang="en" sz="1400" b="0" i="0" u="none" strike="noStrike" cap="none" dirty="0">
              <a:solidFill>
                <a:srgbClr val="FFFFFF"/>
              </a:solidFill>
              <a:latin typeface="Arial"/>
              <a:ea typeface="Arial"/>
              <a:cs typeface="Arial"/>
              <a:sym typeface="Arial"/>
            </a:endParaRPr>
          </a:p>
        </p:txBody>
      </p:sp>
      <p:pic>
        <p:nvPicPr>
          <p:cNvPr id="236" name="Shape 236" descr="Creation of Adam by Michelangelo.jpg"/>
          <p:cNvPicPr preferRelativeResize="0"/>
          <p:nvPr/>
        </p:nvPicPr>
        <p:blipFill rotWithShape="1">
          <a:blip r:embed="rId3">
            <a:alphaModFix/>
          </a:blip>
          <a:srcRect t="3166"/>
          <a:stretch/>
        </p:blipFill>
        <p:spPr>
          <a:xfrm>
            <a:off x="905624" y="512974"/>
            <a:ext cx="7332751" cy="3222100"/>
          </a:xfrm>
          <a:prstGeom prst="rect">
            <a:avLst/>
          </a:prstGeom>
          <a:noFill/>
          <a:ln w="19050" cap="flat" cmpd="sng">
            <a:solidFill>
              <a:srgbClr val="FAF5EA"/>
            </a:solidFill>
            <a:prstDash val="solid"/>
            <a:round/>
            <a:headEnd type="none" w="med" len="med"/>
            <a:tailEnd type="none" w="med" len="med"/>
          </a:ln>
        </p:spPr>
      </p:pic>
      <p:sp>
        <p:nvSpPr>
          <p:cNvPr id="237" name="Shape 237"/>
          <p:cNvSpPr txBox="1"/>
          <p:nvPr/>
        </p:nvSpPr>
        <p:spPr>
          <a:xfrm>
            <a:off x="806305" y="3811662"/>
            <a:ext cx="8042890" cy="734558"/>
          </a:xfrm>
          <a:prstGeom prst="rect">
            <a:avLst/>
          </a:prstGeom>
          <a:noFill/>
          <a:ln>
            <a:noFill/>
          </a:ln>
        </p:spPr>
        <p:txBody>
          <a:bodyPr lIns="91425" tIns="91425" rIns="91425" bIns="91425" anchor="t" anchorCtr="0">
            <a:noAutofit/>
          </a:bodyPr>
          <a:lstStyle/>
          <a:p>
            <a:r>
              <a:rPr lang="en-US" sz="2800" b="1" dirty="0">
                <a:solidFill>
                  <a:srgbClr val="595959"/>
                </a:solidFill>
                <a:latin typeface="Times New Roman"/>
                <a:cs typeface="Times New Roman"/>
              </a:rPr>
              <a:t>¿</a:t>
            </a:r>
            <a:r>
              <a:rPr lang="en-US" sz="2800" b="1" dirty="0" err="1">
                <a:solidFill>
                  <a:srgbClr val="595959"/>
                </a:solidFill>
                <a:latin typeface="Times New Roman"/>
                <a:cs typeface="Times New Roman"/>
              </a:rPr>
              <a:t>Por</a:t>
            </a:r>
            <a:r>
              <a:rPr lang="en-US" sz="2800" b="1" dirty="0">
                <a:solidFill>
                  <a:srgbClr val="595959"/>
                </a:solidFill>
                <a:latin typeface="Times New Roman"/>
                <a:cs typeface="Times New Roman"/>
              </a:rPr>
              <a:t> </a:t>
            </a:r>
            <a:r>
              <a:rPr lang="en-US" sz="2800" b="1" dirty="0" err="1">
                <a:solidFill>
                  <a:srgbClr val="595959"/>
                </a:solidFill>
                <a:latin typeface="Times New Roman"/>
                <a:cs typeface="Times New Roman"/>
              </a:rPr>
              <a:t>qué</a:t>
            </a:r>
            <a:r>
              <a:rPr lang="en-US" sz="2800" b="1" dirty="0">
                <a:solidFill>
                  <a:srgbClr val="595959"/>
                </a:solidFill>
                <a:latin typeface="Times New Roman"/>
                <a:cs typeface="Times New Roman"/>
              </a:rPr>
              <a:t> la </a:t>
            </a:r>
            <a:r>
              <a:rPr lang="en-US" sz="2800" b="1" dirty="0" err="1">
                <a:solidFill>
                  <a:srgbClr val="595959"/>
                </a:solidFill>
                <a:latin typeface="Times New Roman"/>
                <a:cs typeface="Times New Roman"/>
              </a:rPr>
              <a:t>postura</a:t>
            </a:r>
            <a:r>
              <a:rPr lang="en-US" sz="2800" b="1" dirty="0">
                <a:solidFill>
                  <a:srgbClr val="595959"/>
                </a:solidFill>
                <a:latin typeface="Times New Roman"/>
                <a:cs typeface="Times New Roman"/>
              </a:rPr>
              <a:t> de </a:t>
            </a:r>
            <a:r>
              <a:rPr lang="en-US" sz="2800" b="1" dirty="0" err="1">
                <a:solidFill>
                  <a:srgbClr val="595959"/>
                </a:solidFill>
                <a:latin typeface="Times New Roman"/>
                <a:cs typeface="Times New Roman"/>
              </a:rPr>
              <a:t>Adán</a:t>
            </a:r>
            <a:r>
              <a:rPr lang="en-US" sz="2800" b="1" dirty="0">
                <a:solidFill>
                  <a:srgbClr val="595959"/>
                </a:solidFill>
                <a:latin typeface="Times New Roman"/>
                <a:cs typeface="Times New Roman"/>
              </a:rPr>
              <a:t> </a:t>
            </a:r>
            <a:r>
              <a:rPr lang="en-US" sz="2800" b="1" dirty="0" err="1">
                <a:solidFill>
                  <a:srgbClr val="595959"/>
                </a:solidFill>
                <a:latin typeface="Times New Roman"/>
                <a:cs typeface="Times New Roman"/>
              </a:rPr>
              <a:t>reflejaría</a:t>
            </a:r>
            <a:r>
              <a:rPr lang="en-US" sz="2800" b="1" dirty="0">
                <a:solidFill>
                  <a:srgbClr val="595959"/>
                </a:solidFill>
                <a:latin typeface="Times New Roman"/>
                <a:cs typeface="Times New Roman"/>
              </a:rPr>
              <a:t> la de Dios?</a:t>
            </a:r>
            <a:endParaRPr lang="en-US" sz="1600" b="1" dirty="0">
              <a:solidFill>
                <a:srgbClr val="595959"/>
              </a:solidFill>
              <a:latin typeface="Times New Roman"/>
              <a:cs typeface="Times New Roman"/>
            </a:endParaRP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Arial"/>
                <a:ea typeface="Arial"/>
                <a:cs typeface="Arial"/>
                <a:sym typeface="Arial"/>
              </a:rPr>
              <a:t>25</a:t>
            </a:fld>
            <a:endParaRPr lang="en" sz="1400" b="0" i="0" u="none" strike="noStrike" cap="none" dirty="0">
              <a:solidFill>
                <a:srgbClr val="FFFFFF"/>
              </a:solidFill>
              <a:latin typeface="Arial"/>
              <a:ea typeface="Arial"/>
              <a:cs typeface="Arial"/>
              <a:sym typeface="Arial"/>
            </a:endParaRPr>
          </a:p>
        </p:txBody>
      </p:sp>
      <p:pic>
        <p:nvPicPr>
          <p:cNvPr id="244" name="Shape 244" descr="Creation of Adam by Michelangelo.jpg"/>
          <p:cNvPicPr preferRelativeResize="0"/>
          <p:nvPr/>
        </p:nvPicPr>
        <p:blipFill rotWithShape="1">
          <a:blip r:embed="rId3">
            <a:alphaModFix/>
          </a:blip>
          <a:srcRect t="3166"/>
          <a:stretch/>
        </p:blipFill>
        <p:spPr>
          <a:xfrm>
            <a:off x="905624" y="512974"/>
            <a:ext cx="7332751" cy="3222100"/>
          </a:xfrm>
          <a:prstGeom prst="rect">
            <a:avLst/>
          </a:prstGeom>
          <a:noFill/>
          <a:ln w="19050" cap="flat" cmpd="sng">
            <a:solidFill>
              <a:srgbClr val="FAF5EA"/>
            </a:solidFill>
            <a:prstDash val="solid"/>
            <a:round/>
            <a:headEnd type="none" w="med" len="med"/>
            <a:tailEnd type="none" w="med" len="med"/>
          </a:ln>
        </p:spPr>
      </p:pic>
      <p:sp>
        <p:nvSpPr>
          <p:cNvPr id="245" name="Shape 245"/>
          <p:cNvSpPr txBox="1"/>
          <p:nvPr/>
        </p:nvSpPr>
        <p:spPr>
          <a:xfrm>
            <a:off x="483783" y="3795624"/>
            <a:ext cx="8660217" cy="628621"/>
          </a:xfrm>
          <a:prstGeom prst="rect">
            <a:avLst/>
          </a:prstGeom>
          <a:noFill/>
          <a:ln>
            <a:noFill/>
          </a:ln>
        </p:spPr>
        <p:txBody>
          <a:bodyPr lIns="91425" tIns="91425" rIns="91425" bIns="91425" anchor="t" anchorCtr="0">
            <a:noAutofit/>
          </a:bodyPr>
          <a:lstStyle/>
          <a:p>
            <a:r>
              <a:rPr lang="en-US" sz="1800" b="1" dirty="0">
                <a:solidFill>
                  <a:srgbClr val="595959"/>
                </a:solidFill>
                <a:latin typeface="Times New Roman"/>
                <a:cs typeface="Times New Roman"/>
              </a:rPr>
              <a:t>¿</a:t>
            </a:r>
            <a:r>
              <a:rPr lang="en-US" sz="1800" b="1" dirty="0" err="1">
                <a:solidFill>
                  <a:srgbClr val="595959"/>
                </a:solidFill>
                <a:latin typeface="Times New Roman"/>
                <a:cs typeface="Times New Roman"/>
              </a:rPr>
              <a:t>Por</a:t>
            </a:r>
            <a:r>
              <a:rPr lang="en-US" sz="1800" b="1" dirty="0">
                <a:solidFill>
                  <a:srgbClr val="595959"/>
                </a:solidFill>
                <a:latin typeface="Times New Roman"/>
                <a:cs typeface="Times New Roman"/>
              </a:rPr>
              <a:t> </a:t>
            </a:r>
            <a:r>
              <a:rPr lang="en-US" sz="1800" b="1" dirty="0" err="1">
                <a:solidFill>
                  <a:srgbClr val="595959"/>
                </a:solidFill>
                <a:latin typeface="Times New Roman"/>
                <a:cs typeface="Times New Roman"/>
              </a:rPr>
              <a:t>qué</a:t>
            </a:r>
            <a:r>
              <a:rPr lang="en-US" sz="1800" b="1" dirty="0">
                <a:solidFill>
                  <a:srgbClr val="595959"/>
                </a:solidFill>
                <a:latin typeface="Times New Roman"/>
                <a:cs typeface="Times New Roman"/>
              </a:rPr>
              <a:t> </a:t>
            </a:r>
            <a:r>
              <a:rPr lang="en-US" sz="1800" b="1" dirty="0" err="1">
                <a:solidFill>
                  <a:srgbClr val="595959"/>
                </a:solidFill>
                <a:latin typeface="Times New Roman"/>
                <a:cs typeface="Times New Roman"/>
              </a:rPr>
              <a:t>piensa</a:t>
            </a:r>
            <a:r>
              <a:rPr lang="en-US" sz="1800" b="1" dirty="0">
                <a:solidFill>
                  <a:srgbClr val="595959"/>
                </a:solidFill>
                <a:latin typeface="Times New Roman"/>
                <a:cs typeface="Times New Roman"/>
              </a:rPr>
              <a:t> </a:t>
            </a:r>
            <a:r>
              <a:rPr lang="en-US" sz="1800" b="1" dirty="0" err="1">
                <a:solidFill>
                  <a:srgbClr val="595959"/>
                </a:solidFill>
                <a:latin typeface="Times New Roman"/>
                <a:cs typeface="Times New Roman"/>
              </a:rPr>
              <a:t>que</a:t>
            </a:r>
            <a:r>
              <a:rPr lang="en-US" sz="1800" b="1" dirty="0">
                <a:solidFill>
                  <a:srgbClr val="595959"/>
                </a:solidFill>
                <a:latin typeface="Times New Roman"/>
                <a:cs typeface="Times New Roman"/>
              </a:rPr>
              <a:t> Miguel </a:t>
            </a:r>
            <a:r>
              <a:rPr lang="en-US" sz="1800" b="1" dirty="0" err="1">
                <a:solidFill>
                  <a:srgbClr val="595959"/>
                </a:solidFill>
                <a:latin typeface="Times New Roman"/>
                <a:cs typeface="Times New Roman"/>
              </a:rPr>
              <a:t>Ángel</a:t>
            </a:r>
            <a:r>
              <a:rPr lang="en-US" sz="1800" b="1" dirty="0">
                <a:solidFill>
                  <a:srgbClr val="595959"/>
                </a:solidFill>
                <a:latin typeface="Times New Roman"/>
                <a:cs typeface="Times New Roman"/>
              </a:rPr>
              <a:t> </a:t>
            </a:r>
            <a:r>
              <a:rPr lang="en-US" sz="1800" b="1" dirty="0" err="1">
                <a:solidFill>
                  <a:srgbClr val="595959"/>
                </a:solidFill>
                <a:latin typeface="Times New Roman"/>
                <a:cs typeface="Times New Roman"/>
              </a:rPr>
              <a:t>pintó</a:t>
            </a:r>
            <a:r>
              <a:rPr lang="en-US" sz="1800" b="1" dirty="0">
                <a:solidFill>
                  <a:srgbClr val="595959"/>
                </a:solidFill>
                <a:latin typeface="Times New Roman"/>
                <a:cs typeface="Times New Roman"/>
              </a:rPr>
              <a:t> </a:t>
            </a:r>
            <a:r>
              <a:rPr lang="en-US" sz="1800" b="1" dirty="0" err="1">
                <a:solidFill>
                  <a:srgbClr val="595959"/>
                </a:solidFill>
                <a:latin typeface="Times New Roman"/>
                <a:cs typeface="Times New Roman"/>
              </a:rPr>
              <a:t>sus</a:t>
            </a:r>
            <a:r>
              <a:rPr lang="en-US" sz="1800" b="1" dirty="0">
                <a:solidFill>
                  <a:srgbClr val="595959"/>
                </a:solidFill>
                <a:latin typeface="Times New Roman"/>
                <a:cs typeface="Times New Roman"/>
              </a:rPr>
              <a:t> </a:t>
            </a:r>
            <a:r>
              <a:rPr lang="en-US" sz="1800" b="1" dirty="0" err="1">
                <a:solidFill>
                  <a:srgbClr val="595959"/>
                </a:solidFill>
                <a:latin typeface="Times New Roman"/>
                <a:cs typeface="Times New Roman"/>
              </a:rPr>
              <a:t>manos</a:t>
            </a:r>
            <a:r>
              <a:rPr lang="en-US" sz="1800" b="1" dirty="0">
                <a:solidFill>
                  <a:srgbClr val="595959"/>
                </a:solidFill>
                <a:latin typeface="Times New Roman"/>
                <a:cs typeface="Times New Roman"/>
              </a:rPr>
              <a:t> </a:t>
            </a:r>
            <a:r>
              <a:rPr lang="en-US" sz="1800" b="1" dirty="0" err="1">
                <a:solidFill>
                  <a:srgbClr val="595959"/>
                </a:solidFill>
                <a:latin typeface="Times New Roman"/>
                <a:cs typeface="Times New Roman"/>
              </a:rPr>
              <a:t>casi</a:t>
            </a:r>
            <a:r>
              <a:rPr lang="en-US" sz="1800" b="1" dirty="0">
                <a:solidFill>
                  <a:srgbClr val="595959"/>
                </a:solidFill>
                <a:latin typeface="Times New Roman"/>
                <a:cs typeface="Times New Roman"/>
              </a:rPr>
              <a:t> </a:t>
            </a:r>
            <a:r>
              <a:rPr lang="en-US" sz="1800" b="1" dirty="0" err="1">
                <a:solidFill>
                  <a:srgbClr val="595959"/>
                </a:solidFill>
                <a:latin typeface="Times New Roman"/>
                <a:cs typeface="Times New Roman"/>
              </a:rPr>
              <a:t>tocándose</a:t>
            </a:r>
            <a:r>
              <a:rPr lang="en-US" sz="1800" b="1" dirty="0">
                <a:solidFill>
                  <a:srgbClr val="595959"/>
                </a:solidFill>
                <a:latin typeface="Times New Roman"/>
                <a:cs typeface="Times New Roman"/>
              </a:rPr>
              <a:t> </a:t>
            </a:r>
            <a:r>
              <a:rPr lang="en-US" sz="1800" b="1" dirty="0" err="1">
                <a:solidFill>
                  <a:srgbClr val="595959"/>
                </a:solidFill>
                <a:latin typeface="Times New Roman"/>
                <a:cs typeface="Times New Roman"/>
              </a:rPr>
              <a:t>pero</a:t>
            </a:r>
            <a:r>
              <a:rPr lang="en-US" sz="1800" b="1" dirty="0">
                <a:solidFill>
                  <a:srgbClr val="595959"/>
                </a:solidFill>
                <a:latin typeface="Times New Roman"/>
                <a:cs typeface="Times New Roman"/>
              </a:rPr>
              <a:t> no del </a:t>
            </a:r>
            <a:r>
              <a:rPr lang="en-US" sz="1800" b="1" dirty="0" err="1">
                <a:solidFill>
                  <a:srgbClr val="595959"/>
                </a:solidFill>
                <a:latin typeface="Times New Roman"/>
                <a:cs typeface="Times New Roman"/>
              </a:rPr>
              <a:t>todo</a:t>
            </a:r>
            <a:r>
              <a:rPr lang="en-US" sz="1800" b="1" dirty="0">
                <a:solidFill>
                  <a:srgbClr val="595959"/>
                </a:solidFill>
                <a:latin typeface="Times New Roman"/>
                <a:cs typeface="Times New Roman"/>
              </a:rPr>
              <a:t>?</a:t>
            </a: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Arial"/>
                <a:ea typeface="Arial"/>
                <a:cs typeface="Arial"/>
                <a:sym typeface="Arial"/>
              </a:rPr>
              <a:t>26</a:t>
            </a:fld>
            <a:endParaRPr lang="en" sz="1400" b="0" i="0" u="none" strike="noStrike" cap="none" dirty="0">
              <a:solidFill>
                <a:srgbClr val="FFFFFF"/>
              </a:solidFill>
              <a:latin typeface="Arial"/>
              <a:ea typeface="Arial"/>
              <a:cs typeface="Arial"/>
              <a:sym typeface="Arial"/>
            </a:endParaRPr>
          </a:p>
        </p:txBody>
      </p:sp>
      <p:pic>
        <p:nvPicPr>
          <p:cNvPr id="252" name="Shape 252" descr="Creation of Adam by Michelangelo.jpg"/>
          <p:cNvPicPr preferRelativeResize="0"/>
          <p:nvPr/>
        </p:nvPicPr>
        <p:blipFill rotWithShape="1">
          <a:blip r:embed="rId3">
            <a:alphaModFix/>
          </a:blip>
          <a:srcRect t="3166"/>
          <a:stretch/>
        </p:blipFill>
        <p:spPr>
          <a:xfrm>
            <a:off x="796794" y="553365"/>
            <a:ext cx="7332751" cy="3222100"/>
          </a:xfrm>
          <a:prstGeom prst="rect">
            <a:avLst/>
          </a:prstGeom>
          <a:noFill/>
          <a:ln w="19050" cap="flat" cmpd="sng">
            <a:solidFill>
              <a:srgbClr val="FAF5EA"/>
            </a:solidFill>
            <a:prstDash val="solid"/>
            <a:round/>
            <a:headEnd type="none" w="med" len="med"/>
            <a:tailEnd type="none" w="med" len="med"/>
          </a:ln>
        </p:spPr>
      </p:pic>
      <p:sp>
        <p:nvSpPr>
          <p:cNvPr id="253" name="Shape 253"/>
          <p:cNvSpPr txBox="1"/>
          <p:nvPr/>
        </p:nvSpPr>
        <p:spPr>
          <a:xfrm>
            <a:off x="1126800" y="3795625"/>
            <a:ext cx="6890399" cy="489300"/>
          </a:xfrm>
          <a:prstGeom prst="rect">
            <a:avLst/>
          </a:prstGeom>
          <a:noFill/>
          <a:ln>
            <a:noFill/>
          </a:ln>
        </p:spPr>
        <p:txBody>
          <a:bodyPr lIns="91425" tIns="91425" rIns="91425" bIns="91425" anchor="t" anchorCtr="0">
            <a:noAutofit/>
          </a:bodyPr>
          <a:lstStyle/>
          <a:p>
            <a:r>
              <a:rPr lang="en-US" sz="1600" b="1" dirty="0" err="1">
                <a:solidFill>
                  <a:srgbClr val="595959"/>
                </a:solidFill>
                <a:latin typeface="Times New Roman"/>
                <a:cs typeface="Times New Roman"/>
              </a:rPr>
              <a:t>Algunos</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eruditos</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señalan</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que</a:t>
            </a:r>
            <a:r>
              <a:rPr lang="en-US" sz="1600" b="1" dirty="0">
                <a:solidFill>
                  <a:srgbClr val="595959"/>
                </a:solidFill>
                <a:latin typeface="Times New Roman"/>
                <a:cs typeface="Times New Roman"/>
              </a:rPr>
              <a:t> los </a:t>
            </a:r>
            <a:r>
              <a:rPr lang="en-US" sz="1600" b="1" dirty="0" err="1">
                <a:solidFill>
                  <a:srgbClr val="595959"/>
                </a:solidFill>
                <a:latin typeface="Times New Roman"/>
                <a:cs typeface="Times New Roman"/>
              </a:rPr>
              <a:t>contornos</a:t>
            </a:r>
            <a:r>
              <a:rPr lang="en-US" sz="1600" b="1" dirty="0">
                <a:solidFill>
                  <a:srgbClr val="595959"/>
                </a:solidFill>
                <a:latin typeface="Times New Roman"/>
                <a:cs typeface="Times New Roman"/>
              </a:rPr>
              <a:t> de la </a:t>
            </a:r>
            <a:r>
              <a:rPr lang="en-US" sz="1600" b="1" dirty="0" err="1">
                <a:solidFill>
                  <a:srgbClr val="595959"/>
                </a:solidFill>
                <a:latin typeface="Times New Roman"/>
                <a:cs typeface="Times New Roman"/>
              </a:rPr>
              <a:t>imagen</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detrás</a:t>
            </a:r>
            <a:r>
              <a:rPr lang="en-US" sz="1600" b="1" dirty="0">
                <a:solidFill>
                  <a:srgbClr val="595959"/>
                </a:solidFill>
                <a:latin typeface="Times New Roman"/>
                <a:cs typeface="Times New Roman"/>
              </a:rPr>
              <a:t> de Dios son </a:t>
            </a:r>
            <a:r>
              <a:rPr lang="en-US" sz="1600" b="1" dirty="0" err="1">
                <a:solidFill>
                  <a:srgbClr val="595959"/>
                </a:solidFill>
                <a:latin typeface="Times New Roman"/>
                <a:cs typeface="Times New Roman"/>
              </a:rPr>
              <a:t>similares</a:t>
            </a:r>
            <a:r>
              <a:rPr lang="en-US" sz="1600" b="1" dirty="0">
                <a:solidFill>
                  <a:srgbClr val="595959"/>
                </a:solidFill>
                <a:latin typeface="Times New Roman"/>
                <a:cs typeface="Times New Roman"/>
              </a:rPr>
              <a:t> a un </a:t>
            </a:r>
            <a:r>
              <a:rPr lang="en-US" sz="1600" b="1" dirty="0" err="1">
                <a:solidFill>
                  <a:srgbClr val="595959"/>
                </a:solidFill>
                <a:latin typeface="Times New Roman"/>
                <a:cs typeface="Times New Roman"/>
              </a:rPr>
              <a:t>cerebro</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humano</a:t>
            </a:r>
            <a:r>
              <a:rPr lang="en-US" sz="1600" b="1" dirty="0">
                <a:solidFill>
                  <a:srgbClr val="595959"/>
                </a:solidFill>
                <a:latin typeface="Times New Roman"/>
                <a:cs typeface="Times New Roman"/>
              </a:rPr>
              <a:t>. Si </a:t>
            </a:r>
            <a:r>
              <a:rPr lang="en-US" sz="1600" b="1" dirty="0" err="1">
                <a:solidFill>
                  <a:srgbClr val="595959"/>
                </a:solidFill>
                <a:latin typeface="Times New Roman"/>
                <a:cs typeface="Times New Roman"/>
              </a:rPr>
              <a:t>eso</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es</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cierto</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qué</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puede</a:t>
            </a:r>
            <a:r>
              <a:rPr lang="en-US" sz="1600" b="1" dirty="0">
                <a:solidFill>
                  <a:srgbClr val="595959"/>
                </a:solidFill>
                <a:latin typeface="Times New Roman"/>
                <a:cs typeface="Times New Roman"/>
              </a:rPr>
              <a:t> </a:t>
            </a:r>
            <a:r>
              <a:rPr lang="en-US" sz="1600" b="1" dirty="0" err="1">
                <a:solidFill>
                  <a:srgbClr val="595959"/>
                </a:solidFill>
                <a:latin typeface="Times New Roman"/>
                <a:cs typeface="Times New Roman"/>
              </a:rPr>
              <a:t>significar</a:t>
            </a:r>
            <a:r>
              <a:rPr lang="en-US" sz="1600" b="1" dirty="0">
                <a:solidFill>
                  <a:srgbClr val="595959"/>
                </a:solidFill>
                <a:latin typeface="Times New Roman"/>
                <a:cs typeface="Times New Roman"/>
              </a:rPr>
              <a:t>?</a:t>
            </a: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27</a:t>
            </a:fld>
            <a:endParaRPr lang="en" sz="1400" b="0" i="0" u="none" strike="noStrike" cap="none">
              <a:solidFill>
                <a:srgbClr val="000000"/>
              </a:solidFill>
              <a:latin typeface="Arial"/>
              <a:ea typeface="Arial"/>
              <a:cs typeface="Arial"/>
              <a:sym typeface="Arial"/>
            </a:endParaRPr>
          </a:p>
        </p:txBody>
      </p:sp>
      <p:sp>
        <p:nvSpPr>
          <p:cNvPr id="7" name="Shape 250">
            <a:extLst>
              <a:ext uri="{FF2B5EF4-FFF2-40B4-BE49-F238E27FC236}">
                <a16:creationId xmlns="" xmlns:a16="http://schemas.microsoft.com/office/drawing/2014/main" id="{6ECAC2C8-3091-4BF7-90B7-623E7C868985}"/>
              </a:ext>
            </a:extLst>
          </p:cNvPr>
          <p:cNvSpPr txBox="1">
            <a:spLocks/>
          </p:cNvSpPr>
          <p:nvPr/>
        </p:nvSpPr>
        <p:spPr>
          <a:xfrm>
            <a:off x="8472457" y="4663216"/>
            <a:ext cx="548699" cy="393600"/>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000000"/>
              </a:buClr>
              <a:buSzPct val="25000"/>
              <a:buFont typeface="Arial"/>
              <a:buNone/>
            </a:pPr>
            <a:fld id="{00000000-1234-1234-1234-123412341234}" type="slidenum">
              <a:rPr lang="en" smtClean="0">
                <a:solidFill>
                  <a:srgbClr val="FFFFFF"/>
                </a:solidFill>
              </a:rPr>
              <a:pPr>
                <a:buClr>
                  <a:srgbClr val="000000"/>
                </a:buClr>
                <a:buSzPct val="25000"/>
                <a:buFont typeface="Arial"/>
                <a:buNone/>
              </a:pPr>
              <a:t>27</a:t>
            </a:fld>
            <a:endParaRPr lang="en" dirty="0">
              <a:solidFill>
                <a:srgbClr val="FFFFFF"/>
              </a:solidFill>
            </a:endParaRPr>
          </a:p>
        </p:txBody>
      </p:sp>
      <p:pic>
        <p:nvPicPr>
          <p:cNvPr id="9" name="Shape 252" descr="Creation of Adam by Michelangelo.jpg">
            <a:extLst>
              <a:ext uri="{FF2B5EF4-FFF2-40B4-BE49-F238E27FC236}">
                <a16:creationId xmlns="" xmlns:a16="http://schemas.microsoft.com/office/drawing/2014/main" id="{ACE4062D-4808-4856-8D28-56F77B887B19}"/>
              </a:ext>
            </a:extLst>
          </p:cNvPr>
          <p:cNvPicPr preferRelativeResize="0"/>
          <p:nvPr/>
        </p:nvPicPr>
        <p:blipFill rotWithShape="1">
          <a:blip r:embed="rId3">
            <a:alphaModFix/>
          </a:blip>
          <a:srcRect t="3166"/>
          <a:stretch/>
        </p:blipFill>
        <p:spPr>
          <a:xfrm>
            <a:off x="736321" y="553365"/>
            <a:ext cx="7332751" cy="3222100"/>
          </a:xfrm>
          <a:prstGeom prst="rect">
            <a:avLst/>
          </a:prstGeom>
          <a:noFill/>
          <a:ln w="19050" cap="flat" cmpd="sng">
            <a:solidFill>
              <a:srgbClr val="FAF5EA"/>
            </a:solidFill>
            <a:prstDash val="solid"/>
            <a:round/>
            <a:headEnd type="none" w="med" len="med"/>
            <a:tailEnd type="none" w="med" len="med"/>
          </a:ln>
        </p:spPr>
      </p:pic>
      <p:sp>
        <p:nvSpPr>
          <p:cNvPr id="10" name="Shape 253">
            <a:extLst>
              <a:ext uri="{FF2B5EF4-FFF2-40B4-BE49-F238E27FC236}">
                <a16:creationId xmlns="" xmlns:a16="http://schemas.microsoft.com/office/drawing/2014/main" id="{AB1261F2-11A4-4310-9D7A-BE706027F45C}"/>
              </a:ext>
            </a:extLst>
          </p:cNvPr>
          <p:cNvSpPr txBox="1"/>
          <p:nvPr/>
        </p:nvSpPr>
        <p:spPr>
          <a:xfrm>
            <a:off x="705516" y="3969123"/>
            <a:ext cx="8438483" cy="446072"/>
          </a:xfrm>
          <a:prstGeom prst="rect">
            <a:avLst/>
          </a:prstGeom>
          <a:noFill/>
          <a:ln>
            <a:noFill/>
          </a:ln>
        </p:spPr>
        <p:txBody>
          <a:bodyPr lIns="91425" tIns="91425" rIns="91425" bIns="91425" anchor="t" anchorCtr="0">
            <a:noAutofit/>
          </a:bodyPr>
          <a:lstStyle/>
          <a:p>
            <a:r>
              <a:rPr lang="en-US" sz="1800" dirty="0">
                <a:solidFill>
                  <a:srgbClr val="595959"/>
                </a:solidFill>
              </a:rPr>
              <a:t>¿</a:t>
            </a:r>
            <a:r>
              <a:rPr lang="en-US" sz="1800" dirty="0" err="1">
                <a:solidFill>
                  <a:srgbClr val="595959"/>
                </a:solidFill>
                <a:latin typeface="Times New Roman"/>
                <a:cs typeface="Times New Roman"/>
              </a:rPr>
              <a:t>Qué</a:t>
            </a:r>
            <a:r>
              <a:rPr lang="en-US" sz="1800" dirty="0">
                <a:solidFill>
                  <a:srgbClr val="595959"/>
                </a:solidFill>
                <a:latin typeface="Times New Roman"/>
                <a:cs typeface="Times New Roman"/>
              </a:rPr>
              <a:t> </a:t>
            </a:r>
            <a:r>
              <a:rPr lang="en-US" sz="1800" dirty="0" err="1">
                <a:solidFill>
                  <a:srgbClr val="595959"/>
                </a:solidFill>
                <a:latin typeface="Times New Roman"/>
                <a:cs typeface="Times New Roman"/>
              </a:rPr>
              <a:t>otras</a:t>
            </a:r>
            <a:r>
              <a:rPr lang="en-US" sz="1800" dirty="0">
                <a:solidFill>
                  <a:srgbClr val="595959"/>
                </a:solidFill>
                <a:latin typeface="Times New Roman"/>
                <a:cs typeface="Times New Roman"/>
              </a:rPr>
              <a:t> </a:t>
            </a:r>
            <a:r>
              <a:rPr lang="en-US" sz="1800" dirty="0" err="1">
                <a:solidFill>
                  <a:srgbClr val="595959"/>
                </a:solidFill>
                <a:latin typeface="Times New Roman"/>
                <a:cs typeface="Times New Roman"/>
              </a:rPr>
              <a:t>conexiones</a:t>
            </a:r>
            <a:r>
              <a:rPr lang="en-US" sz="1800" dirty="0">
                <a:solidFill>
                  <a:srgbClr val="595959"/>
                </a:solidFill>
                <a:latin typeface="Times New Roman"/>
                <a:cs typeface="Times New Roman"/>
              </a:rPr>
              <a:t> </a:t>
            </a:r>
            <a:r>
              <a:rPr lang="en-US" sz="1800" dirty="0" err="1">
                <a:solidFill>
                  <a:srgbClr val="595959"/>
                </a:solidFill>
                <a:latin typeface="Times New Roman"/>
                <a:cs typeface="Times New Roman"/>
              </a:rPr>
              <a:t>puede</a:t>
            </a:r>
            <a:r>
              <a:rPr lang="en-US" sz="1800" dirty="0">
                <a:solidFill>
                  <a:srgbClr val="595959"/>
                </a:solidFill>
                <a:latin typeface="Times New Roman"/>
                <a:cs typeface="Times New Roman"/>
              </a:rPr>
              <a:t> </a:t>
            </a:r>
            <a:r>
              <a:rPr lang="en-US" sz="1800" dirty="0" err="1">
                <a:solidFill>
                  <a:srgbClr val="595959"/>
                </a:solidFill>
                <a:latin typeface="Times New Roman"/>
                <a:cs typeface="Times New Roman"/>
              </a:rPr>
              <a:t>hacer</a:t>
            </a:r>
            <a:r>
              <a:rPr lang="en-US" sz="1800" dirty="0">
                <a:solidFill>
                  <a:srgbClr val="595959"/>
                </a:solidFill>
                <a:latin typeface="Times New Roman"/>
                <a:cs typeface="Times New Roman"/>
              </a:rPr>
              <a:t> entre </a:t>
            </a:r>
            <a:r>
              <a:rPr lang="en-US" sz="1800" dirty="0" err="1">
                <a:solidFill>
                  <a:srgbClr val="595959"/>
                </a:solidFill>
                <a:latin typeface="Times New Roman"/>
                <a:cs typeface="Times New Roman"/>
              </a:rPr>
              <a:t>nuestras</a:t>
            </a:r>
            <a:r>
              <a:rPr lang="en-US" sz="1800" dirty="0">
                <a:solidFill>
                  <a:srgbClr val="595959"/>
                </a:solidFill>
                <a:latin typeface="Times New Roman"/>
                <a:cs typeface="Times New Roman"/>
              </a:rPr>
              <a:t> </a:t>
            </a:r>
            <a:r>
              <a:rPr lang="en-US" sz="1800" dirty="0" err="1">
                <a:solidFill>
                  <a:srgbClr val="595959"/>
                </a:solidFill>
                <a:latin typeface="Times New Roman"/>
                <a:cs typeface="Times New Roman"/>
              </a:rPr>
              <a:t>lecturas</a:t>
            </a:r>
            <a:r>
              <a:rPr lang="en-US" sz="1800" dirty="0">
                <a:solidFill>
                  <a:srgbClr val="595959"/>
                </a:solidFill>
                <a:latin typeface="Times New Roman"/>
                <a:cs typeface="Times New Roman"/>
              </a:rPr>
              <a:t> </a:t>
            </a:r>
            <a:r>
              <a:rPr lang="en-US" sz="1800" dirty="0" err="1">
                <a:solidFill>
                  <a:srgbClr val="595959"/>
                </a:solidFill>
                <a:latin typeface="Times New Roman"/>
                <a:cs typeface="Times New Roman"/>
              </a:rPr>
              <a:t>este</a:t>
            </a:r>
            <a:r>
              <a:rPr lang="en-US" sz="1800" dirty="0">
                <a:solidFill>
                  <a:srgbClr val="595959"/>
                </a:solidFill>
                <a:latin typeface="Times New Roman"/>
                <a:cs typeface="Times New Roman"/>
              </a:rPr>
              <a:t> </a:t>
            </a:r>
            <a:r>
              <a:rPr lang="en-US" sz="1800" dirty="0" err="1">
                <a:solidFill>
                  <a:srgbClr val="595959"/>
                </a:solidFill>
                <a:latin typeface="Times New Roman"/>
                <a:cs typeface="Times New Roman"/>
              </a:rPr>
              <a:t>mes</a:t>
            </a:r>
            <a:r>
              <a:rPr lang="en-US" sz="1800" dirty="0">
                <a:solidFill>
                  <a:srgbClr val="595959"/>
                </a:solidFill>
                <a:latin typeface="Times New Roman"/>
                <a:cs typeface="Times New Roman"/>
              </a:rPr>
              <a:t> y </a:t>
            </a:r>
            <a:r>
              <a:rPr lang="en-US" sz="1800" dirty="0" err="1">
                <a:solidFill>
                  <a:srgbClr val="595959"/>
                </a:solidFill>
                <a:latin typeface="Times New Roman"/>
                <a:cs typeface="Times New Roman"/>
              </a:rPr>
              <a:t>esta</a:t>
            </a:r>
            <a:r>
              <a:rPr lang="en-US" sz="1800" dirty="0">
                <a:solidFill>
                  <a:srgbClr val="595959"/>
                </a:solidFill>
                <a:latin typeface="Times New Roman"/>
                <a:cs typeface="Times New Roman"/>
              </a:rPr>
              <a:t> </a:t>
            </a:r>
            <a:r>
              <a:rPr lang="en-US" sz="1800" dirty="0" err="1">
                <a:solidFill>
                  <a:srgbClr val="595959"/>
                </a:solidFill>
                <a:latin typeface="Times New Roman"/>
                <a:cs typeface="Times New Roman"/>
              </a:rPr>
              <a:t>obra</a:t>
            </a:r>
            <a:r>
              <a:rPr lang="en-US" sz="1800" dirty="0">
                <a:solidFill>
                  <a:srgbClr val="595959"/>
                </a:solidFill>
                <a:latin typeface="Times New Roman"/>
                <a:cs typeface="Times New Roman"/>
              </a:rPr>
              <a:t> de arte?</a:t>
            </a:r>
          </a:p>
        </p:txBody>
      </p:sp>
      <p:sp>
        <p:nvSpPr>
          <p:cNvPr id="11"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0" y="445025"/>
            <a:ext cx="9144000" cy="572699"/>
          </a:xfrm>
          <a:prstGeom prst="rect">
            <a:avLst/>
          </a:prstGeom>
          <a:noFill/>
          <a:ln>
            <a:noFill/>
          </a:ln>
        </p:spPr>
        <p:txBody>
          <a:bodyPr lIns="91425" tIns="91425" rIns="91425" bIns="91425" anchor="t" anchorCtr="0">
            <a:noAutofit/>
          </a:bodyPr>
          <a:lstStyle/>
          <a:p>
            <a:pPr>
              <a:buSzPct val="25000"/>
            </a:pPr>
            <a:r>
              <a:rPr lang="en-US" sz="3600" b="1" dirty="0" err="1">
                <a:latin typeface="Times New Roman"/>
                <a:cs typeface="Times New Roman"/>
              </a:rPr>
              <a:t>Puntos</a:t>
            </a:r>
            <a:r>
              <a:rPr lang="en-US" sz="3600" b="1" dirty="0">
                <a:latin typeface="Times New Roman"/>
                <a:cs typeface="Times New Roman"/>
              </a:rPr>
              <a:t> Claves en </a:t>
            </a:r>
            <a:r>
              <a:rPr lang="en-US" sz="3600" b="1" dirty="0" err="1">
                <a:latin typeface="Times New Roman"/>
                <a:cs typeface="Times New Roman"/>
              </a:rPr>
              <a:t>Nuestras</a:t>
            </a:r>
            <a:r>
              <a:rPr lang="en-US" sz="3600" b="1" dirty="0">
                <a:latin typeface="Times New Roman"/>
                <a:cs typeface="Times New Roman"/>
              </a:rPr>
              <a:t> </a:t>
            </a:r>
            <a:r>
              <a:rPr lang="en-US" sz="3600" b="1" dirty="0" smtClean="0">
                <a:latin typeface="Times New Roman"/>
                <a:cs typeface="Times New Roman"/>
              </a:rPr>
              <a:t/>
            </a:r>
            <a:br>
              <a:rPr lang="en-US" sz="3600" b="1" dirty="0" smtClean="0">
                <a:latin typeface="Times New Roman"/>
                <a:cs typeface="Times New Roman"/>
              </a:rPr>
            </a:br>
            <a:r>
              <a:rPr lang="en-US" sz="3600" b="1" dirty="0" err="1" smtClean="0">
                <a:latin typeface="Times New Roman"/>
                <a:cs typeface="Times New Roman"/>
              </a:rPr>
              <a:t>Lecturas</a:t>
            </a:r>
            <a:r>
              <a:rPr lang="en-US" sz="3600" b="1" dirty="0" smtClean="0">
                <a:latin typeface="Times New Roman"/>
                <a:cs typeface="Times New Roman"/>
              </a:rPr>
              <a:t> </a:t>
            </a:r>
            <a:r>
              <a:rPr lang="en-US" sz="3600" b="1" dirty="0">
                <a:latin typeface="Times New Roman"/>
                <a:cs typeface="Times New Roman"/>
              </a:rPr>
              <a:t>Este </a:t>
            </a:r>
            <a:r>
              <a:rPr lang="en-US" sz="3600" b="1" dirty="0" err="1">
                <a:latin typeface="Times New Roman"/>
                <a:cs typeface="Times New Roman"/>
              </a:rPr>
              <a:t>Mes</a:t>
            </a:r>
            <a:r>
              <a:rPr lang="en-US" sz="3600" b="1" dirty="0">
                <a:latin typeface="Times New Roman"/>
                <a:cs typeface="Times New Roman"/>
              </a:rPr>
              <a:t/>
            </a:r>
            <a:br>
              <a:rPr lang="en-US" sz="3600" b="1" dirty="0">
                <a:latin typeface="Times New Roman"/>
                <a:cs typeface="Times New Roman"/>
              </a:rPr>
            </a:br>
            <a:endParaRPr lang="en" sz="3600" b="1" u="none" strike="noStrike" cap="none" dirty="0">
              <a:solidFill>
                <a:srgbClr val="4B2F5E"/>
              </a:solidFill>
              <a:latin typeface="Times New Roman"/>
              <a:cs typeface="Times New Roman"/>
              <a:sym typeface="Rokkitt"/>
            </a:endParaRPr>
          </a:p>
        </p:txBody>
      </p:sp>
      <p:sp>
        <p:nvSpPr>
          <p:cNvPr id="267" name="Shape 267"/>
          <p:cNvSpPr txBox="1">
            <a:spLocks noGrp="1"/>
          </p:cNvSpPr>
          <p:nvPr>
            <p:ph type="body" idx="1"/>
          </p:nvPr>
        </p:nvSpPr>
        <p:spPr>
          <a:xfrm>
            <a:off x="817881" y="1313760"/>
            <a:ext cx="4120736" cy="823275"/>
          </a:xfrm>
          <a:prstGeom prst="rect">
            <a:avLst/>
          </a:prstGeom>
          <a:noFill/>
          <a:ln>
            <a:noFill/>
          </a:ln>
        </p:spPr>
        <p:txBody>
          <a:bodyPr lIns="91425" tIns="91425" rIns="91425" bIns="91425" anchor="t" anchorCtr="0">
            <a:noAutofit/>
          </a:bodyPr>
          <a:lstStyle/>
          <a:p>
            <a:r>
              <a:rPr lang="en-US" sz="3200" b="1" dirty="0">
                <a:latin typeface="Times New Roman"/>
                <a:cs typeface="Times New Roman"/>
              </a:rPr>
              <a:t>La Fe </a:t>
            </a:r>
            <a:r>
              <a:rPr lang="en-US" sz="3200" b="1" dirty="0" err="1">
                <a:latin typeface="Times New Roman"/>
                <a:cs typeface="Times New Roman"/>
              </a:rPr>
              <a:t>es</a:t>
            </a:r>
            <a:r>
              <a:rPr lang="en-US" sz="3200" b="1" dirty="0">
                <a:latin typeface="Times New Roman"/>
                <a:cs typeface="Times New Roman"/>
              </a:rPr>
              <a:t>:</a:t>
            </a:r>
          </a:p>
        </p:txBody>
      </p:sp>
      <p:sp>
        <p:nvSpPr>
          <p:cNvPr id="268" name="Shape 26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Arial"/>
                <a:ea typeface="Arial"/>
                <a:cs typeface="Arial"/>
                <a:sym typeface="Arial"/>
              </a:rPr>
              <a:t>28</a:t>
            </a:fld>
            <a:endParaRPr lang="en" sz="1400" b="0" i="0" u="none" strike="noStrike" cap="none" dirty="0">
              <a:solidFill>
                <a:srgbClr val="FFFFFF"/>
              </a:solidFill>
              <a:latin typeface="Arial"/>
              <a:ea typeface="Arial"/>
              <a:cs typeface="Arial"/>
              <a:sym typeface="Arial"/>
            </a:endParaRPr>
          </a:p>
        </p:txBody>
      </p:sp>
      <p:sp>
        <p:nvSpPr>
          <p:cNvPr id="4" name="Rectangle 3">
            <a:extLst>
              <a:ext uri="{FF2B5EF4-FFF2-40B4-BE49-F238E27FC236}">
                <a16:creationId xmlns="" xmlns:a16="http://schemas.microsoft.com/office/drawing/2014/main" id="{04C0E44A-2569-46E8-9DDE-28E5F855F06D}"/>
              </a:ext>
            </a:extLst>
          </p:cNvPr>
          <p:cNvSpPr/>
          <p:nvPr/>
        </p:nvSpPr>
        <p:spPr>
          <a:xfrm>
            <a:off x="1256638" y="1950423"/>
            <a:ext cx="6629400" cy="2371726"/>
          </a:xfrm>
          <a:prstGeom prst="rect">
            <a:avLst/>
          </a:prstGeom>
        </p:spPr>
        <p:txBody>
          <a:bodyPr wrap="square">
            <a:spAutoFit/>
          </a:bodyPr>
          <a:lstStyle/>
          <a:p>
            <a:pPr marL="285750" indent="-285750">
              <a:lnSpc>
                <a:spcPct val="107000"/>
              </a:lnSpc>
              <a:spcAft>
                <a:spcPts val="800"/>
              </a:spcAft>
              <a:buFont typeface="Arial"/>
              <a:buChar char="•"/>
            </a:pPr>
            <a:r>
              <a:rPr lang="en-US" sz="2400" b="1" dirty="0">
                <a:solidFill>
                  <a:srgbClr val="595959"/>
                </a:solidFill>
                <a:latin typeface="Times New Roman"/>
                <a:ea typeface="Calibri" panose="020F0502020204030204" pitchFamily="34" charset="0"/>
                <a:cs typeface="Times New Roman"/>
              </a:rPr>
              <a:t>Un </a:t>
            </a:r>
            <a:r>
              <a:rPr lang="en-US" sz="2400" b="1" dirty="0" err="1">
                <a:solidFill>
                  <a:srgbClr val="595959"/>
                </a:solidFill>
                <a:latin typeface="Times New Roman"/>
                <a:ea typeface="Calibri" panose="020F0502020204030204" pitchFamily="34" charset="0"/>
                <a:cs typeface="Times New Roman"/>
              </a:rPr>
              <a:t>regalo</a:t>
            </a:r>
            <a:r>
              <a:rPr lang="en-US" sz="2400" b="1" dirty="0">
                <a:solidFill>
                  <a:srgbClr val="595959"/>
                </a:solidFill>
                <a:latin typeface="Times New Roman"/>
                <a:ea typeface="Calibri" panose="020F0502020204030204" pitchFamily="34" charset="0"/>
                <a:cs typeface="Times New Roman"/>
              </a:rPr>
              <a:t> de Dios</a:t>
            </a:r>
          </a:p>
          <a:p>
            <a:pPr marL="285750" indent="-285750">
              <a:lnSpc>
                <a:spcPct val="107000"/>
              </a:lnSpc>
              <a:spcAft>
                <a:spcPts val="800"/>
              </a:spcAft>
              <a:buFont typeface="Arial"/>
              <a:buChar char="•"/>
            </a:pPr>
            <a:r>
              <a:rPr lang="en-US" sz="2400" b="1" dirty="0" err="1">
                <a:solidFill>
                  <a:srgbClr val="595959"/>
                </a:solidFill>
                <a:latin typeface="Times New Roman"/>
                <a:ea typeface="Calibri" panose="020F0502020204030204" pitchFamily="34" charset="0"/>
                <a:cs typeface="Times New Roman"/>
              </a:rPr>
              <a:t>Necesaria</a:t>
            </a:r>
            <a:r>
              <a:rPr lang="en-US" sz="2400" b="1" dirty="0">
                <a:solidFill>
                  <a:srgbClr val="595959"/>
                </a:solidFill>
                <a:latin typeface="Times New Roman"/>
                <a:ea typeface="Calibri" panose="020F0502020204030204" pitchFamily="34" charset="0"/>
                <a:cs typeface="Times New Roman"/>
              </a:rPr>
              <a:t> para la </a:t>
            </a:r>
            <a:r>
              <a:rPr lang="en-US" sz="2400" b="1" dirty="0" err="1">
                <a:solidFill>
                  <a:srgbClr val="595959"/>
                </a:solidFill>
                <a:latin typeface="Times New Roman"/>
                <a:ea typeface="Calibri" panose="020F0502020204030204" pitchFamily="34" charset="0"/>
                <a:cs typeface="Times New Roman"/>
              </a:rPr>
              <a:t>salvación</a:t>
            </a:r>
            <a:r>
              <a:rPr lang="en-US" sz="2400" b="1" dirty="0">
                <a:solidFill>
                  <a:srgbClr val="595959"/>
                </a:solidFill>
                <a:latin typeface="Times New Roman"/>
                <a:ea typeface="Calibri" panose="020F0502020204030204" pitchFamily="34" charset="0"/>
                <a:cs typeface="Times New Roman"/>
              </a:rPr>
              <a:t> y </a:t>
            </a:r>
            <a:r>
              <a:rPr lang="en-US" sz="2400" b="1" dirty="0" err="1">
                <a:solidFill>
                  <a:srgbClr val="595959"/>
                </a:solidFill>
                <a:latin typeface="Times New Roman"/>
                <a:ea typeface="Calibri" panose="020F0502020204030204" pitchFamily="34" charset="0"/>
                <a:cs typeface="Times New Roman"/>
              </a:rPr>
              <a:t>requiere</a:t>
            </a:r>
            <a:r>
              <a:rPr lang="en-US" sz="2400" b="1" dirty="0">
                <a:solidFill>
                  <a:srgbClr val="595959"/>
                </a:solidFill>
                <a:latin typeface="Times New Roman"/>
                <a:ea typeface="Calibri" panose="020F0502020204030204" pitchFamily="34" charset="0"/>
                <a:cs typeface="Times New Roman"/>
              </a:rPr>
              <a:t> que </a:t>
            </a:r>
            <a:r>
              <a:rPr lang="en-US" sz="2400" b="1" dirty="0" err="1">
                <a:solidFill>
                  <a:srgbClr val="595959"/>
                </a:solidFill>
                <a:latin typeface="Times New Roman"/>
                <a:ea typeface="Calibri" panose="020F0502020204030204" pitchFamily="34" charset="0"/>
                <a:cs typeface="Times New Roman"/>
              </a:rPr>
              <a:t>sigamos</a:t>
            </a:r>
            <a:r>
              <a:rPr lang="en-US" sz="2400" b="1" dirty="0">
                <a:solidFill>
                  <a:srgbClr val="595959"/>
                </a:solidFill>
                <a:latin typeface="Times New Roman"/>
                <a:ea typeface="Calibri" panose="020F0502020204030204" pitchFamily="34" charset="0"/>
                <a:cs typeface="Times New Roman"/>
              </a:rPr>
              <a:t> </a:t>
            </a:r>
            <a:r>
              <a:rPr lang="en-US" sz="2400" b="1" dirty="0" err="1">
                <a:solidFill>
                  <a:srgbClr val="595959"/>
                </a:solidFill>
                <a:latin typeface="Times New Roman"/>
                <a:ea typeface="Calibri" panose="020F0502020204030204" pitchFamily="34" charset="0"/>
                <a:cs typeface="Times New Roman"/>
              </a:rPr>
              <a:t>los</a:t>
            </a:r>
            <a:r>
              <a:rPr lang="en-US" sz="2400" b="1" dirty="0">
                <a:solidFill>
                  <a:srgbClr val="595959"/>
                </a:solidFill>
                <a:latin typeface="Times New Roman"/>
                <a:ea typeface="Calibri" panose="020F0502020204030204" pitchFamily="34" charset="0"/>
                <a:cs typeface="Times New Roman"/>
              </a:rPr>
              <a:t> </a:t>
            </a:r>
            <a:r>
              <a:rPr lang="en-US" sz="2400" b="1" dirty="0" err="1">
                <a:solidFill>
                  <a:srgbClr val="595959"/>
                </a:solidFill>
                <a:latin typeface="Times New Roman"/>
                <a:ea typeface="Calibri" panose="020F0502020204030204" pitchFamily="34" charset="0"/>
                <a:cs typeface="Times New Roman"/>
              </a:rPr>
              <a:t>mandamientos</a:t>
            </a:r>
            <a:r>
              <a:rPr lang="en-US" sz="2400" b="1" dirty="0">
                <a:solidFill>
                  <a:srgbClr val="595959"/>
                </a:solidFill>
                <a:latin typeface="Times New Roman"/>
                <a:ea typeface="Calibri" panose="020F0502020204030204" pitchFamily="34" charset="0"/>
                <a:cs typeface="Times New Roman"/>
              </a:rPr>
              <a:t> de Dios</a:t>
            </a:r>
          </a:p>
          <a:p>
            <a:pPr marL="285750" indent="-285750">
              <a:lnSpc>
                <a:spcPct val="107000"/>
              </a:lnSpc>
              <a:spcAft>
                <a:spcPts val="800"/>
              </a:spcAft>
              <a:buFont typeface="Arial"/>
              <a:buChar char="•"/>
            </a:pPr>
            <a:r>
              <a:rPr lang="en-US" sz="2400" b="1" dirty="0" err="1">
                <a:solidFill>
                  <a:srgbClr val="595959"/>
                </a:solidFill>
                <a:latin typeface="Times New Roman"/>
                <a:ea typeface="Calibri" panose="020F0502020204030204" pitchFamily="34" charset="0"/>
                <a:cs typeface="Times New Roman"/>
              </a:rPr>
              <a:t>Resumida</a:t>
            </a:r>
            <a:r>
              <a:rPr lang="en-US" sz="2400" b="1" dirty="0">
                <a:solidFill>
                  <a:srgbClr val="595959"/>
                </a:solidFill>
                <a:latin typeface="Times New Roman"/>
                <a:ea typeface="Calibri" panose="020F0502020204030204" pitchFamily="34" charset="0"/>
                <a:cs typeface="Times New Roman"/>
              </a:rPr>
              <a:t> </a:t>
            </a:r>
            <a:r>
              <a:rPr lang="en-US" sz="2400" b="1" dirty="0" err="1">
                <a:solidFill>
                  <a:srgbClr val="595959"/>
                </a:solidFill>
                <a:latin typeface="Times New Roman"/>
                <a:ea typeface="Calibri" panose="020F0502020204030204" pitchFamily="34" charset="0"/>
                <a:cs typeface="Times New Roman"/>
              </a:rPr>
              <a:t>en</a:t>
            </a:r>
            <a:r>
              <a:rPr lang="en-US" sz="2400" b="1" dirty="0">
                <a:solidFill>
                  <a:srgbClr val="595959"/>
                </a:solidFill>
                <a:latin typeface="Times New Roman"/>
                <a:ea typeface="Calibri" panose="020F0502020204030204" pitchFamily="34" charset="0"/>
                <a:cs typeface="Times New Roman"/>
              </a:rPr>
              <a:t> el Credo de </a:t>
            </a:r>
            <a:r>
              <a:rPr lang="en-US" sz="2400" b="1" dirty="0" err="1">
                <a:solidFill>
                  <a:srgbClr val="595959"/>
                </a:solidFill>
                <a:latin typeface="Times New Roman"/>
                <a:ea typeface="Calibri" panose="020F0502020204030204" pitchFamily="34" charset="0"/>
                <a:cs typeface="Times New Roman"/>
              </a:rPr>
              <a:t>los</a:t>
            </a:r>
            <a:r>
              <a:rPr lang="en-US" sz="2400" b="1" dirty="0">
                <a:solidFill>
                  <a:srgbClr val="595959"/>
                </a:solidFill>
                <a:latin typeface="Times New Roman"/>
                <a:ea typeface="Calibri" panose="020F0502020204030204" pitchFamily="34" charset="0"/>
                <a:cs typeface="Times New Roman"/>
              </a:rPr>
              <a:t> </a:t>
            </a:r>
            <a:r>
              <a:rPr lang="en-US" sz="2400" b="1" dirty="0" err="1">
                <a:solidFill>
                  <a:srgbClr val="595959"/>
                </a:solidFill>
                <a:latin typeface="Times New Roman"/>
                <a:ea typeface="Calibri" panose="020F0502020204030204" pitchFamily="34" charset="0"/>
                <a:cs typeface="Times New Roman"/>
              </a:rPr>
              <a:t>Apóstoles</a:t>
            </a:r>
            <a:endParaRPr lang="en-US" sz="2400" b="1" dirty="0">
              <a:solidFill>
                <a:srgbClr val="595959"/>
              </a:solidFill>
              <a:latin typeface="Times New Roman"/>
              <a:ea typeface="Calibri" panose="020F0502020204030204" pitchFamily="34" charset="0"/>
              <a:cs typeface="Times New Roman"/>
            </a:endParaRPr>
          </a:p>
          <a:p>
            <a:pPr marL="285750" indent="-285750">
              <a:lnSpc>
                <a:spcPct val="107000"/>
              </a:lnSpc>
              <a:spcAft>
                <a:spcPts val="800"/>
              </a:spcAft>
              <a:buFont typeface="Arial"/>
              <a:buChar char="•"/>
            </a:pPr>
            <a:r>
              <a:rPr lang="en-US" sz="2400" b="1" dirty="0">
                <a:solidFill>
                  <a:srgbClr val="595959"/>
                </a:solidFill>
                <a:latin typeface="Times New Roman"/>
                <a:ea typeface="Calibri" panose="020F0502020204030204" pitchFamily="34" charset="0"/>
                <a:cs typeface="Times New Roman"/>
              </a:rPr>
              <a:t>La Fe NO </a:t>
            </a:r>
            <a:r>
              <a:rPr lang="en-US" sz="2400" b="1" dirty="0" err="1">
                <a:solidFill>
                  <a:srgbClr val="595959"/>
                </a:solidFill>
                <a:latin typeface="Times New Roman"/>
                <a:ea typeface="Calibri" panose="020F0502020204030204" pitchFamily="34" charset="0"/>
                <a:cs typeface="Times New Roman"/>
              </a:rPr>
              <a:t>es</a:t>
            </a:r>
            <a:r>
              <a:rPr lang="en-US" sz="2400" b="1" dirty="0">
                <a:solidFill>
                  <a:srgbClr val="595959"/>
                </a:solidFill>
                <a:latin typeface="Times New Roman"/>
                <a:ea typeface="Calibri" panose="020F0502020204030204" pitchFamily="34" charset="0"/>
                <a:cs typeface="Times New Roman"/>
              </a:rPr>
              <a:t> un </a:t>
            </a:r>
            <a:r>
              <a:rPr lang="en-US" sz="2400" b="1" dirty="0" err="1">
                <a:solidFill>
                  <a:srgbClr val="595959"/>
                </a:solidFill>
                <a:latin typeface="Times New Roman"/>
                <a:ea typeface="Calibri" panose="020F0502020204030204" pitchFamily="34" charset="0"/>
                <a:cs typeface="Times New Roman"/>
              </a:rPr>
              <a:t>salto</a:t>
            </a:r>
            <a:r>
              <a:rPr lang="en-US" sz="2400" b="1" dirty="0">
                <a:solidFill>
                  <a:srgbClr val="595959"/>
                </a:solidFill>
                <a:latin typeface="Times New Roman"/>
                <a:ea typeface="Calibri" panose="020F0502020204030204" pitchFamily="34" charset="0"/>
                <a:cs typeface="Times New Roman"/>
              </a:rPr>
              <a:t> </a:t>
            </a:r>
            <a:r>
              <a:rPr lang="en-US" sz="2400" b="1" dirty="0" err="1">
                <a:solidFill>
                  <a:srgbClr val="595959"/>
                </a:solidFill>
                <a:latin typeface="Times New Roman"/>
                <a:ea typeface="Calibri" panose="020F0502020204030204" pitchFamily="34" charset="0"/>
                <a:cs typeface="Times New Roman"/>
              </a:rPr>
              <a:t>ciego</a:t>
            </a:r>
            <a:endParaRPr lang="en-US" sz="2400" b="1" dirty="0">
              <a:solidFill>
                <a:srgbClr val="595959"/>
              </a:solidFill>
              <a:latin typeface="Times New Roman"/>
              <a:ea typeface="Calibri" panose="020F0502020204030204" pitchFamily="34" charset="0"/>
              <a:cs typeface="Times New Roman"/>
            </a:endParaRPr>
          </a:p>
        </p:txBody>
      </p:sp>
      <p:sp>
        <p:nvSpPr>
          <p:cNvPr id="7"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a:buSzPct val="25000"/>
            </a:pPr>
            <a:r>
              <a:rPr lang="en-US" sz="3600" b="1" dirty="0" err="1">
                <a:latin typeface="Times New Roman"/>
                <a:cs typeface="Times New Roman"/>
              </a:rPr>
              <a:t>Puntos</a:t>
            </a:r>
            <a:r>
              <a:rPr lang="en-US" sz="3600" b="1" dirty="0">
                <a:latin typeface="Times New Roman"/>
                <a:cs typeface="Times New Roman"/>
              </a:rPr>
              <a:t> Claves en </a:t>
            </a:r>
            <a:r>
              <a:rPr lang="en-US" sz="3600" b="1" dirty="0" err="1">
                <a:latin typeface="Times New Roman"/>
                <a:cs typeface="Times New Roman"/>
              </a:rPr>
              <a:t>Nuestras</a:t>
            </a:r>
            <a:r>
              <a:rPr lang="en-US" sz="3600" b="1" dirty="0">
                <a:latin typeface="Times New Roman"/>
                <a:cs typeface="Times New Roman"/>
              </a:rPr>
              <a:t> </a:t>
            </a:r>
            <a:r>
              <a:rPr lang="en-US" sz="3600" b="1" dirty="0" err="1" smtClean="0">
                <a:latin typeface="Times New Roman"/>
                <a:cs typeface="Times New Roman"/>
              </a:rPr>
              <a:t>Lecturas</a:t>
            </a:r>
            <a:r>
              <a:rPr lang="en-US" sz="3600" b="1" dirty="0" smtClean="0">
                <a:latin typeface="Times New Roman"/>
                <a:cs typeface="Times New Roman"/>
              </a:rPr>
              <a:t/>
            </a:r>
            <a:br>
              <a:rPr lang="en-US" sz="3600" b="1" dirty="0" smtClean="0">
                <a:latin typeface="Times New Roman"/>
                <a:cs typeface="Times New Roman"/>
              </a:rPr>
            </a:br>
            <a:r>
              <a:rPr lang="en-US" sz="3600" b="1" dirty="0" smtClean="0">
                <a:latin typeface="Times New Roman"/>
                <a:cs typeface="Times New Roman"/>
              </a:rPr>
              <a:t> </a:t>
            </a:r>
            <a:r>
              <a:rPr lang="en-US" sz="3600" b="1" dirty="0">
                <a:latin typeface="Times New Roman"/>
                <a:cs typeface="Times New Roman"/>
              </a:rPr>
              <a:t>Este </a:t>
            </a:r>
            <a:r>
              <a:rPr lang="en-US" sz="3600" b="1" dirty="0" err="1">
                <a:latin typeface="Times New Roman"/>
                <a:cs typeface="Times New Roman"/>
              </a:rPr>
              <a:t>Mes</a:t>
            </a:r>
            <a:r>
              <a:rPr lang="en-US" sz="3600" b="1" dirty="0">
                <a:latin typeface="Times New Roman"/>
                <a:cs typeface="Times New Roman"/>
              </a:rPr>
              <a:t/>
            </a:r>
            <a:br>
              <a:rPr lang="en-US" sz="3600" b="1" dirty="0">
                <a:latin typeface="Times New Roman"/>
                <a:cs typeface="Times New Roman"/>
              </a:rPr>
            </a:br>
            <a:endParaRPr lang="en" sz="3600" b="1" u="none" strike="noStrike" cap="none" dirty="0">
              <a:solidFill>
                <a:srgbClr val="4B2F5E"/>
              </a:solidFill>
              <a:latin typeface="Times New Roman"/>
              <a:cs typeface="Times New Roman"/>
              <a:sym typeface="Rokkitt"/>
            </a:endParaRPr>
          </a:p>
        </p:txBody>
      </p:sp>
      <p:sp>
        <p:nvSpPr>
          <p:cNvPr id="276" name="Shape 276"/>
          <p:cNvSpPr txBox="1">
            <a:spLocks noGrp="1"/>
          </p:cNvSpPr>
          <p:nvPr>
            <p:ph type="body" idx="1"/>
          </p:nvPr>
        </p:nvSpPr>
        <p:spPr>
          <a:xfrm>
            <a:off x="291543" y="1797617"/>
            <a:ext cx="8520599" cy="2174041"/>
          </a:xfrm>
          <a:prstGeom prst="rect">
            <a:avLst/>
          </a:prstGeom>
          <a:noFill/>
          <a:ln>
            <a:noFill/>
          </a:ln>
        </p:spPr>
        <p:txBody>
          <a:bodyPr lIns="91425" tIns="91425" rIns="91425" bIns="91425" anchor="t" anchorCtr="0">
            <a:noAutofit/>
          </a:bodyPr>
          <a:lstStyle/>
          <a:p>
            <a:pPr marL="457200" marR="0" lvl="0" indent="-228600" algn="l" rtl="0">
              <a:lnSpc>
                <a:spcPct val="115000"/>
              </a:lnSpc>
              <a:spcBef>
                <a:spcPts val="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a:p>
            <a:pPr marL="285750" indent="-285750">
              <a:buFont typeface="Arial"/>
              <a:buChar char="•"/>
            </a:pPr>
            <a:r>
              <a:rPr lang="en-US" dirty="0">
                <a:latin typeface="Times New Roman"/>
                <a:cs typeface="Times New Roman"/>
              </a:rPr>
              <a:t>Podemos </a:t>
            </a:r>
            <a:r>
              <a:rPr lang="en-US" dirty="0" err="1">
                <a:latin typeface="Times New Roman"/>
                <a:cs typeface="Times New Roman"/>
              </a:rPr>
              <a:t>conocer</a:t>
            </a:r>
            <a:r>
              <a:rPr lang="en-US" dirty="0">
                <a:latin typeface="Times New Roman"/>
                <a:cs typeface="Times New Roman"/>
              </a:rPr>
              <a:t> a Dios </a:t>
            </a:r>
            <a:r>
              <a:rPr lang="en-US" dirty="0" err="1">
                <a:latin typeface="Times New Roman"/>
                <a:cs typeface="Times New Roman"/>
              </a:rPr>
              <a:t>por</a:t>
            </a:r>
            <a:r>
              <a:rPr lang="en-US" dirty="0">
                <a:latin typeface="Times New Roman"/>
                <a:cs typeface="Times New Roman"/>
              </a:rPr>
              <a:t> medio de la </a:t>
            </a:r>
            <a:r>
              <a:rPr lang="en-US" dirty="0" err="1">
                <a:latin typeface="Times New Roman"/>
                <a:cs typeface="Times New Roman"/>
              </a:rPr>
              <a:t>Revelación</a:t>
            </a:r>
            <a:r>
              <a:rPr lang="en-US" dirty="0">
                <a:latin typeface="Times New Roman"/>
                <a:cs typeface="Times New Roman"/>
              </a:rPr>
              <a:t> Divina y </a:t>
            </a:r>
            <a:r>
              <a:rPr lang="en-US" dirty="0" err="1">
                <a:latin typeface="Times New Roman"/>
                <a:cs typeface="Times New Roman"/>
              </a:rPr>
              <a:t>por</a:t>
            </a:r>
            <a:r>
              <a:rPr lang="en-US" dirty="0">
                <a:latin typeface="Times New Roman"/>
                <a:cs typeface="Times New Roman"/>
              </a:rPr>
              <a:t> medio de Su </a:t>
            </a:r>
            <a:r>
              <a:rPr lang="en-US" dirty="0" err="1">
                <a:latin typeface="Times New Roman"/>
                <a:cs typeface="Times New Roman"/>
              </a:rPr>
              <a:t>creación</a:t>
            </a:r>
            <a:r>
              <a:rPr lang="en-US" dirty="0">
                <a:latin typeface="Times New Roman"/>
                <a:cs typeface="Times New Roman"/>
              </a:rPr>
              <a:t>.</a:t>
            </a:r>
          </a:p>
          <a:p>
            <a:pPr marL="285750" indent="-285750">
              <a:buFont typeface="Arial"/>
              <a:buChar char="•"/>
            </a:pPr>
            <a:r>
              <a:rPr lang="en-US" dirty="0">
                <a:latin typeface="Times New Roman"/>
                <a:cs typeface="Times New Roman"/>
              </a:rPr>
              <a:t>A </a:t>
            </a:r>
            <a:r>
              <a:rPr lang="en-US" dirty="0" err="1">
                <a:latin typeface="Times New Roman"/>
                <a:cs typeface="Times New Roman"/>
              </a:rPr>
              <a:t>diferencia</a:t>
            </a:r>
            <a:r>
              <a:rPr lang="en-US" dirty="0">
                <a:latin typeface="Times New Roman"/>
                <a:cs typeface="Times New Roman"/>
              </a:rPr>
              <a:t> de </a:t>
            </a:r>
            <a:r>
              <a:rPr lang="en-US" dirty="0" err="1">
                <a:latin typeface="Times New Roman"/>
                <a:cs typeface="Times New Roman"/>
              </a:rPr>
              <a:t>cualquier</a:t>
            </a:r>
            <a:r>
              <a:rPr lang="en-US" dirty="0">
                <a:latin typeface="Times New Roman"/>
                <a:cs typeface="Times New Roman"/>
              </a:rPr>
              <a:t> </a:t>
            </a:r>
            <a:r>
              <a:rPr lang="en-US" dirty="0" err="1">
                <a:latin typeface="Times New Roman"/>
                <a:cs typeface="Times New Roman"/>
              </a:rPr>
              <a:t>otra</a:t>
            </a:r>
            <a:r>
              <a:rPr lang="en-US" dirty="0">
                <a:latin typeface="Times New Roman"/>
                <a:cs typeface="Times New Roman"/>
              </a:rPr>
              <a:t> </a:t>
            </a:r>
            <a:r>
              <a:rPr lang="en-US" dirty="0" err="1">
                <a:latin typeface="Times New Roman"/>
                <a:cs typeface="Times New Roman"/>
              </a:rPr>
              <a:t>criatura</a:t>
            </a:r>
            <a:r>
              <a:rPr lang="en-US" dirty="0">
                <a:latin typeface="Times New Roman"/>
                <a:cs typeface="Times New Roman"/>
              </a:rPr>
              <a:t>, </a:t>
            </a:r>
            <a:r>
              <a:rPr lang="en-US" dirty="0" err="1">
                <a:latin typeface="Times New Roman"/>
                <a:cs typeface="Times New Roman"/>
              </a:rPr>
              <a:t>los</a:t>
            </a:r>
            <a:r>
              <a:rPr lang="en-US" dirty="0">
                <a:latin typeface="Times New Roman"/>
                <a:cs typeface="Times New Roman"/>
              </a:rPr>
              <a:t> </a:t>
            </a:r>
            <a:r>
              <a:rPr lang="en-US" dirty="0" err="1">
                <a:latin typeface="Times New Roman"/>
                <a:cs typeface="Times New Roman"/>
              </a:rPr>
              <a:t>seres</a:t>
            </a:r>
            <a:r>
              <a:rPr lang="en-US" dirty="0">
                <a:latin typeface="Times New Roman"/>
                <a:cs typeface="Times New Roman"/>
              </a:rPr>
              <a:t> </a:t>
            </a:r>
            <a:r>
              <a:rPr lang="en-US" dirty="0" err="1">
                <a:latin typeface="Times New Roman"/>
                <a:cs typeface="Times New Roman"/>
              </a:rPr>
              <a:t>humanos</a:t>
            </a:r>
            <a:r>
              <a:rPr lang="en-US" dirty="0">
                <a:latin typeface="Times New Roman"/>
                <a:cs typeface="Times New Roman"/>
              </a:rPr>
              <a:t> </a:t>
            </a:r>
            <a:r>
              <a:rPr lang="en-US" dirty="0" err="1">
                <a:latin typeface="Times New Roman"/>
                <a:cs typeface="Times New Roman"/>
              </a:rPr>
              <a:t>están</a:t>
            </a:r>
            <a:r>
              <a:rPr lang="en-US" dirty="0">
                <a:latin typeface="Times New Roman"/>
                <a:cs typeface="Times New Roman"/>
              </a:rPr>
              <a:t> </a:t>
            </a:r>
            <a:r>
              <a:rPr lang="en-US" dirty="0" err="1">
                <a:latin typeface="Times New Roman"/>
                <a:cs typeface="Times New Roman"/>
              </a:rPr>
              <a:t>hechos</a:t>
            </a:r>
            <a:r>
              <a:rPr lang="en-US" dirty="0">
                <a:latin typeface="Times New Roman"/>
                <a:cs typeface="Times New Roman"/>
              </a:rPr>
              <a:t> </a:t>
            </a:r>
            <a:r>
              <a:rPr lang="en-US" dirty="0" err="1">
                <a:latin typeface="Times New Roman"/>
                <a:cs typeface="Times New Roman"/>
              </a:rPr>
              <a:t>en</a:t>
            </a:r>
            <a:r>
              <a:rPr lang="en-US" dirty="0">
                <a:latin typeface="Times New Roman"/>
                <a:cs typeface="Times New Roman"/>
              </a:rPr>
              <a:t> la imagen de Dios. </a:t>
            </a:r>
            <a:r>
              <a:rPr lang="en-US" dirty="0" err="1">
                <a:latin typeface="Times New Roman"/>
                <a:cs typeface="Times New Roman"/>
              </a:rPr>
              <a:t>Esto</a:t>
            </a:r>
            <a:r>
              <a:rPr lang="en-US" dirty="0">
                <a:latin typeface="Times New Roman"/>
                <a:cs typeface="Times New Roman"/>
              </a:rPr>
              <a:t> </a:t>
            </a:r>
            <a:r>
              <a:rPr lang="en-US" dirty="0" err="1">
                <a:latin typeface="Times New Roman"/>
                <a:cs typeface="Times New Roman"/>
              </a:rPr>
              <a:t>significa</a:t>
            </a:r>
            <a:r>
              <a:rPr lang="en-US" dirty="0">
                <a:latin typeface="Times New Roman"/>
                <a:cs typeface="Times New Roman"/>
              </a:rPr>
              <a:t> que </a:t>
            </a:r>
            <a:r>
              <a:rPr lang="en-US" dirty="0" err="1">
                <a:latin typeface="Times New Roman"/>
                <a:cs typeface="Times New Roman"/>
              </a:rPr>
              <a:t>estamos</a:t>
            </a:r>
            <a:r>
              <a:rPr lang="en-US" dirty="0">
                <a:latin typeface="Times New Roman"/>
                <a:cs typeface="Times New Roman"/>
              </a:rPr>
              <a:t> </a:t>
            </a:r>
            <a:r>
              <a:rPr lang="en-US" dirty="0" err="1">
                <a:latin typeface="Times New Roman"/>
                <a:cs typeface="Times New Roman"/>
              </a:rPr>
              <a:t>creados</a:t>
            </a:r>
            <a:r>
              <a:rPr lang="en-US" dirty="0">
                <a:latin typeface="Times New Roman"/>
                <a:cs typeface="Times New Roman"/>
              </a:rPr>
              <a:t> con </a:t>
            </a:r>
            <a:r>
              <a:rPr lang="en-US" dirty="0" err="1">
                <a:latin typeface="Times New Roman"/>
                <a:cs typeface="Times New Roman"/>
              </a:rPr>
              <a:t>intelecto</a:t>
            </a:r>
            <a:r>
              <a:rPr lang="en-US" dirty="0">
                <a:latin typeface="Times New Roman"/>
                <a:cs typeface="Times New Roman"/>
              </a:rPr>
              <a:t>, </a:t>
            </a:r>
            <a:r>
              <a:rPr lang="en-US" dirty="0" err="1">
                <a:latin typeface="Times New Roman"/>
                <a:cs typeface="Times New Roman"/>
              </a:rPr>
              <a:t>libre</a:t>
            </a:r>
            <a:r>
              <a:rPr lang="en-US" dirty="0">
                <a:latin typeface="Times New Roman"/>
                <a:cs typeface="Times New Roman"/>
              </a:rPr>
              <a:t> </a:t>
            </a:r>
            <a:r>
              <a:rPr lang="en-US" dirty="0" err="1">
                <a:latin typeface="Times New Roman"/>
                <a:cs typeface="Times New Roman"/>
              </a:rPr>
              <a:t>albedrío</a:t>
            </a:r>
            <a:r>
              <a:rPr lang="en-US" dirty="0">
                <a:latin typeface="Times New Roman"/>
                <a:cs typeface="Times New Roman"/>
              </a:rPr>
              <a:t> y la </a:t>
            </a:r>
            <a:r>
              <a:rPr lang="en-US" dirty="0" err="1">
                <a:latin typeface="Times New Roman"/>
                <a:cs typeface="Times New Roman"/>
              </a:rPr>
              <a:t>capacidad</a:t>
            </a:r>
            <a:r>
              <a:rPr lang="en-US" dirty="0">
                <a:latin typeface="Times New Roman"/>
                <a:cs typeface="Times New Roman"/>
              </a:rPr>
              <a:t> de </a:t>
            </a:r>
            <a:r>
              <a:rPr lang="en-US" dirty="0" err="1" smtClean="0">
                <a:latin typeface="Times New Roman"/>
                <a:cs typeface="Times New Roman"/>
              </a:rPr>
              <a:t>amar</a:t>
            </a:r>
            <a:r>
              <a:rPr lang="en-US" dirty="0" smtClean="0">
                <a:latin typeface="Times New Roman"/>
                <a:cs typeface="Times New Roman"/>
              </a:rPr>
              <a:t>.</a:t>
            </a:r>
          </a:p>
          <a:p>
            <a:pPr marL="457200" marR="0" lvl="0" indent="-228600" algn="l" rtl="0">
              <a:lnSpc>
                <a:spcPct val="115000"/>
              </a:lnSpc>
              <a:spcBef>
                <a:spcPts val="1000"/>
              </a:spcBef>
              <a:spcAft>
                <a:spcPts val="0"/>
              </a:spcAft>
              <a:buClr>
                <a:schemeClr val="dk2"/>
              </a:buClr>
              <a:buSzPct val="25000"/>
              <a:buFont typeface="Lora"/>
              <a:buNone/>
            </a:pPr>
            <a:endParaRPr lang="en" dirty="0" smtClean="0"/>
          </a:p>
          <a:p>
            <a:pPr marL="457200" marR="0" lvl="0" indent="-228600" algn="l" rtl="0">
              <a:lnSpc>
                <a:spcPct val="115000"/>
              </a:lnSpc>
              <a:spcBef>
                <a:spcPts val="100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a:p>
            <a:pPr marL="457200" marR="0" lvl="0" indent="-228600" algn="l" rtl="0">
              <a:lnSpc>
                <a:spcPct val="115000"/>
              </a:lnSpc>
              <a:spcBef>
                <a:spcPts val="1000"/>
              </a:spcBef>
              <a:spcAft>
                <a:spcPts val="0"/>
              </a:spcAft>
              <a:buClr>
                <a:schemeClr val="dk2"/>
              </a:buClr>
              <a:buSzPct val="25000"/>
              <a:buFont typeface="Lora"/>
              <a:buNone/>
            </a:pPr>
            <a:endParaRPr lang="en" dirty="0"/>
          </a:p>
          <a:p>
            <a:pPr marL="457200" marR="0" lvl="0" indent="-228600" algn="l" rtl="0">
              <a:lnSpc>
                <a:spcPct val="115000"/>
              </a:lnSpc>
              <a:spcBef>
                <a:spcPts val="100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a:p>
            <a:pPr marL="457200" marR="0" lvl="0" indent="-228600" algn="l" rtl="0">
              <a:lnSpc>
                <a:spcPct val="115000"/>
              </a:lnSpc>
              <a:spcBef>
                <a:spcPts val="1000"/>
              </a:spcBef>
              <a:spcAft>
                <a:spcPts val="0"/>
              </a:spcAft>
              <a:buClr>
                <a:schemeClr val="dk2"/>
              </a:buClr>
              <a:buSzPct val="25000"/>
              <a:buFont typeface="Lora"/>
              <a:buNone/>
            </a:pPr>
            <a:endParaRPr lang="en" dirty="0"/>
          </a:p>
          <a:p>
            <a:pPr marL="457200" marR="0" lvl="0" indent="-228600" algn="l" rtl="0">
              <a:lnSpc>
                <a:spcPct val="115000"/>
              </a:lnSpc>
              <a:spcBef>
                <a:spcPts val="100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a:p>
            <a:pPr marL="457200" marR="0" lvl="0" indent="-228600" algn="l" rtl="0">
              <a:lnSpc>
                <a:spcPct val="115000"/>
              </a:lnSpc>
              <a:spcBef>
                <a:spcPts val="1000"/>
              </a:spcBef>
              <a:spcAft>
                <a:spcPts val="0"/>
              </a:spcAft>
              <a:buClr>
                <a:schemeClr val="dk2"/>
              </a:buClr>
              <a:buSzPct val="25000"/>
              <a:buFont typeface="Lora"/>
              <a:buNone/>
            </a:pPr>
            <a:endParaRPr lang="en" dirty="0"/>
          </a:p>
          <a:p>
            <a:pPr marL="457200" marR="0" lvl="0" indent="-228600" algn="l" rtl="0">
              <a:lnSpc>
                <a:spcPct val="115000"/>
              </a:lnSpc>
              <a:spcBef>
                <a:spcPts val="100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a:p>
            <a:pPr marL="457200" marR="0" lvl="0" indent="-228600" algn="l" rtl="0">
              <a:lnSpc>
                <a:spcPct val="115000"/>
              </a:lnSpc>
              <a:spcBef>
                <a:spcPts val="1000"/>
              </a:spcBef>
              <a:spcAft>
                <a:spcPts val="0"/>
              </a:spcAft>
              <a:buClr>
                <a:schemeClr val="dk2"/>
              </a:buClr>
              <a:buSzPct val="25000"/>
              <a:buFont typeface="Lora"/>
              <a:buNone/>
            </a:pPr>
            <a:endParaRPr lang="en" dirty="0"/>
          </a:p>
          <a:p>
            <a:pPr marL="457200" marR="0" lvl="0" indent="-228600" algn="l" rtl="0">
              <a:lnSpc>
                <a:spcPct val="115000"/>
              </a:lnSpc>
              <a:spcBef>
                <a:spcPts val="100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a:p>
            <a:pPr marL="457200" marR="0" lvl="0" indent="-228600" algn="l" rtl="0">
              <a:lnSpc>
                <a:spcPct val="115000"/>
              </a:lnSpc>
              <a:spcBef>
                <a:spcPts val="1000"/>
              </a:spcBef>
              <a:spcAft>
                <a:spcPts val="0"/>
              </a:spcAft>
              <a:buClr>
                <a:schemeClr val="dk2"/>
              </a:buClr>
              <a:buSzPct val="25000"/>
              <a:buFont typeface="Lora"/>
              <a:buNone/>
            </a:pPr>
            <a:endParaRPr lang="en" dirty="0"/>
          </a:p>
          <a:p>
            <a:pPr marL="457200" marR="0" lvl="0" indent="-228600" algn="l" rtl="0">
              <a:lnSpc>
                <a:spcPct val="115000"/>
              </a:lnSpc>
              <a:spcBef>
                <a:spcPts val="100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a:p>
            <a:pPr marL="457200" marR="0" lvl="0" indent="-228600" algn="l" rtl="0">
              <a:lnSpc>
                <a:spcPct val="115000"/>
              </a:lnSpc>
              <a:spcBef>
                <a:spcPts val="1000"/>
              </a:spcBef>
              <a:spcAft>
                <a:spcPts val="0"/>
              </a:spcAft>
              <a:buClr>
                <a:schemeClr val="dk2"/>
              </a:buClr>
              <a:buSzPct val="25000"/>
              <a:buFont typeface="Lora"/>
              <a:buNone/>
            </a:pPr>
            <a:endParaRPr lang="en" dirty="0"/>
          </a:p>
          <a:p>
            <a:pPr marL="457200" marR="0" lvl="0" indent="-228600" algn="l" rtl="0">
              <a:lnSpc>
                <a:spcPct val="115000"/>
              </a:lnSpc>
              <a:spcBef>
                <a:spcPts val="100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a:p>
            <a:pPr marL="457200" marR="0" lvl="0" indent="-228600" algn="l" rtl="0">
              <a:lnSpc>
                <a:spcPct val="115000"/>
              </a:lnSpc>
              <a:spcBef>
                <a:spcPts val="1000"/>
              </a:spcBef>
              <a:spcAft>
                <a:spcPts val="0"/>
              </a:spcAft>
              <a:buClr>
                <a:schemeClr val="dk2"/>
              </a:buClr>
              <a:buSzPct val="25000"/>
              <a:buFont typeface="Lora"/>
              <a:buNone/>
            </a:pPr>
            <a:endParaRPr lang="en" dirty="0"/>
          </a:p>
          <a:p>
            <a:pPr marL="457200" marR="0" lvl="0" indent="-228600" algn="l" rtl="0">
              <a:lnSpc>
                <a:spcPct val="115000"/>
              </a:lnSpc>
              <a:spcBef>
                <a:spcPts val="100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p:txBody>
      </p:sp>
      <p:sp>
        <p:nvSpPr>
          <p:cNvPr id="277" name="Shape 27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Arial"/>
                <a:ea typeface="Arial"/>
                <a:cs typeface="Arial"/>
                <a:sym typeface="Arial"/>
              </a:rPr>
              <a:t>29</a:t>
            </a:fld>
            <a:endParaRPr lang="en" sz="1400" b="0" i="0" u="none" strike="noStrike" cap="none" dirty="0">
              <a:solidFill>
                <a:srgbClr val="FFFFFF"/>
              </a:solidFill>
              <a:latin typeface="Arial"/>
              <a:ea typeface="Arial"/>
              <a:cs typeface="Arial"/>
              <a:sym typeface="Arial"/>
            </a:endParaRP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80" name="Shape 8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3</a:t>
            </a:fld>
            <a:endParaRPr lang="en" sz="1400" b="0" i="0" u="none" strike="noStrike" cap="none" dirty="0">
              <a:solidFill>
                <a:srgbClr val="FFFFFF"/>
              </a:solidFill>
              <a:latin typeface="Times New Roman"/>
              <a:ea typeface="Arial"/>
              <a:cs typeface="Times New Roman"/>
              <a:sym typeface="Arial"/>
            </a:endParaRPr>
          </a:p>
        </p:txBody>
      </p:sp>
      <p:sp>
        <p:nvSpPr>
          <p:cNvPr id="2" name="Title 1">
            <a:extLst>
              <a:ext uri="{FF2B5EF4-FFF2-40B4-BE49-F238E27FC236}">
                <a16:creationId xmlns="" xmlns:a16="http://schemas.microsoft.com/office/drawing/2014/main" id="{37C4AA2A-20E3-4670-82A7-857CBF4E3A2D}"/>
              </a:ext>
            </a:extLst>
          </p:cNvPr>
          <p:cNvSpPr>
            <a:spLocks noGrp="1"/>
          </p:cNvSpPr>
          <p:nvPr>
            <p:ph type="title"/>
          </p:nvPr>
        </p:nvSpPr>
        <p:spPr>
          <a:xfrm>
            <a:off x="452803" y="1102710"/>
            <a:ext cx="7892451" cy="651271"/>
          </a:xfrm>
        </p:spPr>
        <p:txBody>
          <a:bodyPr/>
          <a:lstStyle/>
          <a:p>
            <a:r>
              <a:rPr lang="en-US" b="1" dirty="0" err="1">
                <a:latin typeface="Times New Roman"/>
                <a:cs typeface="Times New Roman"/>
              </a:rPr>
              <a:t>Preguntas</a:t>
            </a:r>
            <a:r>
              <a:rPr lang="en-US" b="1" dirty="0">
                <a:latin typeface="Times New Roman"/>
                <a:cs typeface="Times New Roman"/>
              </a:rPr>
              <a:t> De </a:t>
            </a:r>
            <a:r>
              <a:rPr lang="en-US" b="1" dirty="0" err="1" smtClean="0">
                <a:latin typeface="Times New Roman"/>
                <a:cs typeface="Times New Roman"/>
              </a:rPr>
              <a:t>Apertura</a:t>
            </a:r>
            <a:endParaRPr lang="en-US" dirty="0"/>
          </a:p>
        </p:txBody>
      </p:sp>
      <p:sp>
        <p:nvSpPr>
          <p:cNvPr id="3" name="Text Placeholder 2">
            <a:extLst>
              <a:ext uri="{FF2B5EF4-FFF2-40B4-BE49-F238E27FC236}">
                <a16:creationId xmlns="" xmlns:a16="http://schemas.microsoft.com/office/drawing/2014/main" id="{D5E8CD4A-A0C4-46B9-B531-971330C44571}"/>
              </a:ext>
            </a:extLst>
          </p:cNvPr>
          <p:cNvSpPr>
            <a:spLocks noGrp="1"/>
          </p:cNvSpPr>
          <p:nvPr>
            <p:ph type="body" idx="1"/>
          </p:nvPr>
        </p:nvSpPr>
        <p:spPr>
          <a:xfrm>
            <a:off x="258665" y="2144837"/>
            <a:ext cx="8520599" cy="2142899"/>
          </a:xfrm>
        </p:spPr>
        <p:txBody>
          <a:bodyPr/>
          <a:lstStyle/>
          <a:p>
            <a:r>
              <a:rPr lang="en-US" sz="3200" dirty="0">
                <a:latin typeface="Times New Roman"/>
                <a:cs typeface="Times New Roman"/>
              </a:rPr>
              <a:t>¿A </a:t>
            </a:r>
            <a:r>
              <a:rPr lang="en-US" sz="3200" dirty="0" err="1">
                <a:latin typeface="Times New Roman"/>
                <a:cs typeface="Times New Roman"/>
              </a:rPr>
              <a:t>quién</a:t>
            </a:r>
            <a:r>
              <a:rPr lang="en-US" sz="3200" dirty="0">
                <a:latin typeface="Times New Roman"/>
                <a:cs typeface="Times New Roman"/>
              </a:rPr>
              <a:t> </a:t>
            </a:r>
            <a:r>
              <a:rPr lang="en-US" sz="3200" dirty="0" err="1">
                <a:latin typeface="Times New Roman"/>
                <a:cs typeface="Times New Roman"/>
              </a:rPr>
              <a:t>es</a:t>
            </a:r>
            <a:r>
              <a:rPr lang="en-US" sz="3200" dirty="0">
                <a:latin typeface="Times New Roman"/>
                <a:cs typeface="Times New Roman"/>
              </a:rPr>
              <a:t> </a:t>
            </a:r>
            <a:r>
              <a:rPr lang="en-US" sz="3200" dirty="0" err="1">
                <a:latin typeface="Times New Roman"/>
                <a:cs typeface="Times New Roman"/>
              </a:rPr>
              <a:t>más</a:t>
            </a:r>
            <a:r>
              <a:rPr lang="en-US" sz="3200" dirty="0">
                <a:latin typeface="Times New Roman"/>
                <a:cs typeface="Times New Roman"/>
              </a:rPr>
              <a:t> probable que </a:t>
            </a:r>
            <a:r>
              <a:rPr lang="en-US" sz="3200" dirty="0" err="1">
                <a:latin typeface="Times New Roman"/>
                <a:cs typeface="Times New Roman"/>
              </a:rPr>
              <a:t>creamos</a:t>
            </a:r>
            <a:r>
              <a:rPr lang="en-US" sz="3200" dirty="0">
                <a:latin typeface="Times New Roman"/>
                <a:cs typeface="Times New Roman"/>
              </a:rPr>
              <a:t>?</a:t>
            </a:r>
          </a:p>
          <a:p>
            <a:r>
              <a:rPr lang="en-US" sz="3200" dirty="0">
                <a:latin typeface="Times New Roman"/>
                <a:cs typeface="Times New Roman"/>
              </a:rPr>
              <a:t>¿</a:t>
            </a:r>
            <a:r>
              <a:rPr lang="en-US" sz="3200" dirty="0" err="1">
                <a:latin typeface="Times New Roman"/>
                <a:cs typeface="Times New Roman"/>
              </a:rPr>
              <a:t>Qué</a:t>
            </a:r>
            <a:r>
              <a:rPr lang="en-US" sz="3200" dirty="0">
                <a:latin typeface="Times New Roman"/>
                <a:cs typeface="Times New Roman"/>
              </a:rPr>
              <a:t> </a:t>
            </a:r>
            <a:r>
              <a:rPr lang="en-US" sz="3200" dirty="0" err="1">
                <a:latin typeface="Times New Roman"/>
                <a:cs typeface="Times New Roman"/>
              </a:rPr>
              <a:t>tal</a:t>
            </a:r>
            <a:r>
              <a:rPr lang="en-US" sz="3200" dirty="0">
                <a:latin typeface="Times New Roman"/>
                <a:cs typeface="Times New Roman"/>
              </a:rPr>
              <a:t> </a:t>
            </a:r>
            <a:r>
              <a:rPr lang="en-US" sz="3200" dirty="0" err="1">
                <a:latin typeface="Times New Roman"/>
                <a:cs typeface="Times New Roman"/>
              </a:rPr>
              <a:t>cuando</a:t>
            </a:r>
            <a:r>
              <a:rPr lang="en-US" sz="3200" dirty="0">
                <a:latin typeface="Times New Roman"/>
                <a:cs typeface="Times New Roman"/>
              </a:rPr>
              <a:t> </a:t>
            </a:r>
            <a:r>
              <a:rPr lang="en-US" sz="3200" dirty="0" err="1">
                <a:latin typeface="Times New Roman"/>
                <a:cs typeface="Times New Roman"/>
              </a:rPr>
              <a:t>somos</a:t>
            </a:r>
            <a:r>
              <a:rPr lang="en-US" sz="3200" dirty="0">
                <a:latin typeface="Times New Roman"/>
                <a:cs typeface="Times New Roman"/>
              </a:rPr>
              <a:t> </a:t>
            </a:r>
            <a:r>
              <a:rPr lang="en-US" sz="3200" dirty="0" err="1">
                <a:latin typeface="Times New Roman"/>
                <a:cs typeface="Times New Roman"/>
              </a:rPr>
              <a:t>niños</a:t>
            </a:r>
            <a:r>
              <a:rPr lang="en-US" sz="3200" dirty="0">
                <a:latin typeface="Times New Roman"/>
                <a:cs typeface="Times New Roman"/>
              </a:rPr>
              <a:t>?</a:t>
            </a:r>
          </a:p>
          <a:p>
            <a:endParaRPr lang="en-US" dirty="0"/>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291543" y="807918"/>
            <a:ext cx="8520599" cy="572699"/>
          </a:xfrm>
          <a:prstGeom prst="rect">
            <a:avLst/>
          </a:prstGeom>
          <a:noFill/>
          <a:ln>
            <a:noFill/>
          </a:ln>
        </p:spPr>
        <p:txBody>
          <a:bodyPr lIns="91425" tIns="91425" rIns="91425" bIns="91425" anchor="t" anchorCtr="0">
            <a:noAutofit/>
          </a:bodyPr>
          <a:lstStyle/>
          <a:p>
            <a:pPr>
              <a:buSzPct val="25000"/>
            </a:pPr>
            <a:r>
              <a:rPr lang="en-US" b="1" dirty="0" err="1">
                <a:latin typeface="Times New Roman"/>
                <a:cs typeface="Times New Roman"/>
              </a:rPr>
              <a:t>Puntos</a:t>
            </a:r>
            <a:r>
              <a:rPr lang="en-US" b="1" dirty="0">
                <a:latin typeface="Times New Roman"/>
                <a:cs typeface="Times New Roman"/>
              </a:rPr>
              <a:t> Claves </a:t>
            </a:r>
            <a:r>
              <a:rPr lang="en-US" b="1" dirty="0" err="1">
                <a:latin typeface="Times New Roman"/>
                <a:cs typeface="Times New Roman"/>
              </a:rPr>
              <a:t>en</a:t>
            </a:r>
            <a:r>
              <a:rPr lang="en-US" b="1" dirty="0">
                <a:latin typeface="Times New Roman"/>
                <a:cs typeface="Times New Roman"/>
              </a:rPr>
              <a:t> </a:t>
            </a:r>
            <a:r>
              <a:rPr lang="en-US" b="1" dirty="0" err="1">
                <a:latin typeface="Times New Roman"/>
                <a:cs typeface="Times New Roman"/>
              </a:rPr>
              <a:t>Nuestras</a:t>
            </a:r>
            <a:r>
              <a:rPr lang="en-US" b="1" dirty="0">
                <a:latin typeface="Times New Roman"/>
                <a:cs typeface="Times New Roman"/>
              </a:rPr>
              <a:t> </a:t>
            </a:r>
            <a:r>
              <a:rPr lang="en-US" b="1" dirty="0" err="1">
                <a:latin typeface="Times New Roman"/>
                <a:cs typeface="Times New Roman"/>
              </a:rPr>
              <a:t>Lecturas</a:t>
            </a:r>
            <a:r>
              <a:rPr lang="en-US" b="1" dirty="0">
                <a:latin typeface="Times New Roman"/>
                <a:cs typeface="Times New Roman"/>
              </a:rPr>
              <a:t> Este </a:t>
            </a:r>
            <a:r>
              <a:rPr lang="en-US" b="1" dirty="0" err="1">
                <a:latin typeface="Times New Roman"/>
                <a:cs typeface="Times New Roman"/>
              </a:rPr>
              <a:t>Mes</a:t>
            </a:r>
            <a:r>
              <a:rPr lang="en-US" b="1" dirty="0">
                <a:latin typeface="Times New Roman"/>
                <a:cs typeface="Times New Roman"/>
              </a:rPr>
              <a:t/>
            </a:r>
            <a:br>
              <a:rPr lang="en-US" b="1" dirty="0">
                <a:latin typeface="Times New Roman"/>
                <a:cs typeface="Times New Roman"/>
              </a:rPr>
            </a:br>
            <a:endParaRPr lang="en" sz="3200" b="1" u="none" strike="noStrike" cap="none" dirty="0">
              <a:solidFill>
                <a:srgbClr val="4B2F5E"/>
              </a:solidFill>
              <a:latin typeface="Times New Roman"/>
              <a:cs typeface="Times New Roman"/>
              <a:sym typeface="Rokkitt"/>
            </a:endParaRPr>
          </a:p>
        </p:txBody>
      </p:sp>
      <p:sp>
        <p:nvSpPr>
          <p:cNvPr id="284" name="Shape 284"/>
          <p:cNvSpPr txBox="1">
            <a:spLocks noGrp="1"/>
          </p:cNvSpPr>
          <p:nvPr>
            <p:ph type="body" idx="1"/>
          </p:nvPr>
        </p:nvSpPr>
        <p:spPr>
          <a:xfrm>
            <a:off x="311700" y="1152475"/>
            <a:ext cx="8618700" cy="3187199"/>
          </a:xfrm>
          <a:prstGeom prst="rect">
            <a:avLst/>
          </a:prstGeom>
          <a:noFill/>
          <a:ln>
            <a:noFill/>
          </a:ln>
        </p:spPr>
        <p:txBody>
          <a:bodyPr lIns="91425" tIns="91425" rIns="91425" bIns="91425" anchor="t" anchorCtr="0">
            <a:noAutofit/>
          </a:bodyPr>
          <a:lstStyle/>
          <a:p>
            <a:r>
              <a:rPr lang="en-US" dirty="0"/>
              <a:t> </a:t>
            </a:r>
          </a:p>
          <a:p>
            <a:pPr marL="285750" indent="-285750">
              <a:buFont typeface="Arial"/>
              <a:buChar char="•"/>
            </a:pPr>
            <a:r>
              <a:rPr lang="en-US" b="1" dirty="0">
                <a:latin typeface="Times New Roman"/>
                <a:cs typeface="Times New Roman"/>
              </a:rPr>
              <a:t>Dios </a:t>
            </a:r>
            <a:r>
              <a:rPr lang="en-US" b="1" dirty="0" err="1">
                <a:latin typeface="Times New Roman"/>
                <a:cs typeface="Times New Roman"/>
              </a:rPr>
              <a:t>es</a:t>
            </a:r>
            <a:r>
              <a:rPr lang="en-US" b="1" dirty="0">
                <a:latin typeface="Times New Roman"/>
                <a:cs typeface="Times New Roman"/>
              </a:rPr>
              <a:t> la </a:t>
            </a:r>
            <a:r>
              <a:rPr lang="en-US" b="1" dirty="0" err="1">
                <a:latin typeface="Times New Roman"/>
                <a:cs typeface="Times New Roman"/>
              </a:rPr>
              <a:t>Santísima</a:t>
            </a:r>
            <a:r>
              <a:rPr lang="en-US" b="1" dirty="0">
                <a:latin typeface="Times New Roman"/>
                <a:cs typeface="Times New Roman"/>
              </a:rPr>
              <a:t> Trinidad – un Dios </a:t>
            </a:r>
            <a:r>
              <a:rPr lang="en-US" b="1" dirty="0" err="1">
                <a:latin typeface="Times New Roman"/>
                <a:cs typeface="Times New Roman"/>
              </a:rPr>
              <a:t>en</a:t>
            </a:r>
            <a:r>
              <a:rPr lang="en-US" b="1" dirty="0">
                <a:latin typeface="Times New Roman"/>
                <a:cs typeface="Times New Roman"/>
              </a:rPr>
              <a:t> </a:t>
            </a:r>
            <a:r>
              <a:rPr lang="en-US" b="1" dirty="0" err="1">
                <a:latin typeface="Times New Roman"/>
                <a:cs typeface="Times New Roman"/>
              </a:rPr>
              <a:t>tres</a:t>
            </a:r>
            <a:r>
              <a:rPr lang="en-US" b="1" dirty="0">
                <a:latin typeface="Times New Roman"/>
                <a:cs typeface="Times New Roman"/>
              </a:rPr>
              <a:t> Personas </a:t>
            </a:r>
            <a:r>
              <a:rPr lang="en-US" b="1" dirty="0" err="1">
                <a:latin typeface="Times New Roman"/>
                <a:cs typeface="Times New Roman"/>
              </a:rPr>
              <a:t>Divinas</a:t>
            </a:r>
            <a:r>
              <a:rPr lang="en-US" b="1" dirty="0">
                <a:latin typeface="Times New Roman"/>
                <a:cs typeface="Times New Roman"/>
              </a:rPr>
              <a:t> – el Padre, el </a:t>
            </a:r>
            <a:r>
              <a:rPr lang="en-US" b="1" dirty="0" err="1">
                <a:latin typeface="Times New Roman"/>
                <a:cs typeface="Times New Roman"/>
              </a:rPr>
              <a:t>Hijo</a:t>
            </a:r>
            <a:r>
              <a:rPr lang="en-US" b="1" dirty="0">
                <a:latin typeface="Times New Roman"/>
                <a:cs typeface="Times New Roman"/>
              </a:rPr>
              <a:t> y el </a:t>
            </a:r>
            <a:r>
              <a:rPr lang="en-US" b="1" dirty="0" err="1">
                <a:latin typeface="Times New Roman"/>
                <a:cs typeface="Times New Roman"/>
              </a:rPr>
              <a:t>Espíritu</a:t>
            </a:r>
            <a:r>
              <a:rPr lang="en-US" b="1" dirty="0">
                <a:latin typeface="Times New Roman"/>
                <a:cs typeface="Times New Roman"/>
              </a:rPr>
              <a:t> Santo. La Trinidad </a:t>
            </a:r>
            <a:r>
              <a:rPr lang="en-US" b="1" dirty="0" err="1">
                <a:latin typeface="Times New Roman"/>
                <a:cs typeface="Times New Roman"/>
              </a:rPr>
              <a:t>es</a:t>
            </a:r>
            <a:r>
              <a:rPr lang="en-US" b="1" dirty="0">
                <a:latin typeface="Times New Roman"/>
                <a:cs typeface="Times New Roman"/>
              </a:rPr>
              <a:t> el </a:t>
            </a:r>
            <a:r>
              <a:rPr lang="en-US" b="1" dirty="0" err="1">
                <a:latin typeface="Times New Roman"/>
                <a:cs typeface="Times New Roman"/>
              </a:rPr>
              <a:t>misterio</a:t>
            </a:r>
            <a:r>
              <a:rPr lang="en-US" b="1" dirty="0">
                <a:latin typeface="Times New Roman"/>
                <a:cs typeface="Times New Roman"/>
              </a:rPr>
              <a:t> central de </a:t>
            </a:r>
            <a:r>
              <a:rPr lang="en-US" b="1" dirty="0" err="1">
                <a:latin typeface="Times New Roman"/>
                <a:cs typeface="Times New Roman"/>
              </a:rPr>
              <a:t>nuestra</a:t>
            </a:r>
            <a:r>
              <a:rPr lang="en-US" b="1" dirty="0">
                <a:latin typeface="Times New Roman"/>
                <a:cs typeface="Times New Roman"/>
              </a:rPr>
              <a:t> </a:t>
            </a:r>
            <a:r>
              <a:rPr lang="en-US" b="1" dirty="0" err="1">
                <a:latin typeface="Times New Roman"/>
                <a:cs typeface="Times New Roman"/>
              </a:rPr>
              <a:t>fe</a:t>
            </a:r>
            <a:r>
              <a:rPr lang="en-US" b="1" dirty="0">
                <a:latin typeface="Times New Roman"/>
                <a:cs typeface="Times New Roman"/>
              </a:rPr>
              <a:t>.</a:t>
            </a:r>
          </a:p>
          <a:p>
            <a:pPr marL="285750" indent="-285750">
              <a:buFont typeface="Arial"/>
              <a:buChar char="•"/>
            </a:pPr>
            <a:r>
              <a:rPr lang="en-US" b="1" dirty="0">
                <a:latin typeface="Times New Roman"/>
                <a:cs typeface="Times New Roman"/>
              </a:rPr>
              <a:t>Dios el Padre </a:t>
            </a:r>
            <a:r>
              <a:rPr lang="en-US" b="1" dirty="0" err="1">
                <a:latin typeface="Times New Roman"/>
                <a:cs typeface="Times New Roman"/>
              </a:rPr>
              <a:t>es</a:t>
            </a:r>
            <a:r>
              <a:rPr lang="en-US" b="1" dirty="0">
                <a:latin typeface="Times New Roman"/>
                <a:cs typeface="Times New Roman"/>
              </a:rPr>
              <a:t> el </a:t>
            </a:r>
            <a:r>
              <a:rPr lang="en-US" b="1" dirty="0" err="1">
                <a:latin typeface="Times New Roman"/>
                <a:cs typeface="Times New Roman"/>
              </a:rPr>
              <a:t>Creador</a:t>
            </a:r>
            <a:r>
              <a:rPr lang="en-US" b="1" dirty="0">
                <a:latin typeface="Times New Roman"/>
                <a:cs typeface="Times New Roman"/>
              </a:rPr>
              <a:t> del Cielo y la Tierra.</a:t>
            </a:r>
          </a:p>
          <a:p>
            <a:pPr marL="457200" marR="0" lvl="0" indent="-228600" algn="l" rtl="0">
              <a:lnSpc>
                <a:spcPct val="115000"/>
              </a:lnSpc>
              <a:spcBef>
                <a:spcPts val="0"/>
              </a:spcBef>
              <a:spcAft>
                <a:spcPts val="0"/>
              </a:spcAft>
              <a:buClr>
                <a:schemeClr val="dk2"/>
              </a:buClr>
              <a:buSzPct val="25000"/>
              <a:buFont typeface="Lora"/>
              <a:buNone/>
            </a:pPr>
            <a:endParaRPr lang="en" sz="1800" b="0" i="0" u="none" strike="noStrike" cap="none" dirty="0">
              <a:solidFill>
                <a:schemeClr val="dk2"/>
              </a:solidFill>
              <a:latin typeface="Lora"/>
              <a:ea typeface="Lora"/>
              <a:cs typeface="Lora"/>
              <a:sym typeface="Lora"/>
            </a:endParaRPr>
          </a:p>
        </p:txBody>
      </p:sp>
      <p:sp>
        <p:nvSpPr>
          <p:cNvPr id="285" name="Shape 285"/>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Arial"/>
                <a:ea typeface="Arial"/>
                <a:cs typeface="Arial"/>
                <a:sym typeface="Arial"/>
              </a:rPr>
              <a:t>30</a:t>
            </a:fld>
            <a:endParaRPr lang="en" sz="1400" b="0" i="0" u="none" strike="noStrike" cap="none" dirty="0">
              <a:solidFill>
                <a:srgbClr val="FFFFFF"/>
              </a:solidFill>
              <a:latin typeface="Arial"/>
              <a:ea typeface="Arial"/>
              <a:cs typeface="Arial"/>
              <a:sym typeface="Arial"/>
            </a:endParaRPr>
          </a:p>
        </p:txBody>
      </p:sp>
      <p:sp>
        <p:nvSpPr>
          <p:cNvPr id="7"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Shape 87"/>
          <p:cNvSpPr txBox="1">
            <a:spLocks noGrp="1"/>
          </p:cNvSpPr>
          <p:nvPr>
            <p:ph type="body" idx="1"/>
          </p:nvPr>
        </p:nvSpPr>
        <p:spPr>
          <a:xfrm>
            <a:off x="210480" y="1990208"/>
            <a:ext cx="8520599" cy="1664972"/>
          </a:xfrm>
          <a:prstGeom prst="rect">
            <a:avLst/>
          </a:prstGeom>
          <a:noFill/>
          <a:ln>
            <a:noFill/>
          </a:ln>
        </p:spPr>
        <p:txBody>
          <a:bodyPr lIns="91425" tIns="91425" rIns="91425" bIns="91425" anchor="t" anchorCtr="0">
            <a:noAutofit/>
          </a:bodyPr>
          <a:lstStyle/>
          <a:p>
            <a:pPr>
              <a:spcAft>
                <a:spcPts val="0"/>
              </a:spcAft>
              <a:buClr>
                <a:srgbClr val="000000"/>
              </a:buClr>
              <a:buSzPct val="25000"/>
            </a:pPr>
            <a:r>
              <a:rPr lang="en-US" sz="2800" dirty="0">
                <a:latin typeface="Times New Roman"/>
                <a:cs typeface="Times New Roman"/>
              </a:rPr>
              <a:t>¿</a:t>
            </a:r>
            <a:r>
              <a:rPr lang="en-US" sz="2800" dirty="0" err="1">
                <a:latin typeface="Times New Roman"/>
                <a:cs typeface="Times New Roman"/>
              </a:rPr>
              <a:t>Cuáles</a:t>
            </a:r>
            <a:r>
              <a:rPr lang="en-US" sz="2800" dirty="0">
                <a:latin typeface="Times New Roman"/>
                <a:cs typeface="Times New Roman"/>
              </a:rPr>
              <a:t> son las </a:t>
            </a:r>
            <a:r>
              <a:rPr lang="en-US" sz="2800" dirty="0" err="1">
                <a:latin typeface="Times New Roman"/>
                <a:cs typeface="Times New Roman"/>
              </a:rPr>
              <a:t>cualidades</a:t>
            </a:r>
            <a:r>
              <a:rPr lang="en-US" sz="2800" dirty="0">
                <a:latin typeface="Times New Roman"/>
                <a:cs typeface="Times New Roman"/>
              </a:rPr>
              <a:t> o </a:t>
            </a:r>
            <a:r>
              <a:rPr lang="en-US" sz="2800" dirty="0" err="1">
                <a:latin typeface="Times New Roman"/>
                <a:cs typeface="Times New Roman"/>
              </a:rPr>
              <a:t>comportamientos</a:t>
            </a:r>
            <a:r>
              <a:rPr lang="en-US" sz="2800" dirty="0">
                <a:latin typeface="Times New Roman"/>
                <a:cs typeface="Times New Roman"/>
              </a:rPr>
              <a:t> que </a:t>
            </a:r>
            <a:r>
              <a:rPr lang="en-US" sz="2800" dirty="0" err="1">
                <a:latin typeface="Times New Roman"/>
                <a:cs typeface="Times New Roman"/>
              </a:rPr>
              <a:t>otros</a:t>
            </a:r>
            <a:r>
              <a:rPr lang="en-US" sz="2800" dirty="0">
                <a:latin typeface="Times New Roman"/>
                <a:cs typeface="Times New Roman"/>
              </a:rPr>
              <a:t> </a:t>
            </a:r>
            <a:r>
              <a:rPr lang="en-US" sz="2800" dirty="0" err="1">
                <a:latin typeface="Times New Roman"/>
                <a:cs typeface="Times New Roman"/>
              </a:rPr>
              <a:t>exhiben</a:t>
            </a:r>
            <a:r>
              <a:rPr lang="en-US" sz="2800" dirty="0">
                <a:latin typeface="Times New Roman"/>
                <a:cs typeface="Times New Roman"/>
              </a:rPr>
              <a:t> que </a:t>
            </a:r>
            <a:r>
              <a:rPr lang="en-US" sz="2800" dirty="0" err="1">
                <a:latin typeface="Times New Roman"/>
                <a:cs typeface="Times New Roman"/>
              </a:rPr>
              <a:t>hacen</a:t>
            </a:r>
            <a:r>
              <a:rPr lang="en-US" sz="2800" dirty="0">
                <a:latin typeface="Times New Roman"/>
                <a:cs typeface="Times New Roman"/>
              </a:rPr>
              <a:t> </a:t>
            </a:r>
            <a:r>
              <a:rPr lang="en-US" sz="2800" dirty="0" err="1">
                <a:latin typeface="Times New Roman"/>
                <a:cs typeface="Times New Roman"/>
              </a:rPr>
              <a:t>más</a:t>
            </a:r>
            <a:r>
              <a:rPr lang="en-US" sz="2800" dirty="0">
                <a:latin typeface="Times New Roman"/>
                <a:cs typeface="Times New Roman"/>
              </a:rPr>
              <a:t> probable que </a:t>
            </a:r>
            <a:r>
              <a:rPr lang="en-US" sz="2800" dirty="0" smtClean="0">
                <a:latin typeface="Times New Roman"/>
                <a:cs typeface="Times New Roman"/>
              </a:rPr>
              <a:t>les </a:t>
            </a:r>
            <a:r>
              <a:rPr lang="en-US" sz="2800" dirty="0" err="1" smtClean="0">
                <a:latin typeface="Times New Roman"/>
                <a:cs typeface="Times New Roman"/>
              </a:rPr>
              <a:t>creamos</a:t>
            </a:r>
            <a:r>
              <a:rPr lang="en-US" sz="2800" dirty="0">
                <a:latin typeface="Times New Roman"/>
                <a:cs typeface="Times New Roman"/>
              </a:rPr>
              <a:t>?</a:t>
            </a:r>
          </a:p>
          <a:p>
            <a:pPr marL="0" marR="0" lvl="0" indent="0" algn="ctr" rtl="0">
              <a:lnSpc>
                <a:spcPct val="115000"/>
              </a:lnSpc>
              <a:spcBef>
                <a:spcPts val="0"/>
              </a:spcBef>
              <a:spcAft>
                <a:spcPts val="0"/>
              </a:spcAft>
              <a:buClr>
                <a:srgbClr val="000000"/>
              </a:buClr>
              <a:buSzPct val="25000"/>
              <a:buFont typeface="Arial"/>
              <a:buNone/>
            </a:pPr>
            <a:endParaRPr lang="en" sz="2800" b="0" i="0" u="none" strike="noStrike" cap="none" dirty="0">
              <a:solidFill>
                <a:schemeClr val="dk2"/>
              </a:solidFill>
              <a:latin typeface="Lora"/>
              <a:ea typeface="Lora"/>
              <a:cs typeface="Lora"/>
              <a:sym typeface="Lora"/>
            </a:endParaRPr>
          </a:p>
        </p:txBody>
      </p:sp>
      <p:sp>
        <p:nvSpPr>
          <p:cNvPr id="88" name="Shape 88"/>
          <p:cNvSpPr txBox="1">
            <a:spLocks noGrp="1"/>
          </p:cNvSpPr>
          <p:nvPr>
            <p:ph type="sldNum" idx="12"/>
          </p:nvPr>
        </p:nvSpPr>
        <p:spPr>
          <a:xfrm>
            <a:off x="8497398" y="4663216"/>
            <a:ext cx="498817"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4</a:t>
            </a:fld>
            <a:endParaRPr lang="en" sz="1400" b="0" i="0" u="none" strike="noStrike" cap="none" dirty="0">
              <a:solidFill>
                <a:srgbClr val="FFFFFF"/>
              </a:solidFill>
              <a:latin typeface="Times New Roman"/>
              <a:ea typeface="Arial"/>
              <a:cs typeface="Times New Roman"/>
              <a:sym typeface="Arial"/>
            </a:endParaRPr>
          </a:p>
        </p:txBody>
      </p:sp>
      <p:sp>
        <p:nvSpPr>
          <p:cNvPr id="3" name="Title 2">
            <a:extLst>
              <a:ext uri="{FF2B5EF4-FFF2-40B4-BE49-F238E27FC236}">
                <a16:creationId xmlns="" xmlns:a16="http://schemas.microsoft.com/office/drawing/2014/main" id="{47AB7096-E572-4207-8322-5D0207F6C169}"/>
              </a:ext>
            </a:extLst>
          </p:cNvPr>
          <p:cNvSpPr>
            <a:spLocks noGrp="1"/>
          </p:cNvSpPr>
          <p:nvPr>
            <p:ph type="title"/>
          </p:nvPr>
        </p:nvSpPr>
        <p:spPr/>
        <p:txBody>
          <a:bodyPr/>
          <a:lstStyle/>
          <a:p>
            <a:r>
              <a:rPr lang="en-US" b="1" dirty="0" err="1">
                <a:latin typeface="Times New Roman"/>
                <a:cs typeface="Times New Roman"/>
              </a:rPr>
              <a:t>Preguntas</a:t>
            </a:r>
            <a:r>
              <a:rPr lang="en-US" b="1" dirty="0">
                <a:latin typeface="Times New Roman"/>
                <a:cs typeface="Times New Roman"/>
              </a:rPr>
              <a:t> De </a:t>
            </a:r>
            <a:r>
              <a:rPr lang="en-US" b="1" dirty="0" err="1" smtClean="0">
                <a:latin typeface="Times New Roman"/>
                <a:cs typeface="Times New Roman"/>
              </a:rPr>
              <a:t>Apertura</a:t>
            </a:r>
            <a:endParaRPr lang="en-US" b="1" dirty="0">
              <a:latin typeface="Times New Roman"/>
              <a:cs typeface="Times New Roman"/>
            </a:endParaRP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Shape 95"/>
          <p:cNvSpPr txBox="1">
            <a:spLocks noGrp="1"/>
          </p:cNvSpPr>
          <p:nvPr>
            <p:ph type="body" idx="1"/>
          </p:nvPr>
        </p:nvSpPr>
        <p:spPr>
          <a:xfrm>
            <a:off x="394362" y="2058079"/>
            <a:ext cx="8520599" cy="1300800"/>
          </a:xfrm>
          <a:prstGeom prst="rect">
            <a:avLst/>
          </a:prstGeom>
          <a:noFill/>
          <a:ln>
            <a:noFill/>
          </a:ln>
        </p:spPr>
        <p:txBody>
          <a:bodyPr lIns="91425" tIns="91425" rIns="91425" bIns="91425" anchor="t" anchorCtr="0">
            <a:noAutofit/>
          </a:bodyPr>
          <a:lstStyle/>
          <a:p>
            <a:pPr>
              <a:spcAft>
                <a:spcPts val="0"/>
              </a:spcAft>
              <a:buSzPct val="25000"/>
            </a:pPr>
            <a:r>
              <a:rPr lang="en-US" sz="2800" dirty="0">
                <a:latin typeface="Times New Roman"/>
                <a:cs typeface="Times New Roman"/>
              </a:rPr>
              <a:t>¿</a:t>
            </a:r>
            <a:r>
              <a:rPr lang="en-US" sz="2800" dirty="0" err="1">
                <a:latin typeface="Times New Roman"/>
                <a:cs typeface="Times New Roman"/>
              </a:rPr>
              <a:t>Cómo</a:t>
            </a:r>
            <a:r>
              <a:rPr lang="en-US" sz="2800" dirty="0">
                <a:latin typeface="Times New Roman"/>
                <a:cs typeface="Times New Roman"/>
              </a:rPr>
              <a:t> </a:t>
            </a:r>
            <a:r>
              <a:rPr lang="en-US" sz="2800" dirty="0" err="1">
                <a:latin typeface="Times New Roman"/>
                <a:cs typeface="Times New Roman"/>
              </a:rPr>
              <a:t>encontramos</a:t>
            </a:r>
            <a:r>
              <a:rPr lang="en-US" sz="2800" dirty="0">
                <a:latin typeface="Times New Roman"/>
                <a:cs typeface="Times New Roman"/>
              </a:rPr>
              <a:t> a </a:t>
            </a:r>
            <a:r>
              <a:rPr lang="en-US" sz="2800" dirty="0" err="1">
                <a:latin typeface="Times New Roman"/>
                <a:cs typeface="Times New Roman"/>
              </a:rPr>
              <a:t>alguien</a:t>
            </a:r>
            <a:r>
              <a:rPr lang="en-US" sz="2800" dirty="0">
                <a:latin typeface="Times New Roman"/>
                <a:cs typeface="Times New Roman"/>
              </a:rPr>
              <a:t> que </a:t>
            </a:r>
            <a:r>
              <a:rPr lang="en-US" sz="2800" dirty="0" err="1">
                <a:latin typeface="Times New Roman"/>
                <a:cs typeface="Times New Roman"/>
              </a:rPr>
              <a:t>puede</a:t>
            </a:r>
            <a:r>
              <a:rPr lang="en-US" sz="2800" dirty="0">
                <a:latin typeface="Times New Roman"/>
                <a:cs typeface="Times New Roman"/>
              </a:rPr>
              <a:t> </a:t>
            </a:r>
            <a:r>
              <a:rPr lang="en-US" sz="2800" dirty="0" err="1">
                <a:latin typeface="Times New Roman"/>
                <a:cs typeface="Times New Roman"/>
              </a:rPr>
              <a:t>hacer</a:t>
            </a:r>
            <a:r>
              <a:rPr lang="en-US" sz="2800" dirty="0">
                <a:latin typeface="Times New Roman"/>
                <a:cs typeface="Times New Roman"/>
              </a:rPr>
              <a:t> </a:t>
            </a:r>
            <a:r>
              <a:rPr lang="en-US" sz="2800" dirty="0" err="1">
                <a:latin typeface="Times New Roman"/>
                <a:cs typeface="Times New Roman"/>
              </a:rPr>
              <a:t>algo</a:t>
            </a:r>
            <a:r>
              <a:rPr lang="en-US" sz="2800" dirty="0">
                <a:latin typeface="Times New Roman"/>
                <a:cs typeface="Times New Roman"/>
              </a:rPr>
              <a:t> </a:t>
            </a:r>
            <a:r>
              <a:rPr lang="en-US" sz="2800" dirty="0" err="1">
                <a:latin typeface="Times New Roman"/>
                <a:cs typeface="Times New Roman"/>
              </a:rPr>
              <a:t>por</a:t>
            </a:r>
            <a:r>
              <a:rPr lang="en-US" sz="2800" dirty="0">
                <a:latin typeface="Times New Roman"/>
                <a:cs typeface="Times New Roman"/>
              </a:rPr>
              <a:t> </a:t>
            </a:r>
            <a:r>
              <a:rPr lang="en-US" sz="2800" dirty="0" err="1">
                <a:latin typeface="Times New Roman"/>
                <a:cs typeface="Times New Roman"/>
              </a:rPr>
              <a:t>nosotros</a:t>
            </a:r>
            <a:r>
              <a:rPr lang="en-US" sz="2800" dirty="0">
                <a:latin typeface="Times New Roman"/>
                <a:cs typeface="Times New Roman"/>
              </a:rPr>
              <a:t> que </a:t>
            </a:r>
            <a:r>
              <a:rPr lang="en-US" sz="2800" dirty="0" err="1">
                <a:latin typeface="Times New Roman"/>
                <a:cs typeface="Times New Roman"/>
              </a:rPr>
              <a:t>nosotros</a:t>
            </a:r>
            <a:r>
              <a:rPr lang="en-US" sz="2800" dirty="0">
                <a:latin typeface="Times New Roman"/>
                <a:cs typeface="Times New Roman"/>
              </a:rPr>
              <a:t> </a:t>
            </a:r>
            <a:r>
              <a:rPr lang="en-US" sz="2800" dirty="0" err="1">
                <a:latin typeface="Times New Roman"/>
                <a:cs typeface="Times New Roman"/>
              </a:rPr>
              <a:t>mismos</a:t>
            </a:r>
            <a:r>
              <a:rPr lang="en-US" sz="2800" dirty="0">
                <a:latin typeface="Times New Roman"/>
                <a:cs typeface="Times New Roman"/>
              </a:rPr>
              <a:t> no </a:t>
            </a:r>
            <a:r>
              <a:rPr lang="en-US" sz="2800" dirty="0" err="1">
                <a:latin typeface="Times New Roman"/>
                <a:cs typeface="Times New Roman"/>
              </a:rPr>
              <a:t>podemos</a:t>
            </a:r>
            <a:r>
              <a:rPr lang="en-US" sz="2800" dirty="0">
                <a:latin typeface="Times New Roman"/>
                <a:cs typeface="Times New Roman"/>
              </a:rPr>
              <a:t> </a:t>
            </a:r>
            <a:r>
              <a:rPr lang="en-US" sz="2800" dirty="0" err="1">
                <a:latin typeface="Times New Roman"/>
                <a:cs typeface="Times New Roman"/>
              </a:rPr>
              <a:t>hacer</a:t>
            </a:r>
            <a:r>
              <a:rPr lang="en-US" sz="2800" dirty="0">
                <a:latin typeface="Times New Roman"/>
                <a:cs typeface="Times New Roman"/>
              </a:rPr>
              <a:t>? (</a:t>
            </a:r>
            <a:r>
              <a:rPr lang="en-US" sz="2800" dirty="0" err="1">
                <a:latin typeface="Times New Roman"/>
                <a:cs typeface="Times New Roman"/>
              </a:rPr>
              <a:t>por</a:t>
            </a:r>
            <a:r>
              <a:rPr lang="en-US" sz="2800" dirty="0">
                <a:latin typeface="Times New Roman"/>
                <a:cs typeface="Times New Roman"/>
              </a:rPr>
              <a:t> </a:t>
            </a:r>
            <a:r>
              <a:rPr lang="en-US" sz="2800" dirty="0" err="1">
                <a:latin typeface="Times New Roman"/>
                <a:cs typeface="Times New Roman"/>
              </a:rPr>
              <a:t>ejemplo</a:t>
            </a:r>
            <a:r>
              <a:rPr lang="en-US" sz="2800" dirty="0">
                <a:latin typeface="Times New Roman"/>
                <a:cs typeface="Times New Roman"/>
              </a:rPr>
              <a:t>, </a:t>
            </a:r>
            <a:r>
              <a:rPr lang="en-US" sz="2800" dirty="0" err="1">
                <a:latin typeface="Times New Roman"/>
                <a:cs typeface="Times New Roman"/>
              </a:rPr>
              <a:t>doctores</a:t>
            </a:r>
            <a:r>
              <a:rPr lang="en-US" sz="2800" dirty="0">
                <a:latin typeface="Times New Roman"/>
                <a:cs typeface="Times New Roman"/>
              </a:rPr>
              <a:t>, </a:t>
            </a:r>
            <a:r>
              <a:rPr lang="en-US" sz="2800" dirty="0" err="1">
                <a:latin typeface="Times New Roman"/>
                <a:cs typeface="Times New Roman"/>
              </a:rPr>
              <a:t>plomeros</a:t>
            </a:r>
            <a:r>
              <a:rPr lang="en-US" sz="2800" dirty="0">
                <a:latin typeface="Times New Roman"/>
                <a:cs typeface="Times New Roman"/>
              </a:rPr>
              <a:t>, </a:t>
            </a:r>
            <a:r>
              <a:rPr lang="en-US" sz="2800" dirty="0" err="1">
                <a:latin typeface="Times New Roman"/>
                <a:cs typeface="Times New Roman"/>
              </a:rPr>
              <a:t>dentistas</a:t>
            </a:r>
            <a:r>
              <a:rPr lang="en-US" sz="2800" dirty="0">
                <a:latin typeface="Times New Roman"/>
                <a:cs typeface="Times New Roman"/>
              </a:rPr>
              <a:t>, etc.)</a:t>
            </a:r>
          </a:p>
          <a:p>
            <a:pPr marL="0" marR="0" lvl="0" indent="0" algn="ctr" rtl="0">
              <a:lnSpc>
                <a:spcPct val="115000"/>
              </a:lnSpc>
              <a:spcBef>
                <a:spcPts val="0"/>
              </a:spcBef>
              <a:spcAft>
                <a:spcPts val="0"/>
              </a:spcAft>
              <a:buClr>
                <a:schemeClr val="dk2"/>
              </a:buClr>
              <a:buSzPct val="25000"/>
              <a:buFont typeface="Lora"/>
              <a:buNone/>
            </a:pPr>
            <a:endParaRPr lang="en" sz="2800" b="0" i="0" u="none" strike="noStrike" cap="none" dirty="0">
              <a:solidFill>
                <a:schemeClr val="dk2"/>
              </a:solidFill>
              <a:latin typeface="Lora"/>
              <a:ea typeface="Lora"/>
              <a:cs typeface="Lora"/>
              <a:sym typeface="Lora"/>
            </a:endParaRPr>
          </a:p>
        </p:txBody>
      </p:sp>
      <p:sp>
        <p:nvSpPr>
          <p:cNvPr id="96" name="Shape 9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5</a:t>
            </a:fld>
            <a:endParaRPr lang="en" sz="1400" b="0" i="0" u="none" strike="noStrike" cap="none" dirty="0">
              <a:solidFill>
                <a:srgbClr val="FFFFFF"/>
              </a:solidFill>
              <a:latin typeface="Times New Roman"/>
              <a:ea typeface="Arial"/>
              <a:cs typeface="Times New Roman"/>
              <a:sym typeface="Arial"/>
            </a:endParaRPr>
          </a:p>
        </p:txBody>
      </p:sp>
      <p:sp>
        <p:nvSpPr>
          <p:cNvPr id="2" name="Title 1">
            <a:extLst>
              <a:ext uri="{FF2B5EF4-FFF2-40B4-BE49-F238E27FC236}">
                <a16:creationId xmlns="" xmlns:a16="http://schemas.microsoft.com/office/drawing/2014/main" id="{A09F4A64-9340-485D-8FF2-62F4835FA62E}"/>
              </a:ext>
            </a:extLst>
          </p:cNvPr>
          <p:cNvSpPr>
            <a:spLocks noGrp="1"/>
          </p:cNvSpPr>
          <p:nvPr>
            <p:ph type="title"/>
          </p:nvPr>
        </p:nvSpPr>
        <p:spPr/>
        <p:txBody>
          <a:bodyPr/>
          <a:lstStyle/>
          <a:p>
            <a:r>
              <a:rPr lang="en-US" b="1" dirty="0" err="1">
                <a:latin typeface="Times New Roman"/>
                <a:cs typeface="Times New Roman"/>
              </a:rPr>
              <a:t>Preguntas</a:t>
            </a:r>
            <a:r>
              <a:rPr lang="en-US" b="1" dirty="0">
                <a:latin typeface="Times New Roman"/>
                <a:cs typeface="Times New Roman"/>
              </a:rPr>
              <a:t> De </a:t>
            </a:r>
            <a:r>
              <a:rPr lang="en-US" b="1" dirty="0" err="1" smtClean="0">
                <a:latin typeface="Times New Roman"/>
                <a:cs typeface="Times New Roman"/>
              </a:rPr>
              <a:t>Apertura</a:t>
            </a:r>
            <a:endParaRPr lang="en-US" b="1" dirty="0">
              <a:latin typeface="Times New Roman"/>
              <a:cs typeface="Times New Roman"/>
            </a:endParaRP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271385" y="726778"/>
            <a:ext cx="8520599" cy="572699"/>
          </a:xfrm>
          <a:prstGeom prst="rect">
            <a:avLst/>
          </a:prstGeom>
          <a:noFill/>
          <a:ln>
            <a:noFill/>
          </a:ln>
        </p:spPr>
        <p:txBody>
          <a:bodyPr lIns="91425" tIns="91425" rIns="91425" bIns="91425" anchor="t" anchorCtr="0">
            <a:noAutofit/>
          </a:bodyPr>
          <a:lstStyle/>
          <a:p>
            <a:pPr>
              <a:buSzPct val="25000"/>
            </a:pPr>
            <a:r>
              <a:rPr lang="en-US" sz="3600" b="1" dirty="0" err="1" smtClean="0">
                <a:latin typeface="Times New Roman"/>
                <a:cs typeface="Times New Roman"/>
              </a:rPr>
              <a:t>Tres</a:t>
            </a:r>
            <a:r>
              <a:rPr lang="en-US" sz="3600" b="1" dirty="0" smtClean="0">
                <a:latin typeface="Times New Roman"/>
                <a:cs typeface="Times New Roman"/>
              </a:rPr>
              <a:t> </a:t>
            </a:r>
            <a:r>
              <a:rPr lang="en-US" sz="3600" b="1" dirty="0" err="1" smtClean="0">
                <a:latin typeface="Times New Roman"/>
                <a:cs typeface="Times New Roman"/>
              </a:rPr>
              <a:t>Fases</a:t>
            </a:r>
            <a:r>
              <a:rPr lang="en-US" sz="3600" b="1" dirty="0" smtClean="0">
                <a:latin typeface="Times New Roman"/>
                <a:cs typeface="Times New Roman"/>
              </a:rPr>
              <a:t>: </a:t>
            </a:r>
            <a:r>
              <a:rPr lang="en-US" sz="3600" b="1" dirty="0" err="1" smtClean="0">
                <a:latin typeface="Times New Roman"/>
                <a:cs typeface="Times New Roman"/>
              </a:rPr>
              <a:t>Llegar</a:t>
            </a:r>
            <a:r>
              <a:rPr lang="en-US" sz="3600" b="1" dirty="0" smtClean="0">
                <a:latin typeface="Times New Roman"/>
                <a:cs typeface="Times New Roman"/>
              </a:rPr>
              <a:t> </a:t>
            </a:r>
            <a:r>
              <a:rPr lang="en-US" sz="3600" b="1" dirty="0">
                <a:latin typeface="Times New Roman"/>
                <a:cs typeface="Times New Roman"/>
              </a:rPr>
              <a:t>a </a:t>
            </a:r>
            <a:r>
              <a:rPr lang="en-US" sz="3600" b="1" dirty="0" err="1">
                <a:latin typeface="Times New Roman"/>
                <a:cs typeface="Times New Roman"/>
              </a:rPr>
              <a:t>Conocer</a:t>
            </a:r>
            <a:r>
              <a:rPr lang="en-US" sz="3600" b="1" dirty="0">
                <a:latin typeface="Times New Roman"/>
                <a:cs typeface="Times New Roman"/>
              </a:rPr>
              <a:t> a Dios</a:t>
            </a:r>
            <a:br>
              <a:rPr lang="en-US" sz="3600" b="1" dirty="0">
                <a:latin typeface="Times New Roman"/>
                <a:cs typeface="Times New Roman"/>
              </a:rPr>
            </a:br>
            <a:endParaRPr lang="en" sz="3600" b="1" dirty="0">
              <a:latin typeface="Times New Roman"/>
              <a:ea typeface="Times"/>
              <a:cs typeface="Times New Roman"/>
              <a:sym typeface="Times"/>
            </a:endParaRPr>
          </a:p>
        </p:txBody>
      </p:sp>
      <p:sp>
        <p:nvSpPr>
          <p:cNvPr id="103" name="Shape 103"/>
          <p:cNvSpPr txBox="1">
            <a:spLocks noGrp="1"/>
          </p:cNvSpPr>
          <p:nvPr>
            <p:ph type="body" idx="1"/>
          </p:nvPr>
        </p:nvSpPr>
        <p:spPr>
          <a:xfrm>
            <a:off x="331858" y="1575850"/>
            <a:ext cx="8520599" cy="2335328"/>
          </a:xfrm>
          <a:prstGeom prst="rect">
            <a:avLst/>
          </a:prstGeom>
          <a:noFill/>
          <a:ln>
            <a:noFill/>
          </a:ln>
        </p:spPr>
        <p:txBody>
          <a:bodyPr lIns="91425" tIns="91425" rIns="91425" bIns="91425" anchor="t" anchorCtr="0">
            <a:noAutofit/>
          </a:bodyPr>
          <a:lstStyle/>
          <a:p>
            <a:pPr marL="457200" lvl="0" indent="-457200">
              <a:buFont typeface="Arial"/>
              <a:buChar char="•"/>
            </a:pPr>
            <a:r>
              <a:rPr lang="en-US" sz="2800" dirty="0" smtClean="0">
                <a:latin typeface="Times New Roman"/>
                <a:cs typeface="Times New Roman"/>
              </a:rPr>
              <a:t>Saber </a:t>
            </a:r>
            <a:r>
              <a:rPr lang="en-US" sz="2800" dirty="0">
                <a:latin typeface="Times New Roman"/>
                <a:cs typeface="Times New Roman"/>
              </a:rPr>
              <a:t>que Dios </a:t>
            </a:r>
            <a:r>
              <a:rPr lang="en-US" sz="2800" dirty="0" err="1">
                <a:latin typeface="Times New Roman"/>
                <a:cs typeface="Times New Roman"/>
              </a:rPr>
              <a:t>existe</a:t>
            </a:r>
            <a:r>
              <a:rPr lang="en-US" sz="2800" dirty="0">
                <a:latin typeface="Times New Roman"/>
                <a:cs typeface="Times New Roman"/>
              </a:rPr>
              <a:t> </a:t>
            </a:r>
            <a:r>
              <a:rPr lang="en-US" sz="2800" dirty="0" err="1">
                <a:latin typeface="Times New Roman"/>
                <a:cs typeface="Times New Roman"/>
              </a:rPr>
              <a:t>por</a:t>
            </a:r>
            <a:r>
              <a:rPr lang="en-US" sz="2800" dirty="0">
                <a:latin typeface="Times New Roman"/>
                <a:cs typeface="Times New Roman"/>
              </a:rPr>
              <a:t> medio de la </a:t>
            </a:r>
            <a:r>
              <a:rPr lang="en-US" sz="2800" dirty="0" err="1" smtClean="0">
                <a:latin typeface="Times New Roman"/>
                <a:cs typeface="Times New Roman"/>
              </a:rPr>
              <a:t>razón</a:t>
            </a:r>
            <a:endParaRPr lang="en-US" sz="2800" dirty="0">
              <a:latin typeface="Times New Roman"/>
              <a:cs typeface="Times New Roman"/>
            </a:endParaRPr>
          </a:p>
          <a:p>
            <a:pPr marL="457200" lvl="0" indent="-457200">
              <a:buFont typeface="Arial"/>
              <a:buChar char="•"/>
            </a:pPr>
            <a:r>
              <a:rPr lang="en-US" sz="2800" dirty="0" smtClean="0">
                <a:latin typeface="Times New Roman"/>
                <a:cs typeface="Times New Roman"/>
              </a:rPr>
              <a:t> </a:t>
            </a:r>
            <a:r>
              <a:rPr lang="en-US" sz="2800" dirty="0">
                <a:latin typeface="Times New Roman"/>
                <a:cs typeface="Times New Roman"/>
              </a:rPr>
              <a:t>Saber </a:t>
            </a:r>
            <a:r>
              <a:rPr lang="en-US" sz="2800" dirty="0" err="1" smtClean="0">
                <a:latin typeface="Times New Roman"/>
                <a:cs typeface="Times New Roman"/>
              </a:rPr>
              <a:t>quién</a:t>
            </a:r>
            <a:r>
              <a:rPr lang="en-US" sz="2800" dirty="0" smtClean="0">
                <a:latin typeface="Times New Roman"/>
                <a:cs typeface="Times New Roman"/>
              </a:rPr>
              <a:t> </a:t>
            </a:r>
            <a:r>
              <a:rPr lang="en-US" sz="2800" dirty="0" err="1" smtClean="0">
                <a:latin typeface="Times New Roman"/>
                <a:cs typeface="Times New Roman"/>
              </a:rPr>
              <a:t>es</a:t>
            </a:r>
            <a:r>
              <a:rPr lang="en-US" sz="2800" dirty="0" smtClean="0">
                <a:latin typeface="Times New Roman"/>
                <a:cs typeface="Times New Roman"/>
              </a:rPr>
              <a:t> </a:t>
            </a:r>
            <a:r>
              <a:rPr lang="en-US" sz="2800" dirty="0" err="1">
                <a:latin typeface="Times New Roman"/>
                <a:cs typeface="Times New Roman"/>
              </a:rPr>
              <a:t>Él</a:t>
            </a:r>
            <a:r>
              <a:rPr lang="en-US" sz="2800" dirty="0">
                <a:latin typeface="Times New Roman"/>
                <a:cs typeface="Times New Roman"/>
              </a:rPr>
              <a:t> </a:t>
            </a:r>
            <a:r>
              <a:rPr lang="en-US" sz="2800" dirty="0" err="1" smtClean="0">
                <a:latin typeface="Times New Roman"/>
                <a:cs typeface="Times New Roman"/>
              </a:rPr>
              <a:t>por</a:t>
            </a:r>
            <a:r>
              <a:rPr lang="en-US" sz="2800" dirty="0" smtClean="0">
                <a:latin typeface="Times New Roman"/>
                <a:cs typeface="Times New Roman"/>
              </a:rPr>
              <a:t> </a:t>
            </a:r>
            <a:r>
              <a:rPr lang="en-US" sz="2800" dirty="0">
                <a:latin typeface="Times New Roman"/>
                <a:cs typeface="Times New Roman"/>
              </a:rPr>
              <a:t>medio de la </a:t>
            </a:r>
            <a:r>
              <a:rPr lang="en-US" sz="2800" dirty="0" err="1" smtClean="0">
                <a:latin typeface="Times New Roman"/>
                <a:cs typeface="Times New Roman"/>
              </a:rPr>
              <a:t>Revelación</a:t>
            </a:r>
            <a:endParaRPr lang="en-US" sz="2800" dirty="0">
              <a:latin typeface="Times New Roman"/>
              <a:cs typeface="Times New Roman"/>
            </a:endParaRPr>
          </a:p>
          <a:p>
            <a:pPr marL="457200" lvl="0" indent="-457200">
              <a:buFont typeface="Arial"/>
              <a:buChar char="•"/>
            </a:pPr>
            <a:r>
              <a:rPr lang="en-US" sz="2800" dirty="0" err="1" smtClean="0">
                <a:latin typeface="Times New Roman"/>
                <a:cs typeface="Times New Roman"/>
              </a:rPr>
              <a:t>Tener</a:t>
            </a:r>
            <a:r>
              <a:rPr lang="en-US" sz="2800" dirty="0" smtClean="0">
                <a:latin typeface="Times New Roman"/>
                <a:cs typeface="Times New Roman"/>
              </a:rPr>
              <a:t> </a:t>
            </a:r>
            <a:r>
              <a:rPr lang="en-US" sz="2800" dirty="0" err="1">
                <a:latin typeface="Times New Roman"/>
                <a:cs typeface="Times New Roman"/>
              </a:rPr>
              <a:t>fe</a:t>
            </a:r>
            <a:r>
              <a:rPr lang="en-US" sz="2800" dirty="0">
                <a:latin typeface="Times New Roman"/>
                <a:cs typeface="Times New Roman"/>
              </a:rPr>
              <a:t>: </a:t>
            </a:r>
            <a:r>
              <a:rPr lang="en-US" sz="2800" dirty="0" err="1" smtClean="0">
                <a:latin typeface="Times New Roman"/>
                <a:cs typeface="Times New Roman"/>
              </a:rPr>
              <a:t>Aceptar</a:t>
            </a:r>
            <a:r>
              <a:rPr lang="en-US" sz="2800" dirty="0" smtClean="0">
                <a:latin typeface="Times New Roman"/>
                <a:cs typeface="Times New Roman"/>
              </a:rPr>
              <a:t> </a:t>
            </a:r>
            <a:r>
              <a:rPr lang="en-US" sz="2800" dirty="0">
                <a:latin typeface="Times New Roman"/>
                <a:cs typeface="Times New Roman"/>
              </a:rPr>
              <a:t>a Dios y Su </a:t>
            </a:r>
            <a:r>
              <a:rPr lang="en-US" sz="2800" dirty="0" err="1" smtClean="0">
                <a:latin typeface="Times New Roman"/>
                <a:cs typeface="Times New Roman"/>
              </a:rPr>
              <a:t>Verdad</a:t>
            </a:r>
            <a:endParaRPr lang="en-US" sz="2800" dirty="0" smtClean="0">
              <a:latin typeface="Times New Roman"/>
              <a:cs typeface="Times New Roman"/>
            </a:endParaRPr>
          </a:p>
        </p:txBody>
      </p:sp>
      <p:sp>
        <p:nvSpPr>
          <p:cNvPr id="104" name="Shape 10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6</a:t>
            </a:fld>
            <a:endParaRPr lang="en" sz="1400" b="0" i="0" u="none" strike="noStrike" cap="none" dirty="0">
              <a:solidFill>
                <a:srgbClr val="FFFFFF"/>
              </a:solidFill>
              <a:latin typeface="Times New Roman"/>
              <a:ea typeface="Arial"/>
              <a:cs typeface="Times New Roman"/>
              <a:sym typeface="Arial"/>
            </a:endParaRP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Shape 11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Clr>
                <a:srgbClr val="000000"/>
              </a:buClr>
              <a:buSzPct val="25000"/>
              <a:buFont typeface="Arial"/>
              <a:buNone/>
            </a:pPr>
            <a:fld id="{00000000-1234-1234-1234-123412341234}" type="slidenum">
              <a:rPr lang="en">
                <a:latin typeface="Times New Roman"/>
                <a:cs typeface="Times New Roman"/>
              </a:rPr>
              <a:t>7</a:t>
            </a:fld>
            <a:endParaRPr lang="en" dirty="0">
              <a:latin typeface="Times New Roman"/>
              <a:cs typeface="Times New Roman"/>
            </a:endParaRPr>
          </a:p>
        </p:txBody>
      </p:sp>
      <p:sp>
        <p:nvSpPr>
          <p:cNvPr id="2" name="Title 1">
            <a:extLst>
              <a:ext uri="{FF2B5EF4-FFF2-40B4-BE49-F238E27FC236}">
                <a16:creationId xmlns="" xmlns:a16="http://schemas.microsoft.com/office/drawing/2014/main" id="{C3591241-C139-4332-A367-1E74EB30FCA3}"/>
              </a:ext>
            </a:extLst>
          </p:cNvPr>
          <p:cNvSpPr>
            <a:spLocks noGrp="1"/>
          </p:cNvSpPr>
          <p:nvPr>
            <p:ph type="title"/>
          </p:nvPr>
        </p:nvSpPr>
        <p:spPr/>
        <p:txBody>
          <a:bodyPr/>
          <a:lstStyle/>
          <a:p>
            <a:r>
              <a:rPr lang="en-US" b="1" dirty="0">
                <a:latin typeface="Times New Roman"/>
                <a:cs typeface="Times New Roman"/>
              </a:rPr>
              <a:t>Lo Que La </a:t>
            </a:r>
            <a:r>
              <a:rPr lang="en-US" b="1" dirty="0" err="1">
                <a:latin typeface="Times New Roman"/>
                <a:cs typeface="Times New Roman"/>
              </a:rPr>
              <a:t>Razón</a:t>
            </a:r>
            <a:r>
              <a:rPr lang="en-US" b="1" dirty="0">
                <a:latin typeface="Times New Roman"/>
                <a:cs typeface="Times New Roman"/>
              </a:rPr>
              <a:t> Nos Dice </a:t>
            </a:r>
            <a:r>
              <a:rPr lang="en-US" b="1" dirty="0" err="1">
                <a:latin typeface="Times New Roman"/>
                <a:cs typeface="Times New Roman"/>
              </a:rPr>
              <a:t>Sobre</a:t>
            </a:r>
            <a:r>
              <a:rPr lang="en-US" b="1" dirty="0">
                <a:latin typeface="Times New Roman"/>
                <a:cs typeface="Times New Roman"/>
              </a:rPr>
              <a:t> Dios</a:t>
            </a:r>
            <a:br>
              <a:rPr lang="en-US" b="1" dirty="0">
                <a:latin typeface="Times New Roman"/>
                <a:cs typeface="Times New Roman"/>
              </a:rPr>
            </a:br>
            <a:endParaRPr lang="en-US" b="1" dirty="0">
              <a:latin typeface="Times New Roman"/>
              <a:cs typeface="Times New Roman"/>
            </a:endParaRPr>
          </a:p>
        </p:txBody>
      </p:sp>
      <p:sp>
        <p:nvSpPr>
          <p:cNvPr id="5"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90250" y="450150"/>
            <a:ext cx="7982100" cy="4090800"/>
          </a:xfrm>
          <a:prstGeom prst="rect">
            <a:avLst/>
          </a:prstGeom>
          <a:noFill/>
          <a:ln>
            <a:noFill/>
          </a:ln>
        </p:spPr>
        <p:txBody>
          <a:bodyPr lIns="91425" tIns="91425" rIns="91425" bIns="91425" anchor="t" anchorCtr="0">
            <a:noAutofit/>
          </a:bodyPr>
          <a:lstStyle/>
          <a:p>
            <a:pPr>
              <a:buSzPct val="25000"/>
            </a:pPr>
            <a:r>
              <a:rPr lang="en-US" b="1" dirty="0">
                <a:latin typeface="Times New Roman"/>
                <a:cs typeface="Times New Roman"/>
              </a:rPr>
              <a:t>Podemos </a:t>
            </a:r>
            <a:r>
              <a:rPr lang="en-US" b="1" dirty="0" err="1">
                <a:latin typeface="Times New Roman"/>
                <a:cs typeface="Times New Roman"/>
              </a:rPr>
              <a:t>conocer</a:t>
            </a:r>
            <a:r>
              <a:rPr lang="en-US" b="1" dirty="0">
                <a:latin typeface="Times New Roman"/>
                <a:cs typeface="Times New Roman"/>
              </a:rPr>
              <a:t> a Dios </a:t>
            </a:r>
            <a:r>
              <a:rPr lang="en-US" b="1" dirty="0" err="1">
                <a:latin typeface="Times New Roman"/>
                <a:cs typeface="Times New Roman"/>
              </a:rPr>
              <a:t>por</a:t>
            </a:r>
            <a:r>
              <a:rPr lang="en-US" b="1" dirty="0">
                <a:latin typeface="Times New Roman"/>
                <a:cs typeface="Times New Roman"/>
              </a:rPr>
              <a:t> medio de la </a:t>
            </a:r>
            <a:r>
              <a:rPr lang="en-US" b="1" dirty="0" err="1">
                <a:latin typeface="Times New Roman"/>
                <a:cs typeface="Times New Roman"/>
              </a:rPr>
              <a:t>razón</a:t>
            </a:r>
            <a:r>
              <a:rPr lang="en-US" b="1" dirty="0">
                <a:latin typeface="Times New Roman"/>
                <a:cs typeface="Times New Roman"/>
              </a:rPr>
              <a:t> de </a:t>
            </a:r>
            <a:r>
              <a:rPr lang="en-US" b="1" dirty="0" err="1">
                <a:latin typeface="Times New Roman"/>
                <a:cs typeface="Times New Roman"/>
              </a:rPr>
              <a:t>estas</a:t>
            </a:r>
            <a:r>
              <a:rPr lang="en-US" b="1" dirty="0">
                <a:latin typeface="Times New Roman"/>
                <a:cs typeface="Times New Roman"/>
              </a:rPr>
              <a:t> </a:t>
            </a:r>
            <a:r>
              <a:rPr lang="en-US" b="1" dirty="0" err="1">
                <a:latin typeface="Times New Roman"/>
                <a:cs typeface="Times New Roman"/>
              </a:rPr>
              <a:t>maneras</a:t>
            </a:r>
            <a:r>
              <a:rPr lang="en-US" b="1" dirty="0">
                <a:latin typeface="Times New Roman"/>
                <a:cs typeface="Times New Roman"/>
              </a:rPr>
              <a:t>:</a:t>
            </a:r>
            <a:br>
              <a:rPr lang="en-US" b="1" dirty="0">
                <a:latin typeface="Times New Roman"/>
                <a:cs typeface="Times New Roman"/>
              </a:rPr>
            </a:br>
            <a:endParaRPr lang="en" sz="3200" b="1" u="none" strike="noStrike" cap="none" dirty="0">
              <a:solidFill>
                <a:srgbClr val="4B2F5E"/>
              </a:solidFill>
              <a:latin typeface="Times New Roman"/>
              <a:cs typeface="Times New Roman"/>
            </a:endParaRPr>
          </a:p>
        </p:txBody>
      </p:sp>
      <p:sp>
        <p:nvSpPr>
          <p:cNvPr id="118" name="Shape 118"/>
          <p:cNvSpPr txBox="1">
            <a:spLocks noGrp="1"/>
          </p:cNvSpPr>
          <p:nvPr>
            <p:ph type="body" idx="4294967295"/>
          </p:nvPr>
        </p:nvSpPr>
        <p:spPr>
          <a:xfrm>
            <a:off x="311700" y="1152475"/>
            <a:ext cx="8520599" cy="3187199"/>
          </a:xfrm>
          <a:prstGeom prst="rect">
            <a:avLst/>
          </a:prstGeom>
          <a:noFill/>
          <a:ln>
            <a:noFill/>
          </a:ln>
        </p:spPr>
        <p:txBody>
          <a:bodyPr lIns="91425" tIns="91425" rIns="91425" bIns="91425" anchor="t" anchorCtr="0">
            <a:noAutofit/>
          </a:bodyPr>
          <a:lstStyle/>
          <a:p>
            <a:pPr>
              <a:buNone/>
            </a:pPr>
            <a:endParaRPr lang="en-US" dirty="0"/>
          </a:p>
          <a:p>
            <a:pPr>
              <a:buNone/>
            </a:pPr>
            <a:endParaRPr lang="en-US" dirty="0"/>
          </a:p>
          <a:p>
            <a:pPr>
              <a:buNone/>
            </a:pPr>
            <a:endParaRPr lang="en-US" sz="2400" b="1" dirty="0">
              <a:latin typeface="Times New Roman"/>
              <a:cs typeface="Times New Roman"/>
            </a:endParaRPr>
          </a:p>
          <a:p>
            <a:pPr marL="342900" indent="-342900"/>
            <a:r>
              <a:rPr lang="en-US" sz="2400" b="1" dirty="0" smtClean="0">
                <a:latin typeface="Times New Roman"/>
                <a:cs typeface="Times New Roman"/>
              </a:rPr>
              <a:t> Al </a:t>
            </a:r>
            <a:r>
              <a:rPr lang="en-US" sz="2400" b="1" dirty="0" err="1" smtClean="0">
                <a:latin typeface="Times New Roman"/>
                <a:cs typeface="Times New Roman"/>
              </a:rPr>
              <a:t>observar</a:t>
            </a:r>
            <a:r>
              <a:rPr lang="en-US" sz="2400" b="1" dirty="0" smtClean="0">
                <a:latin typeface="Times New Roman"/>
                <a:cs typeface="Times New Roman"/>
              </a:rPr>
              <a:t> </a:t>
            </a:r>
            <a:r>
              <a:rPr lang="en-US" sz="2400" b="1" dirty="0">
                <a:latin typeface="Times New Roman"/>
                <a:cs typeface="Times New Roman"/>
              </a:rPr>
              <a:t>al </a:t>
            </a:r>
            <a:r>
              <a:rPr lang="en-US" sz="2400" b="1" dirty="0" err="1">
                <a:latin typeface="Times New Roman"/>
                <a:cs typeface="Times New Roman"/>
              </a:rPr>
              <a:t>mundo</a:t>
            </a:r>
            <a:r>
              <a:rPr lang="en-US" sz="2400" b="1" dirty="0">
                <a:latin typeface="Times New Roman"/>
                <a:cs typeface="Times New Roman"/>
              </a:rPr>
              <a:t> </a:t>
            </a:r>
            <a:r>
              <a:rPr lang="en-US" sz="2400" b="1" dirty="0" err="1" smtClean="0">
                <a:latin typeface="Times New Roman"/>
                <a:cs typeface="Times New Roman"/>
              </a:rPr>
              <a:t>externo</a:t>
            </a:r>
            <a:endParaRPr lang="en-US" sz="2400" b="1" dirty="0">
              <a:latin typeface="Times New Roman"/>
              <a:cs typeface="Times New Roman"/>
            </a:endParaRPr>
          </a:p>
          <a:p>
            <a:pPr marL="342900" indent="-342900"/>
            <a:r>
              <a:rPr lang="en-US" sz="2400" b="1" dirty="0" smtClean="0">
                <a:latin typeface="Times New Roman"/>
                <a:cs typeface="Times New Roman"/>
              </a:rPr>
              <a:t> Al </a:t>
            </a:r>
            <a:r>
              <a:rPr lang="en-US" sz="2400" b="1" dirty="0" err="1" smtClean="0">
                <a:latin typeface="Times New Roman"/>
                <a:cs typeface="Times New Roman"/>
              </a:rPr>
              <a:t>observar</a:t>
            </a:r>
            <a:r>
              <a:rPr lang="en-US" sz="2400" b="1" dirty="0" smtClean="0">
                <a:latin typeface="Times New Roman"/>
                <a:cs typeface="Times New Roman"/>
              </a:rPr>
              <a:t> </a:t>
            </a:r>
            <a:r>
              <a:rPr lang="en-US" sz="2400" b="1" dirty="0">
                <a:latin typeface="Times New Roman"/>
                <a:cs typeface="Times New Roman"/>
              </a:rPr>
              <a:t>al </a:t>
            </a:r>
            <a:r>
              <a:rPr lang="en-US" sz="2400" b="1" dirty="0" err="1">
                <a:latin typeface="Times New Roman"/>
                <a:cs typeface="Times New Roman"/>
              </a:rPr>
              <a:t>ser</a:t>
            </a:r>
            <a:r>
              <a:rPr lang="en-US" sz="2400" b="1" dirty="0">
                <a:latin typeface="Times New Roman"/>
                <a:cs typeface="Times New Roman"/>
              </a:rPr>
              <a:t> </a:t>
            </a:r>
            <a:r>
              <a:rPr lang="en-US" sz="2400" b="1" dirty="0" err="1">
                <a:latin typeface="Times New Roman"/>
                <a:cs typeface="Times New Roman"/>
              </a:rPr>
              <a:t>humano</a:t>
            </a:r>
            <a:endParaRPr lang="en-US" sz="2400" b="1" dirty="0">
              <a:latin typeface="Times New Roman"/>
              <a:cs typeface="Times New Roman"/>
            </a:endParaRPr>
          </a:p>
          <a:p>
            <a:pPr marR="0" lvl="0" algn="l" rtl="0">
              <a:lnSpc>
                <a:spcPct val="115000"/>
              </a:lnSpc>
              <a:spcBef>
                <a:spcPts val="0"/>
              </a:spcBef>
              <a:spcAft>
                <a:spcPts val="0"/>
              </a:spcAft>
              <a:buNone/>
            </a:pPr>
            <a:endParaRPr lang="en" b="0" i="0" u="none" strike="noStrike" cap="none" dirty="0">
              <a:solidFill>
                <a:schemeClr val="dk2"/>
              </a:solidFill>
              <a:latin typeface="Lora"/>
              <a:ea typeface="Lora"/>
              <a:cs typeface="Lora"/>
              <a:sym typeface="Lora"/>
            </a:endParaRPr>
          </a:p>
        </p:txBody>
      </p:sp>
      <p:sp>
        <p:nvSpPr>
          <p:cNvPr id="119" name="Shape 11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rtl="0">
              <a:spcBef>
                <a:spcPts val="0"/>
              </a:spcBef>
              <a:buClr>
                <a:srgbClr val="000000"/>
              </a:buClr>
              <a:buSzPct val="25000"/>
              <a:buFont typeface="Arial"/>
              <a:buNone/>
            </a:pPr>
            <a:fld id="{00000000-1234-1234-1234-123412341234}" type="slidenum">
              <a:rPr lang="en">
                <a:latin typeface="Times New Roman"/>
                <a:cs typeface="Times New Roman"/>
              </a:rPr>
              <a:t>8</a:t>
            </a:fld>
            <a:endParaRPr lang="en" dirty="0">
              <a:latin typeface="Times New Roman"/>
              <a:cs typeface="Times New Roman"/>
            </a:endParaRP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90250" y="450150"/>
            <a:ext cx="7982100" cy="4090800"/>
          </a:xfrm>
          <a:prstGeom prst="rect">
            <a:avLst/>
          </a:prstGeom>
          <a:noFill/>
          <a:ln>
            <a:noFill/>
          </a:ln>
        </p:spPr>
        <p:txBody>
          <a:bodyPr lIns="91425" tIns="91425" rIns="91425" bIns="91425" anchor="ctr" anchorCtr="0">
            <a:noAutofit/>
          </a:bodyPr>
          <a:lstStyle/>
          <a:p>
            <a:pPr>
              <a:buSzPct val="25000"/>
            </a:pPr>
            <a:r>
              <a:rPr lang="en-US" dirty="0">
                <a:latin typeface="Times New Roman"/>
                <a:cs typeface="Times New Roman"/>
              </a:rPr>
              <a:t>Por medio de la </a:t>
            </a:r>
            <a:r>
              <a:rPr lang="en-US" dirty="0" err="1">
                <a:latin typeface="Times New Roman"/>
                <a:cs typeface="Times New Roman"/>
              </a:rPr>
              <a:t>razón</a:t>
            </a:r>
            <a:r>
              <a:rPr lang="en-US" dirty="0">
                <a:latin typeface="Times New Roman"/>
                <a:cs typeface="Times New Roman"/>
              </a:rPr>
              <a:t> </a:t>
            </a:r>
            <a:r>
              <a:rPr lang="en-US" dirty="0" err="1">
                <a:latin typeface="Times New Roman"/>
                <a:cs typeface="Times New Roman"/>
              </a:rPr>
              <a:t>podemos</a:t>
            </a:r>
            <a:r>
              <a:rPr lang="en-US" dirty="0">
                <a:latin typeface="Times New Roman"/>
                <a:cs typeface="Times New Roman"/>
              </a:rPr>
              <a:t> saber </a:t>
            </a:r>
            <a:r>
              <a:rPr lang="en-US" i="1" dirty="0" err="1">
                <a:latin typeface="Times New Roman"/>
                <a:cs typeface="Times New Roman"/>
              </a:rPr>
              <a:t>qué</a:t>
            </a:r>
            <a:r>
              <a:rPr lang="en-US" dirty="0">
                <a:latin typeface="Times New Roman"/>
                <a:cs typeface="Times New Roman"/>
              </a:rPr>
              <a:t> </a:t>
            </a:r>
            <a:r>
              <a:rPr lang="en-US" dirty="0" err="1">
                <a:latin typeface="Times New Roman"/>
                <a:cs typeface="Times New Roman"/>
              </a:rPr>
              <a:t>es</a:t>
            </a:r>
            <a:r>
              <a:rPr lang="en-US" dirty="0">
                <a:latin typeface="Times New Roman"/>
                <a:cs typeface="Times New Roman"/>
              </a:rPr>
              <a:t> Dios </a:t>
            </a:r>
            <a:r>
              <a:rPr lang="en-US" dirty="0" err="1">
                <a:latin typeface="Times New Roman"/>
                <a:cs typeface="Times New Roman"/>
              </a:rPr>
              <a:t>pero</a:t>
            </a:r>
            <a:r>
              <a:rPr lang="en-US" dirty="0">
                <a:latin typeface="Times New Roman"/>
                <a:cs typeface="Times New Roman"/>
              </a:rPr>
              <a:t> no </a:t>
            </a:r>
            <a:r>
              <a:rPr lang="en-US" i="1" dirty="0" err="1">
                <a:latin typeface="Times New Roman"/>
                <a:cs typeface="Times New Roman"/>
              </a:rPr>
              <a:t>quién</a:t>
            </a:r>
            <a:r>
              <a:rPr lang="en-US" dirty="0">
                <a:latin typeface="Times New Roman"/>
                <a:cs typeface="Times New Roman"/>
              </a:rPr>
              <a:t> </a:t>
            </a:r>
            <a:r>
              <a:rPr lang="en-US" dirty="0" err="1">
                <a:latin typeface="Times New Roman"/>
                <a:cs typeface="Times New Roman"/>
              </a:rPr>
              <a:t>es</a:t>
            </a:r>
            <a:r>
              <a:rPr lang="en-US" dirty="0">
                <a:latin typeface="Times New Roman"/>
                <a:cs typeface="Times New Roman"/>
              </a:rPr>
              <a:t> Dios.</a:t>
            </a:r>
            <a:br>
              <a:rPr lang="en-US" dirty="0">
                <a:latin typeface="Times New Roman"/>
                <a:cs typeface="Times New Roman"/>
              </a:rPr>
            </a:br>
            <a:r>
              <a:rPr lang="en" sz="4000" b="0" i="0" u="none" strike="noStrike" cap="none" dirty="0">
                <a:solidFill>
                  <a:srgbClr val="4B2F5E"/>
                </a:solidFill>
                <a:latin typeface="Times"/>
                <a:ea typeface="Times"/>
                <a:cs typeface="Times"/>
                <a:sym typeface="Times"/>
              </a:rPr>
              <a:t/>
            </a:r>
            <a:br>
              <a:rPr lang="en" sz="4000" b="0" i="0" u="none" strike="noStrike" cap="none" dirty="0">
                <a:solidFill>
                  <a:srgbClr val="4B2F5E"/>
                </a:solidFill>
                <a:latin typeface="Times"/>
                <a:ea typeface="Times"/>
                <a:cs typeface="Times"/>
                <a:sym typeface="Times"/>
              </a:rPr>
            </a:br>
            <a:endParaRPr lang="en" sz="4000" b="0" i="0" u="none" strike="noStrike" cap="none" dirty="0">
              <a:solidFill>
                <a:srgbClr val="4B2F5E"/>
              </a:solidFill>
              <a:latin typeface="Times"/>
              <a:ea typeface="Times"/>
              <a:cs typeface="Times"/>
              <a:sym typeface="Times"/>
            </a:endParaRPr>
          </a:p>
        </p:txBody>
      </p:sp>
      <p:sp>
        <p:nvSpPr>
          <p:cNvPr id="126" name="Shape 126"/>
          <p:cNvSpPr txBox="1">
            <a:spLocks noGrp="1"/>
          </p:cNvSpPr>
          <p:nvPr>
            <p:ph type="sldNum" idx="12"/>
          </p:nvPr>
        </p:nvSpPr>
        <p:spPr>
          <a:xfrm>
            <a:off x="8520071" y="4663216"/>
            <a:ext cx="453470"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FFFFFF"/>
                </a:solidFill>
                <a:latin typeface="Times New Roman"/>
                <a:ea typeface="Arial"/>
                <a:cs typeface="Times New Roman"/>
                <a:sym typeface="Arial"/>
              </a:rPr>
              <a:t>9</a:t>
            </a:fld>
            <a:endParaRPr lang="en" sz="1400" b="0" i="0" u="none" strike="noStrike" cap="none" dirty="0">
              <a:solidFill>
                <a:srgbClr val="FFFFFF"/>
              </a:solidFill>
              <a:latin typeface="Times New Roman"/>
              <a:ea typeface="Arial"/>
              <a:cs typeface="Times New Roman"/>
              <a:sym typeface="Arial"/>
            </a:endParaRPr>
          </a:p>
        </p:txBody>
      </p:sp>
      <p:sp>
        <p:nvSpPr>
          <p:cNvPr id="6" name="Shape 73"/>
          <p:cNvSpPr txBox="1">
            <a:spLocks noGrp="1"/>
          </p:cNvSpPr>
          <p:nvPr>
            <p:ph type="sldNum" idx="2"/>
          </p:nvPr>
        </p:nvSpPr>
        <p:spPr>
          <a:xfrm>
            <a:off x="707361" y="4703624"/>
            <a:ext cx="4412673" cy="439876"/>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FAF5EA"/>
              </a:buClr>
              <a:buSzPct val="25000"/>
              <a:buFont typeface="Quicksand"/>
              <a:buNone/>
            </a:pPr>
            <a:r>
              <a:rPr lang="en" b="1" i="0" u="none" strike="noStrike" cap="none" dirty="0">
                <a:solidFill>
                  <a:srgbClr val="BFBFBF"/>
                </a:solidFill>
                <a:latin typeface="Times New Roman"/>
                <a:ea typeface="Quicksand"/>
                <a:cs typeface="Times New Roman"/>
                <a:sym typeface="Quicksand"/>
              </a:rPr>
              <a:t>Exploring the Profession of Faith, October</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2629</Words>
  <Application>Microsoft Macintosh PowerPoint</Application>
  <PresentationFormat>On-screen Show (16:9)</PresentationFormat>
  <Paragraphs>255</Paragraphs>
  <Slides>30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Calibri</vt:lpstr>
      <vt:lpstr>Times</vt:lpstr>
      <vt:lpstr>simple-light-2</vt:lpstr>
      <vt:lpstr>PowerPoint Presentation</vt:lpstr>
      <vt:lpstr>Agenda</vt:lpstr>
      <vt:lpstr>Preguntas De Apertura</vt:lpstr>
      <vt:lpstr>Preguntas De Apertura</vt:lpstr>
      <vt:lpstr>Preguntas De Apertura</vt:lpstr>
      <vt:lpstr>Tres Fases: Llegar a Conocer a Dios </vt:lpstr>
      <vt:lpstr>Lo Que La Razón Nos Dice Sobre Dios </vt:lpstr>
      <vt:lpstr>Podemos conocer a Dios por medio de la razón de estas maneras: </vt:lpstr>
      <vt:lpstr>Por medio de la razón podemos saber qué es Dios pero no quién es Dios.  </vt:lpstr>
      <vt:lpstr>Para saber quién es Dios, necesitamos la Revelación. </vt:lpstr>
      <vt:lpstr>La Revelación Divina: Dios se revela directamente a la raza humana </vt:lpstr>
      <vt:lpstr>La Revelación comienza con los patriarcas y profetas del Antiguo Testamento. Dios se revela totalmente en Jesucristo.</vt:lpstr>
      <vt:lpstr>¿Quién es Dios? La Santísima Trinidad </vt:lpstr>
      <vt:lpstr>Dios es un Dios en tres personas Divinas:  Dios el Padre, Dios el Hijo y Dios el Espíritu Santo,</vt:lpstr>
      <vt:lpstr>La Trinidad contesta estas preguntas: </vt:lpstr>
      <vt:lpstr>Ahora la única pregunta es: </vt:lpstr>
      <vt:lpstr>La Fe: Entrando en una Relación con Dios. </vt:lpstr>
      <vt:lpstr>      La Fe significa entrar en una Relación con Dios.         </vt:lpstr>
      <vt:lpstr>La Fe significa creer que lo que Dios le ha dicho es verdad. </vt:lpstr>
      <vt:lpstr>La Fe significa actuar de acuerdo con su fe. </vt:lpstr>
      <vt:lpstr>La Familia Cristiana refleja la entrega de amor de la Trinidad. </vt:lpstr>
      <vt:lpstr>PowerPoint Presentation</vt:lpstr>
      <vt:lpstr>PowerPoint Presentation</vt:lpstr>
      <vt:lpstr>PowerPoint Presentation</vt:lpstr>
      <vt:lpstr>PowerPoint Presentation</vt:lpstr>
      <vt:lpstr>PowerPoint Presentation</vt:lpstr>
      <vt:lpstr>PowerPoint Presentation</vt:lpstr>
      <vt:lpstr>Puntos Claves en Nuestras  Lecturas Este Mes </vt:lpstr>
      <vt:lpstr>Puntos Claves en Nuestras Lecturas  Este Mes </vt:lpstr>
      <vt:lpstr>Puntos Claves en Nuestras Lecturas Este Mes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 W</cp:lastModifiedBy>
  <cp:revision>51</cp:revision>
  <dcterms:modified xsi:type="dcterms:W3CDTF">2017-10-02T16:00:08Z</dcterms:modified>
</cp:coreProperties>
</file>