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imo"/>
      <p:regular r:id="rId13"/>
      <p:bold r:id="rId14"/>
      <p:italic r:id="rId15"/>
      <p:boldItalic r:id="rId16"/>
    </p:embeddedFont>
    <p:embeddedFont>
      <p:font typeface="Libre Caslon Text"/>
      <p:regular r:id="rId17"/>
      <p:bold r:id="rId18"/>
      <p:italic r:id="rId19"/>
    </p:embeddedFont>
    <p:embeddedFont>
      <p:font typeface="Red Hat Display"/>
      <p:regular r:id="rId20"/>
      <p:bold r:id="rId21"/>
      <p:italic r:id="rId22"/>
      <p:boldItalic r:id="rId23"/>
    </p:embeddedFont>
    <p:embeddedFont>
      <p:font typeface="Red Hat Display ExtraBold"/>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jjC42r0PGyKSHelpSsHm+SkuKt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edHatDisplay-regular.fntdata"/><Relationship Id="rId22" Type="http://schemas.openxmlformats.org/officeDocument/2006/relationships/font" Target="fonts/RedHatDisplay-italic.fntdata"/><Relationship Id="rId21" Type="http://schemas.openxmlformats.org/officeDocument/2006/relationships/font" Target="fonts/RedHatDisplay-bold.fntdata"/><Relationship Id="rId24" Type="http://schemas.openxmlformats.org/officeDocument/2006/relationships/font" Target="fonts/RedHatDisplayExtraBold-bold.fntdata"/><Relationship Id="rId23" Type="http://schemas.openxmlformats.org/officeDocument/2006/relationships/font" Target="fonts/RedHat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edHatDisplay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slide" Target="slides/slide7.xml"/><Relationship Id="rId15" Type="http://schemas.openxmlformats.org/officeDocument/2006/relationships/font" Target="fonts/Arimo-italic.fntdata"/><Relationship Id="rId14" Type="http://schemas.openxmlformats.org/officeDocument/2006/relationships/font" Target="fonts/Arimo-bold.fntdata"/><Relationship Id="rId17" Type="http://schemas.openxmlformats.org/officeDocument/2006/relationships/font" Target="fonts/LibreCaslonText-regular.fntdata"/><Relationship Id="rId16" Type="http://schemas.openxmlformats.org/officeDocument/2006/relationships/font" Target="fonts/Arimo-boldItalic.fntdata"/><Relationship Id="rId19" Type="http://schemas.openxmlformats.org/officeDocument/2006/relationships/font" Target="fonts/LibreCaslonText-italic.fntdata"/><Relationship Id="rId18" Type="http://schemas.openxmlformats.org/officeDocument/2006/relationships/font" Target="fonts/LibreCaslonTex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11"/>
          <p:cNvSpPr txBox="1"/>
          <p:nvPr>
            <p:ph type="ctrTitle"/>
          </p:nvPr>
        </p:nvSpPr>
        <p:spPr>
          <a:xfrm>
            <a:off x="1668600" y="1473150"/>
            <a:ext cx="5806800" cy="219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800"/>
              <a:buFont typeface="Libre Caslon Text"/>
              <a:buNone/>
              <a:defRPr b="0" sz="4800">
                <a:solidFill>
                  <a:srgbClr val="FFFFFF"/>
                </a:solidFill>
                <a:latin typeface="Libre Caslon Text"/>
                <a:ea typeface="Libre Caslon Text"/>
                <a:cs typeface="Libre Caslon Text"/>
                <a:sym typeface="Libre Caslon Tex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pic>
        <p:nvPicPr>
          <p:cNvPr id="10" name="Google Shape;10;p11"/>
          <p:cNvPicPr preferRelativeResize="0"/>
          <p:nvPr/>
        </p:nvPicPr>
        <p:blipFill rotWithShape="1">
          <a:blip r:embed="rId3">
            <a:alphaModFix/>
          </a:blip>
          <a:srcRect b="0" l="0" r="0" t="0"/>
          <a:stretch/>
        </p:blipFill>
        <p:spPr>
          <a:xfrm>
            <a:off x="0" y="0"/>
            <a:ext cx="9143999" cy="523275"/>
          </a:xfrm>
          <a:prstGeom prst="rect">
            <a:avLst/>
          </a:prstGeom>
          <a:noFill/>
          <a:ln>
            <a:noFill/>
          </a:ln>
        </p:spPr>
      </p:pic>
      <p:pic>
        <p:nvPicPr>
          <p:cNvPr id="11" name="Google Shape;11;p11"/>
          <p:cNvPicPr preferRelativeResize="0"/>
          <p:nvPr/>
        </p:nvPicPr>
        <p:blipFill rotWithShape="1">
          <a:blip r:embed="rId4">
            <a:alphaModFix/>
          </a:blip>
          <a:srcRect b="0" l="0" r="0" t="0"/>
          <a:stretch/>
        </p:blipFill>
        <p:spPr>
          <a:xfrm>
            <a:off x="7350525" y="4218975"/>
            <a:ext cx="1647100" cy="775100"/>
          </a:xfrm>
          <a:prstGeom prst="rect">
            <a:avLst/>
          </a:prstGeom>
          <a:noFill/>
          <a:ln>
            <a:noFill/>
          </a:ln>
        </p:spPr>
      </p:pic>
      <p:pic>
        <p:nvPicPr>
          <p:cNvPr id="12" name="Google Shape;12;p11"/>
          <p:cNvPicPr preferRelativeResize="0"/>
          <p:nvPr/>
        </p:nvPicPr>
        <p:blipFill rotWithShape="1">
          <a:blip r:embed="rId5">
            <a:alphaModFix/>
          </a:blip>
          <a:srcRect b="0" l="0" r="0" t="0"/>
          <a:stretch/>
        </p:blipFill>
        <p:spPr>
          <a:xfrm>
            <a:off x="0" y="4703575"/>
            <a:ext cx="2600275" cy="439925"/>
          </a:xfrm>
          <a:prstGeom prst="rect">
            <a:avLst/>
          </a:prstGeom>
          <a:noFill/>
          <a:ln>
            <a:noFill/>
          </a:ln>
        </p:spPr>
      </p:pic>
    </p:spTree>
  </p:cSld>
  <p:clrMapOvr>
    <a:masterClrMapping/>
  </p:clrMapOvr>
  <p:extLst>
    <p:ext uri="{DCECCB84-F9BA-43D5-87BE-67443E8EF086}">
      <p15:sldGuideLst>
        <p15:guide id="1" pos="5616">
          <p15:clr>
            <a:srgbClr val="FA7B17"/>
          </p15:clr>
        </p15:guide>
        <p15:guide id="2" pos="14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20"/>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0"/>
          <p:cNvSpPr txBox="1"/>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marR="0" rtl="0" algn="l">
              <a:lnSpc>
                <a:spcPct val="114000"/>
              </a:lnSpc>
              <a:spcBef>
                <a:spcPts val="0"/>
              </a:spcBef>
              <a:spcAft>
                <a:spcPts val="1000"/>
              </a:spcAft>
              <a:buClr>
                <a:srgbClr val="000000"/>
              </a:buClr>
              <a:buSzPts val="1500"/>
              <a:buFont typeface="Arial"/>
              <a:buNone/>
            </a:pPr>
            <a:r>
              <a:t/>
            </a:r>
            <a:endParaRPr b="0" i="0" sz="1500" u="none" cap="none" strike="noStrike">
              <a:solidFill>
                <a:srgbClr val="000000"/>
              </a:solidFill>
              <a:latin typeface="Arimo"/>
              <a:ea typeface="Arimo"/>
              <a:cs typeface="Arimo"/>
              <a:sym typeface="Arimo"/>
            </a:endParaRPr>
          </a:p>
        </p:txBody>
      </p:sp>
      <p:sp>
        <p:nvSpPr>
          <p:cNvPr id="66" name="Google Shape;66;p20"/>
          <p:cNvSpPr txBox="1"/>
          <p:nvPr>
            <p:ph idx="1" type="body"/>
          </p:nvPr>
        </p:nvSpPr>
        <p:spPr>
          <a:xfrm>
            <a:off x="729450" y="1393075"/>
            <a:ext cx="8520600" cy="35835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Font typeface="Arimo"/>
              <a:buChar char="■"/>
              <a:defRPr sz="1500">
                <a:latin typeface="Arimo"/>
                <a:ea typeface="Arimo"/>
                <a:cs typeface="Arimo"/>
                <a:sym typeface="Arimo"/>
              </a:defRPr>
            </a:lvl1pPr>
            <a:lvl2pPr indent="-323850" lvl="1" marL="914400" algn="l">
              <a:lnSpc>
                <a:spcPct val="114000"/>
              </a:lnSpc>
              <a:spcBef>
                <a:spcPts val="1000"/>
              </a:spcBef>
              <a:spcAft>
                <a:spcPts val="0"/>
              </a:spcAft>
              <a:buSzPts val="1500"/>
              <a:buFont typeface="Arimo"/>
              <a:buChar char="■"/>
              <a:defRPr sz="1500">
                <a:latin typeface="Arimo"/>
                <a:ea typeface="Arimo"/>
                <a:cs typeface="Arimo"/>
                <a:sym typeface="Arimo"/>
              </a:defRPr>
            </a:lvl2pPr>
            <a:lvl3pPr indent="-323850" lvl="2" marL="1371600" algn="l">
              <a:lnSpc>
                <a:spcPct val="114000"/>
              </a:lnSpc>
              <a:spcBef>
                <a:spcPts val="1000"/>
              </a:spcBef>
              <a:spcAft>
                <a:spcPts val="0"/>
              </a:spcAft>
              <a:buSzPts val="1500"/>
              <a:buFont typeface="Arimo"/>
              <a:buChar char="■"/>
              <a:defRPr sz="1500">
                <a:latin typeface="Arimo"/>
                <a:ea typeface="Arimo"/>
                <a:cs typeface="Arimo"/>
                <a:sym typeface="Arimo"/>
              </a:defRPr>
            </a:lvl3pPr>
            <a:lvl4pPr indent="-323850" lvl="3" marL="1828800" algn="l">
              <a:lnSpc>
                <a:spcPct val="114000"/>
              </a:lnSpc>
              <a:spcBef>
                <a:spcPts val="1000"/>
              </a:spcBef>
              <a:spcAft>
                <a:spcPts val="0"/>
              </a:spcAft>
              <a:buSzPts val="1500"/>
              <a:buFont typeface="Arimo"/>
              <a:buChar char="●"/>
              <a:defRPr sz="1500">
                <a:latin typeface="Arimo"/>
                <a:ea typeface="Arimo"/>
                <a:cs typeface="Arimo"/>
                <a:sym typeface="Arimo"/>
              </a:defRPr>
            </a:lvl4pPr>
            <a:lvl5pPr indent="-323850" lvl="4" marL="2286000" algn="l">
              <a:lnSpc>
                <a:spcPct val="114000"/>
              </a:lnSpc>
              <a:spcBef>
                <a:spcPts val="1000"/>
              </a:spcBef>
              <a:spcAft>
                <a:spcPts val="0"/>
              </a:spcAft>
              <a:buSzPts val="1500"/>
              <a:buFont typeface="Arimo"/>
              <a:buChar char="○"/>
              <a:defRPr sz="1500">
                <a:latin typeface="Arimo"/>
                <a:ea typeface="Arimo"/>
                <a:cs typeface="Arimo"/>
                <a:sym typeface="Arimo"/>
              </a:defRPr>
            </a:lvl5pPr>
            <a:lvl6pPr indent="-323850" lvl="5" marL="2743200" algn="l">
              <a:lnSpc>
                <a:spcPct val="114000"/>
              </a:lnSpc>
              <a:spcBef>
                <a:spcPts val="1000"/>
              </a:spcBef>
              <a:spcAft>
                <a:spcPts val="0"/>
              </a:spcAft>
              <a:buSzPts val="1500"/>
              <a:buFont typeface="Arimo"/>
              <a:buChar char="■"/>
              <a:defRPr sz="1500">
                <a:latin typeface="Arimo"/>
                <a:ea typeface="Arimo"/>
                <a:cs typeface="Arimo"/>
                <a:sym typeface="Arimo"/>
              </a:defRPr>
            </a:lvl6pPr>
            <a:lvl7pPr indent="-323850" lvl="6" marL="3200400" algn="l">
              <a:lnSpc>
                <a:spcPct val="114000"/>
              </a:lnSpc>
              <a:spcBef>
                <a:spcPts val="1000"/>
              </a:spcBef>
              <a:spcAft>
                <a:spcPts val="0"/>
              </a:spcAft>
              <a:buSzPts val="1500"/>
              <a:buFont typeface="Arimo"/>
              <a:buChar char="●"/>
              <a:defRPr sz="1500">
                <a:latin typeface="Arimo"/>
                <a:ea typeface="Arimo"/>
                <a:cs typeface="Arimo"/>
                <a:sym typeface="Arimo"/>
              </a:defRPr>
            </a:lvl7pPr>
            <a:lvl8pPr indent="-323850" lvl="7" marL="3657600" algn="l">
              <a:lnSpc>
                <a:spcPct val="114000"/>
              </a:lnSpc>
              <a:spcBef>
                <a:spcPts val="1000"/>
              </a:spcBef>
              <a:spcAft>
                <a:spcPts val="0"/>
              </a:spcAft>
              <a:buSzPts val="1500"/>
              <a:buFont typeface="Arimo"/>
              <a:buChar char="○"/>
              <a:defRPr sz="1500">
                <a:latin typeface="Arimo"/>
                <a:ea typeface="Arimo"/>
                <a:cs typeface="Arimo"/>
                <a:sym typeface="Arimo"/>
              </a:defRPr>
            </a:lvl8pPr>
            <a:lvl9pPr indent="-323850" lvl="8" marL="4114800" algn="l">
              <a:lnSpc>
                <a:spcPct val="114000"/>
              </a:lnSpc>
              <a:spcBef>
                <a:spcPts val="1000"/>
              </a:spcBef>
              <a:spcAft>
                <a:spcPts val="1000"/>
              </a:spcAft>
              <a:buSzPts val="1500"/>
              <a:buFont typeface="Arimo"/>
              <a:buChar char="■"/>
              <a:defRPr sz="1500">
                <a:latin typeface="Arimo"/>
                <a:ea typeface="Arimo"/>
                <a:cs typeface="Arimo"/>
                <a:sym typeface="Arimo"/>
              </a:defRPr>
            </a:lvl9pPr>
          </a:lstStyle>
          <a:p/>
        </p:txBody>
      </p:sp>
      <p:sp>
        <p:nvSpPr>
          <p:cNvPr id="67" name="Google Shape;67;p20"/>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8" name="Google Shape;68;p20"/>
          <p:cNvSpPr/>
          <p:nvPr/>
        </p:nvSpPr>
        <p:spPr>
          <a:xfrm>
            <a:off x="0" y="0"/>
            <a:ext cx="9144000" cy="163500"/>
          </a:xfrm>
          <a:prstGeom prst="rect">
            <a:avLst/>
          </a:prstGeom>
          <a:solidFill>
            <a:srgbClr val="244E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20"/>
          <p:cNvPicPr preferRelativeResize="0"/>
          <p:nvPr/>
        </p:nvPicPr>
        <p:blipFill rotWithShape="1">
          <a:blip r:embed="rId2">
            <a:alphaModFix/>
          </a:blip>
          <a:srcRect b="0" l="0" r="0" t="0"/>
          <a:stretch/>
        </p:blipFill>
        <p:spPr>
          <a:xfrm>
            <a:off x="0" y="4703575"/>
            <a:ext cx="2600275" cy="439925"/>
          </a:xfrm>
          <a:prstGeom prst="rect">
            <a:avLst/>
          </a:prstGeom>
          <a:noFill/>
          <a:ln>
            <a:noFill/>
          </a:ln>
        </p:spPr>
      </p:pic>
      <p:pic>
        <p:nvPicPr>
          <p:cNvPr id="70" name="Google Shape;70;p20"/>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1" name="Shape 71"/>
        <p:cNvGrpSpPr/>
        <p:nvPr/>
      </p:nvGrpSpPr>
      <p:grpSpPr>
        <a:xfrm>
          <a:off x="0" y="0"/>
          <a:ext cx="0" cy="0"/>
          <a:chOff x="0" y="0"/>
          <a:chExt cx="0" cy="0"/>
        </a:xfrm>
      </p:grpSpPr>
      <p:sp>
        <p:nvSpPr>
          <p:cNvPr id="72" name="Google Shape;72;p21"/>
          <p:cNvSpPr/>
          <p:nvPr/>
        </p:nvSpPr>
        <p:spPr>
          <a:xfrm>
            <a:off x="0" y="0"/>
            <a:ext cx="4572000" cy="5143500"/>
          </a:xfrm>
          <a:prstGeom prst="rect">
            <a:avLst/>
          </a:prstGeom>
          <a:solidFill>
            <a:srgbClr val="EAEA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1"/>
          <p:cNvSpPr txBox="1"/>
          <p:nvPr>
            <p:ph idx="1" type="subTitle"/>
          </p:nvPr>
        </p:nvSpPr>
        <p:spPr>
          <a:xfrm>
            <a:off x="724950" y="27805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Red Hat Display"/>
              <a:buNone/>
              <a:defRPr sz="1600">
                <a:latin typeface="Red Hat Display"/>
                <a:ea typeface="Red Hat Display"/>
                <a:cs typeface="Red Hat Display"/>
                <a:sym typeface="Red Hat Display"/>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74" name="Google Shape;74;p2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cxnSp>
        <p:nvCxnSpPr>
          <p:cNvPr id="75" name="Google Shape;75;p21"/>
          <p:cNvCxnSpPr/>
          <p:nvPr/>
        </p:nvCxnSpPr>
        <p:spPr>
          <a:xfrm>
            <a:off x="841500" y="2546500"/>
            <a:ext cx="3222600" cy="0"/>
          </a:xfrm>
          <a:prstGeom prst="straightConnector1">
            <a:avLst/>
          </a:prstGeom>
          <a:noFill/>
          <a:ln cap="flat" cmpd="sng" w="28575">
            <a:solidFill>
              <a:srgbClr val="FFFFFF"/>
            </a:solidFill>
            <a:prstDash val="solid"/>
            <a:round/>
            <a:headEnd len="sm" w="sm" type="none"/>
            <a:tailEnd len="sm" w="sm" type="none"/>
          </a:ln>
        </p:spPr>
      </p:cxnSp>
      <p:pic>
        <p:nvPicPr>
          <p:cNvPr id="76" name="Google Shape;76;p21"/>
          <p:cNvPicPr preferRelativeResize="0"/>
          <p:nvPr/>
        </p:nvPicPr>
        <p:blipFill rotWithShape="1">
          <a:blip r:embed="rId2">
            <a:alphaModFix/>
          </a:blip>
          <a:srcRect b="0" l="0" r="0" t="0"/>
          <a:stretch/>
        </p:blipFill>
        <p:spPr>
          <a:xfrm>
            <a:off x="0" y="4703575"/>
            <a:ext cx="2600275" cy="439925"/>
          </a:xfrm>
          <a:prstGeom prst="rect">
            <a:avLst/>
          </a:prstGeom>
          <a:noFill/>
          <a:ln>
            <a:noFill/>
          </a:ln>
        </p:spPr>
      </p:pic>
      <p:sp>
        <p:nvSpPr>
          <p:cNvPr id="77" name="Google Shape;77;p21"/>
          <p:cNvSpPr txBox="1"/>
          <p:nvPr>
            <p:ph type="title"/>
          </p:nvPr>
        </p:nvSpPr>
        <p:spPr>
          <a:xfrm>
            <a:off x="841500" y="1399275"/>
            <a:ext cx="33744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78" name="Google Shape;78;p21"/>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2"/>
          <p:cNvSpPr txBox="1"/>
          <p:nvPr>
            <p:ph type="title"/>
          </p:nvPr>
        </p:nvSpPr>
        <p:spPr>
          <a:xfrm>
            <a:off x="729450" y="175150"/>
            <a:ext cx="7688400" cy="1232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cxnSp>
        <p:nvCxnSpPr>
          <p:cNvPr id="15" name="Google Shape;15;p12"/>
          <p:cNvCxnSpPr/>
          <p:nvPr/>
        </p:nvCxnSpPr>
        <p:spPr>
          <a:xfrm>
            <a:off x="0" y="1632100"/>
            <a:ext cx="7848900" cy="0"/>
          </a:xfrm>
          <a:prstGeom prst="straightConnector1">
            <a:avLst/>
          </a:prstGeom>
          <a:noFill/>
          <a:ln cap="flat" cmpd="sng" w="19050">
            <a:solidFill>
              <a:srgbClr val="FFFFFF"/>
            </a:solidFill>
            <a:prstDash val="solid"/>
            <a:round/>
            <a:headEnd len="sm" w="sm" type="none"/>
            <a:tailEnd len="sm" w="sm" type="none"/>
          </a:ln>
        </p:spPr>
      </p:cxnSp>
      <p:sp>
        <p:nvSpPr>
          <p:cNvPr id="16" name="Google Shape;16;p12"/>
          <p:cNvSpPr txBox="1"/>
          <p:nvPr>
            <p:ph idx="1" type="body"/>
          </p:nvPr>
        </p:nvSpPr>
        <p:spPr>
          <a:xfrm>
            <a:off x="724950" y="1938950"/>
            <a:ext cx="7123800" cy="21822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pic>
        <p:nvPicPr>
          <p:cNvPr id="17" name="Google Shape;17;p12"/>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pic>
        <p:nvPicPr>
          <p:cNvPr id="18" name="Google Shape;18;p12"/>
          <p:cNvPicPr preferRelativeResize="0"/>
          <p:nvPr/>
        </p:nvPicPr>
        <p:blipFill rotWithShape="1">
          <a:blip r:embed="rId4">
            <a:alphaModFix/>
          </a:blip>
          <a:srcRect b="0" l="0" r="0" t="0"/>
          <a:stretch/>
        </p:blipFill>
        <p:spPr>
          <a:xfrm>
            <a:off x="0" y="4703575"/>
            <a:ext cx="2600275" cy="439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13"/>
          <p:cNvSpPr txBox="1"/>
          <p:nvPr>
            <p:ph idx="1" type="body"/>
          </p:nvPr>
        </p:nvSpPr>
        <p:spPr>
          <a:xfrm>
            <a:off x="1292775" y="1393075"/>
            <a:ext cx="71256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sp>
        <p:nvSpPr>
          <p:cNvPr id="21" name="Google Shape;21;p13"/>
          <p:cNvSpPr/>
          <p:nvPr/>
        </p:nvSpPr>
        <p:spPr>
          <a:xfrm>
            <a:off x="0" y="0"/>
            <a:ext cx="9144000" cy="163500"/>
          </a:xfrm>
          <a:prstGeom prst="rect">
            <a:avLst/>
          </a:prstGeom>
          <a:solidFill>
            <a:srgbClr val="244E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3"/>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23" name="Google Shape;23;p13"/>
          <p:cNvPicPr preferRelativeResize="0"/>
          <p:nvPr/>
        </p:nvPicPr>
        <p:blipFill rotWithShape="1">
          <a:blip r:embed="rId3">
            <a:alphaModFix/>
          </a:blip>
          <a:srcRect b="0" l="0" r="0" t="0"/>
          <a:stretch/>
        </p:blipFill>
        <p:spPr>
          <a:xfrm>
            <a:off x="0" y="4703575"/>
            <a:ext cx="2600275" cy="439925"/>
          </a:xfrm>
          <a:prstGeom prst="rect">
            <a:avLst/>
          </a:prstGeom>
          <a:noFill/>
          <a:ln>
            <a:noFill/>
          </a:ln>
        </p:spPr>
      </p:pic>
      <p:pic>
        <p:nvPicPr>
          <p:cNvPr id="24" name="Google Shape;24;p13"/>
          <p:cNvPicPr preferRelativeResize="0"/>
          <p:nvPr/>
        </p:nvPicPr>
        <p:blipFill rotWithShape="1">
          <a:blip r:embed="rId4">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4"/>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sp>
        <p:nvSpPr>
          <p:cNvPr id="27" name="Google Shape;27;p14"/>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sp>
        <p:nvSpPr>
          <p:cNvPr id="28" name="Google Shape;28;p14"/>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9" name="Google Shape;29;p14"/>
          <p:cNvSpPr/>
          <p:nvPr/>
        </p:nvSpPr>
        <p:spPr>
          <a:xfrm>
            <a:off x="0" y="0"/>
            <a:ext cx="9144000" cy="163500"/>
          </a:xfrm>
          <a:prstGeom prst="rect">
            <a:avLst/>
          </a:prstGeom>
          <a:solidFill>
            <a:srgbClr val="244E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p14"/>
          <p:cNvPicPr preferRelativeResize="0"/>
          <p:nvPr/>
        </p:nvPicPr>
        <p:blipFill rotWithShape="1">
          <a:blip r:embed="rId2">
            <a:alphaModFix/>
          </a:blip>
          <a:srcRect b="0" l="0" r="0" t="0"/>
          <a:stretch/>
        </p:blipFill>
        <p:spPr>
          <a:xfrm>
            <a:off x="0" y="4703575"/>
            <a:ext cx="2600275" cy="439925"/>
          </a:xfrm>
          <a:prstGeom prst="rect">
            <a:avLst/>
          </a:prstGeom>
          <a:noFill/>
          <a:ln>
            <a:noFill/>
          </a:ln>
        </p:spPr>
      </p:pic>
      <p:pic>
        <p:nvPicPr>
          <p:cNvPr id="31" name="Google Shape;31;p14"/>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2" name="Shape 32"/>
        <p:cNvGrpSpPr/>
        <p:nvPr/>
      </p:nvGrpSpPr>
      <p:grpSpPr>
        <a:xfrm>
          <a:off x="0" y="0"/>
          <a:ext cx="0" cy="0"/>
          <a:chOff x="0" y="0"/>
          <a:chExt cx="0" cy="0"/>
        </a:xfrm>
      </p:grpSpPr>
      <p:sp>
        <p:nvSpPr>
          <p:cNvPr id="33" name="Google Shape;33;p15"/>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sp>
        <p:nvSpPr>
          <p:cNvPr id="34" name="Google Shape;34;p1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5"/>
          <p:cNvSpPr/>
          <p:nvPr/>
        </p:nvSpPr>
        <p:spPr>
          <a:xfrm>
            <a:off x="0" y="0"/>
            <a:ext cx="9144000" cy="163500"/>
          </a:xfrm>
          <a:prstGeom prst="rect">
            <a:avLst/>
          </a:prstGeom>
          <a:solidFill>
            <a:srgbClr val="244E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5"/>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37" name="Google Shape;37;p15"/>
          <p:cNvPicPr preferRelativeResize="0"/>
          <p:nvPr/>
        </p:nvPicPr>
        <p:blipFill rotWithShape="1">
          <a:blip r:embed="rId2">
            <a:alphaModFix/>
          </a:blip>
          <a:srcRect b="0" l="0" r="0" t="0"/>
          <a:stretch/>
        </p:blipFill>
        <p:spPr>
          <a:xfrm>
            <a:off x="0" y="4703575"/>
            <a:ext cx="2600275" cy="439925"/>
          </a:xfrm>
          <a:prstGeom prst="rect">
            <a:avLst/>
          </a:prstGeom>
          <a:noFill/>
          <a:ln>
            <a:noFill/>
          </a:ln>
        </p:spPr>
      </p:pic>
      <p:pic>
        <p:nvPicPr>
          <p:cNvPr id="38" name="Google Shape;38;p15"/>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39" name="Shape 39"/>
        <p:cNvGrpSpPr/>
        <p:nvPr/>
      </p:nvGrpSpPr>
      <p:grpSpPr>
        <a:xfrm>
          <a:off x="0" y="0"/>
          <a:ext cx="0" cy="0"/>
          <a:chOff x="0" y="0"/>
          <a:chExt cx="0" cy="0"/>
        </a:xfrm>
      </p:grpSpPr>
      <p:sp>
        <p:nvSpPr>
          <p:cNvPr id="40" name="Google Shape;40;p16"/>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sp>
        <p:nvSpPr>
          <p:cNvPr id="41" name="Google Shape;41;p16"/>
          <p:cNvSpPr/>
          <p:nvPr/>
        </p:nvSpPr>
        <p:spPr>
          <a:xfrm>
            <a:off x="0" y="0"/>
            <a:ext cx="9144000" cy="163500"/>
          </a:xfrm>
          <a:prstGeom prst="rect">
            <a:avLst/>
          </a:prstGeom>
          <a:solidFill>
            <a:srgbClr val="244E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6"/>
          <p:cNvSpPr txBox="1"/>
          <p:nvPr>
            <p:ph type="title"/>
          </p:nvPr>
        </p:nvSpPr>
        <p:spPr>
          <a:xfrm>
            <a:off x="4064000" y="479950"/>
            <a:ext cx="43539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43" name="Google Shape;43;p16"/>
          <p:cNvPicPr preferRelativeResize="0"/>
          <p:nvPr/>
        </p:nvPicPr>
        <p:blipFill rotWithShape="1">
          <a:blip r:embed="rId2">
            <a:alphaModFix/>
          </a:blip>
          <a:srcRect b="0" l="0" r="0" t="0"/>
          <a:stretch/>
        </p:blipFill>
        <p:spPr>
          <a:xfrm>
            <a:off x="0" y="4703575"/>
            <a:ext cx="2600275" cy="439925"/>
          </a:xfrm>
          <a:prstGeom prst="rect">
            <a:avLst/>
          </a:prstGeom>
          <a:noFill/>
          <a:ln>
            <a:noFill/>
          </a:ln>
        </p:spPr>
      </p:pic>
      <p:pic>
        <p:nvPicPr>
          <p:cNvPr id="44" name="Google Shape;44;p16"/>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5" name="Shape 45"/>
        <p:cNvGrpSpPr/>
        <p:nvPr/>
      </p:nvGrpSpPr>
      <p:grpSpPr>
        <a:xfrm>
          <a:off x="0" y="0"/>
          <a:ext cx="0" cy="0"/>
          <a:chOff x="0" y="0"/>
          <a:chExt cx="0" cy="0"/>
        </a:xfrm>
      </p:grpSpPr>
      <p:sp>
        <p:nvSpPr>
          <p:cNvPr id="46" name="Google Shape;46;p17"/>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4000"/>
              </a:lnSpc>
              <a:spcBef>
                <a:spcPts val="0"/>
              </a:spcBef>
              <a:spcAft>
                <a:spcPts val="0"/>
              </a:spcAft>
              <a:buSzPts val="1500"/>
              <a:buChar char="■"/>
              <a:defRPr/>
            </a:lvl1pPr>
            <a:lvl2pPr indent="-323850" lvl="1" marL="914400" algn="l">
              <a:lnSpc>
                <a:spcPct val="114000"/>
              </a:lnSpc>
              <a:spcBef>
                <a:spcPts val="1000"/>
              </a:spcBef>
              <a:spcAft>
                <a:spcPts val="0"/>
              </a:spcAft>
              <a:buSzPts val="1500"/>
              <a:buChar char="■"/>
              <a:defRPr/>
            </a:lvl2pPr>
            <a:lvl3pPr indent="-323850" lvl="2" marL="1371600" algn="l">
              <a:lnSpc>
                <a:spcPct val="114000"/>
              </a:lnSpc>
              <a:spcBef>
                <a:spcPts val="1000"/>
              </a:spcBef>
              <a:spcAft>
                <a:spcPts val="0"/>
              </a:spcAft>
              <a:buSzPts val="1500"/>
              <a:buChar char="■"/>
              <a:defRPr/>
            </a:lvl3pPr>
            <a:lvl4pPr indent="-323850" lvl="3" marL="1828800" algn="l">
              <a:lnSpc>
                <a:spcPct val="114000"/>
              </a:lnSpc>
              <a:spcBef>
                <a:spcPts val="1000"/>
              </a:spcBef>
              <a:spcAft>
                <a:spcPts val="0"/>
              </a:spcAft>
              <a:buSzPts val="1500"/>
              <a:buChar char="●"/>
              <a:defRPr/>
            </a:lvl4pPr>
            <a:lvl5pPr indent="-323850" lvl="4" marL="2286000" algn="l">
              <a:lnSpc>
                <a:spcPct val="114000"/>
              </a:lnSpc>
              <a:spcBef>
                <a:spcPts val="1000"/>
              </a:spcBef>
              <a:spcAft>
                <a:spcPts val="0"/>
              </a:spcAft>
              <a:buSzPts val="1500"/>
              <a:buChar char="○"/>
              <a:defRPr/>
            </a:lvl5pPr>
            <a:lvl6pPr indent="-323850" lvl="5" marL="2743200" algn="l">
              <a:lnSpc>
                <a:spcPct val="114000"/>
              </a:lnSpc>
              <a:spcBef>
                <a:spcPts val="1000"/>
              </a:spcBef>
              <a:spcAft>
                <a:spcPts val="0"/>
              </a:spcAft>
              <a:buSzPts val="1500"/>
              <a:buChar char="■"/>
              <a:defRPr/>
            </a:lvl6pPr>
            <a:lvl7pPr indent="-323850" lvl="6" marL="3200400" algn="l">
              <a:lnSpc>
                <a:spcPct val="114000"/>
              </a:lnSpc>
              <a:spcBef>
                <a:spcPts val="1000"/>
              </a:spcBef>
              <a:spcAft>
                <a:spcPts val="0"/>
              </a:spcAft>
              <a:buSzPts val="1500"/>
              <a:buChar char="●"/>
              <a:defRPr/>
            </a:lvl7pPr>
            <a:lvl8pPr indent="-323850" lvl="7" marL="3657600" algn="l">
              <a:lnSpc>
                <a:spcPct val="114000"/>
              </a:lnSpc>
              <a:spcBef>
                <a:spcPts val="1000"/>
              </a:spcBef>
              <a:spcAft>
                <a:spcPts val="0"/>
              </a:spcAft>
              <a:buSzPts val="1500"/>
              <a:buChar char="○"/>
              <a:defRPr/>
            </a:lvl8pPr>
            <a:lvl9pPr indent="-323850" lvl="8" marL="4114800" algn="l">
              <a:lnSpc>
                <a:spcPct val="114000"/>
              </a:lnSpc>
              <a:spcBef>
                <a:spcPts val="1000"/>
              </a:spcBef>
              <a:spcAft>
                <a:spcPts val="1000"/>
              </a:spcAft>
              <a:buSzPts val="1500"/>
              <a:buChar char="■"/>
              <a:defRPr/>
            </a:lvl9pPr>
          </a:lstStyle>
          <a:p/>
        </p:txBody>
      </p:sp>
      <p:sp>
        <p:nvSpPr>
          <p:cNvPr id="47" name="Google Shape;47;p17"/>
          <p:cNvSpPr/>
          <p:nvPr/>
        </p:nvSpPr>
        <p:spPr>
          <a:xfrm>
            <a:off x="0" y="0"/>
            <a:ext cx="9144000" cy="163500"/>
          </a:xfrm>
          <a:prstGeom prst="rect">
            <a:avLst/>
          </a:prstGeom>
          <a:solidFill>
            <a:srgbClr val="244E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7"/>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15A22"/>
              </a:buClr>
              <a:buSzPts val="3600"/>
              <a:buFont typeface="Red Hat Display ExtraBold"/>
              <a:buNone/>
              <a:defRPr b="0" sz="3600">
                <a:solidFill>
                  <a:srgbClr val="F15A22"/>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49" name="Google Shape;49;p17"/>
          <p:cNvPicPr preferRelativeResize="0"/>
          <p:nvPr/>
        </p:nvPicPr>
        <p:blipFill rotWithShape="1">
          <a:blip r:embed="rId2">
            <a:alphaModFix/>
          </a:blip>
          <a:srcRect b="0" l="0" r="0" t="0"/>
          <a:stretch/>
        </p:blipFill>
        <p:spPr>
          <a:xfrm>
            <a:off x="0" y="4703575"/>
            <a:ext cx="2600275" cy="439925"/>
          </a:xfrm>
          <a:prstGeom prst="rect">
            <a:avLst/>
          </a:prstGeom>
          <a:noFill/>
          <a:ln>
            <a:noFill/>
          </a:ln>
        </p:spPr>
      </p:pic>
      <p:pic>
        <p:nvPicPr>
          <p:cNvPr id="50" name="Google Shape;50;p17"/>
          <p:cNvPicPr preferRelativeResize="0"/>
          <p:nvPr/>
        </p:nvPicPr>
        <p:blipFill rotWithShape="1">
          <a:blip r:embed="rId3">
            <a:alphaModFix/>
          </a:blip>
          <a:srcRect b="0" l="-3029" r="0" t="-4449"/>
          <a:stretch/>
        </p:blipFill>
        <p:spPr>
          <a:xfrm>
            <a:off x="7848900" y="4450420"/>
            <a:ext cx="1172275" cy="54365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8"/>
          <p:cNvSpPr txBox="1"/>
          <p:nvPr>
            <p:ph type="title"/>
          </p:nvPr>
        </p:nvSpPr>
        <p:spPr>
          <a:xfrm>
            <a:off x="2156900" y="774925"/>
            <a:ext cx="5593800" cy="3074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Font typeface="Red Hat Display ExtraBold"/>
              <a:buNone/>
              <a:defRPr b="0" sz="3600">
                <a:solidFill>
                  <a:schemeClr val="lt1"/>
                </a:solidFill>
                <a:latin typeface="Red Hat Display ExtraBold"/>
                <a:ea typeface="Red Hat Display ExtraBold"/>
                <a:cs typeface="Red Hat Display ExtraBold"/>
                <a:sym typeface="Red Hat Display ExtraBold"/>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53" name="Google Shape;53;p18"/>
          <p:cNvSpPr txBox="1"/>
          <p:nvPr/>
        </p:nvSpPr>
        <p:spPr>
          <a:xfrm>
            <a:off x="486050" y="1982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F15A22"/>
                </a:solidFill>
                <a:latin typeface="Libre Caslon Text"/>
                <a:ea typeface="Libre Caslon Text"/>
                <a:cs typeface="Libre Caslon Text"/>
                <a:sym typeface="Libre Caslon Text"/>
              </a:rPr>
              <a:t>“</a:t>
            </a:r>
            <a:endParaRPr b="1" i="0" sz="25000" u="none" cap="none" strike="noStrike">
              <a:solidFill>
                <a:srgbClr val="F15A22"/>
              </a:solidFill>
              <a:latin typeface="Libre Caslon Text"/>
              <a:ea typeface="Libre Caslon Text"/>
              <a:cs typeface="Libre Caslon Text"/>
              <a:sym typeface="Libre Caslon Text"/>
            </a:endParaRPr>
          </a:p>
        </p:txBody>
      </p:sp>
      <p:sp>
        <p:nvSpPr>
          <p:cNvPr id="54" name="Google Shape;54;p18"/>
          <p:cNvSpPr/>
          <p:nvPr/>
        </p:nvSpPr>
        <p:spPr>
          <a:xfrm>
            <a:off x="0" y="0"/>
            <a:ext cx="9144000" cy="163500"/>
          </a:xfrm>
          <a:prstGeom prst="rect">
            <a:avLst/>
          </a:prstGeom>
          <a:solidFill>
            <a:srgbClr val="F15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18"/>
          <p:cNvPicPr preferRelativeResize="0"/>
          <p:nvPr/>
        </p:nvPicPr>
        <p:blipFill rotWithShape="1">
          <a:blip r:embed="rId3">
            <a:alphaModFix/>
          </a:blip>
          <a:srcRect b="0" l="0" r="0" t="0"/>
          <a:stretch/>
        </p:blipFill>
        <p:spPr>
          <a:xfrm>
            <a:off x="0" y="4703575"/>
            <a:ext cx="2600275" cy="439925"/>
          </a:xfrm>
          <a:prstGeom prst="rect">
            <a:avLst/>
          </a:prstGeom>
          <a:noFill/>
          <a:ln>
            <a:noFill/>
          </a:ln>
        </p:spPr>
      </p:pic>
      <p:pic>
        <p:nvPicPr>
          <p:cNvPr id="56" name="Google Shape;56;p18"/>
          <p:cNvPicPr preferRelativeResize="0"/>
          <p:nvPr/>
        </p:nvPicPr>
        <p:blipFill rotWithShape="1">
          <a:blip r:embed="rId4">
            <a:alphaModFix/>
          </a:blip>
          <a:srcRect b="0" l="-669" r="669" t="0"/>
          <a:stretch/>
        </p:blipFill>
        <p:spPr>
          <a:xfrm>
            <a:off x="7886925" y="4475150"/>
            <a:ext cx="1134250" cy="518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9"/>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CE97B6"/>
              </a:buClr>
              <a:buSzPts val="1500"/>
              <a:buChar char="▸"/>
              <a:defRPr>
                <a:solidFill>
                  <a:srgbClr val="FFFFFF"/>
                </a:solidFill>
              </a:defRPr>
            </a:lvl1pPr>
          </a:lstStyle>
          <a:p/>
        </p:txBody>
      </p:sp>
      <p:sp>
        <p:nvSpPr>
          <p:cNvPr id="59" name="Google Shape;59;p19"/>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Font typeface="Red Hat Display ExtraBold"/>
              <a:buNone/>
              <a:defRPr b="0" sz="3000">
                <a:solidFill>
                  <a:srgbClr val="FFFFFF"/>
                </a:solidFill>
                <a:latin typeface="Red Hat Display ExtraBold"/>
                <a:ea typeface="Red Hat Display ExtraBold"/>
                <a:cs typeface="Red Hat Display ExtraBold"/>
                <a:sym typeface="Red Hat Display ExtraBold"/>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60" name="Google Shape;60;p19"/>
          <p:cNvSpPr/>
          <p:nvPr/>
        </p:nvSpPr>
        <p:spPr>
          <a:xfrm>
            <a:off x="0" y="0"/>
            <a:ext cx="9144000" cy="163500"/>
          </a:xfrm>
          <a:prstGeom prst="rect">
            <a:avLst/>
          </a:prstGeom>
          <a:solidFill>
            <a:srgbClr val="F15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19"/>
          <p:cNvPicPr preferRelativeResize="0"/>
          <p:nvPr/>
        </p:nvPicPr>
        <p:blipFill rotWithShape="1">
          <a:blip r:embed="rId3">
            <a:alphaModFix/>
          </a:blip>
          <a:srcRect b="0" l="0" r="0" t="0"/>
          <a:stretch/>
        </p:blipFill>
        <p:spPr>
          <a:xfrm>
            <a:off x="0" y="4703575"/>
            <a:ext cx="2600275" cy="439925"/>
          </a:xfrm>
          <a:prstGeom prst="rect">
            <a:avLst/>
          </a:prstGeom>
          <a:noFill/>
          <a:ln>
            <a:noFill/>
          </a:ln>
        </p:spPr>
      </p:pic>
      <p:pic>
        <p:nvPicPr>
          <p:cNvPr id="62" name="Google Shape;62;p19"/>
          <p:cNvPicPr preferRelativeResize="0"/>
          <p:nvPr/>
        </p:nvPicPr>
        <p:blipFill rotWithShape="1">
          <a:blip r:embed="rId4">
            <a:alphaModFix/>
          </a:blip>
          <a:srcRect b="0" l="-669" r="669" t="0"/>
          <a:stretch/>
        </p:blipFill>
        <p:spPr>
          <a:xfrm>
            <a:off x="7886925" y="4475150"/>
            <a:ext cx="1134250" cy="518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4000"/>
              </a:lnSpc>
              <a:spcBef>
                <a:spcPts val="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1pPr>
            <a:lvl2pPr indent="-323850" lvl="1" marL="9144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2pPr>
            <a:lvl3pPr indent="-323850" lvl="2" marL="13716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3pPr>
            <a:lvl4pPr indent="-323850" lvl="3" marL="18288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4pPr>
            <a:lvl5pPr indent="-323850" lvl="4" marL="22860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5pPr>
            <a:lvl6pPr indent="-323850" lvl="5" marL="27432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6pPr>
            <a:lvl7pPr indent="-323850" lvl="6" marL="32004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7pPr>
            <a:lvl8pPr indent="-323850" lvl="7" marL="3657600" marR="0" rtl="0" algn="l">
              <a:lnSpc>
                <a:spcPct val="114000"/>
              </a:lnSpc>
              <a:spcBef>
                <a:spcPts val="1000"/>
              </a:spcBef>
              <a:spcAft>
                <a:spcPts val="0"/>
              </a:spcAft>
              <a:buClr>
                <a:srgbClr val="000000"/>
              </a:buClr>
              <a:buSzPts val="1500"/>
              <a:buFont typeface="Arimo"/>
              <a:buChar char="○"/>
              <a:defRPr b="0" i="0" sz="1500" u="none" cap="none" strike="noStrike">
                <a:solidFill>
                  <a:srgbClr val="000000"/>
                </a:solidFill>
                <a:latin typeface="Arimo"/>
                <a:ea typeface="Arimo"/>
                <a:cs typeface="Arimo"/>
                <a:sym typeface="Arimo"/>
              </a:defRPr>
            </a:lvl8pPr>
            <a:lvl9pPr indent="-323850" lvl="8" marL="4114800" marR="0" rtl="0" algn="l">
              <a:lnSpc>
                <a:spcPct val="114000"/>
              </a:lnSpc>
              <a:spcBef>
                <a:spcPts val="1000"/>
              </a:spcBef>
              <a:spcAft>
                <a:spcPts val="1000"/>
              </a:spcAft>
              <a:buClr>
                <a:srgbClr val="000000"/>
              </a:buClr>
              <a:buSzPts val="1500"/>
              <a:buFont typeface="Arimo"/>
              <a:buChar char="■"/>
              <a:defRPr b="0" i="0" sz="1500" u="none" cap="none" strike="noStrike">
                <a:solidFill>
                  <a:srgbClr val="000000"/>
                </a:solidFill>
                <a:latin typeface="Arimo"/>
                <a:ea typeface="Arimo"/>
                <a:cs typeface="Arimo"/>
                <a:sym typeface="Arim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
          <p:cNvSpPr txBox="1"/>
          <p:nvPr>
            <p:ph idx="4294967295" type="subTitle"/>
          </p:nvPr>
        </p:nvSpPr>
        <p:spPr>
          <a:xfrm rot="5400000">
            <a:off x="-2067900" y="2292375"/>
            <a:ext cx="4909800" cy="774000"/>
          </a:xfrm>
          <a:prstGeom prst="rect">
            <a:avLst/>
          </a:prstGeom>
          <a:noFill/>
          <a:ln>
            <a:noFill/>
          </a:ln>
        </p:spPr>
        <p:txBody>
          <a:bodyPr anchorCtr="0" anchor="t" bIns="91425" lIns="91425" spcFirstLastPara="1" rIns="91425" wrap="square" tIns="91425">
            <a:noAutofit/>
          </a:bodyPr>
          <a:lstStyle/>
          <a:p>
            <a:pPr indent="0" lvl="0" marL="0" marR="0" rtl="0" algn="l">
              <a:lnSpc>
                <a:spcPct val="114000"/>
              </a:lnSpc>
              <a:spcBef>
                <a:spcPts val="0"/>
              </a:spcBef>
              <a:spcAft>
                <a:spcPts val="1000"/>
              </a:spcAft>
              <a:buClr>
                <a:srgbClr val="000000"/>
              </a:buClr>
              <a:buSzPts val="1500"/>
              <a:buFont typeface="Arimo"/>
              <a:buNone/>
            </a:pPr>
            <a:r>
              <a:rPr b="0" i="0" lang="en" sz="1500" u="none" cap="none" strike="noStrike">
                <a:solidFill>
                  <a:srgbClr val="000000"/>
                </a:solidFill>
                <a:latin typeface="Arimo"/>
                <a:ea typeface="Arimo"/>
                <a:cs typeface="Arimo"/>
                <a:sym typeface="Arimo"/>
              </a:rPr>
              <a:t>Chapter 12</a:t>
            </a:r>
            <a:endParaRPr b="0" i="0" sz="1500" u="none" cap="none" strike="noStrike">
              <a:solidFill>
                <a:srgbClr val="000000"/>
              </a:solidFill>
              <a:latin typeface="Arimo"/>
              <a:ea typeface="Arimo"/>
              <a:cs typeface="Arimo"/>
              <a:sym typeface="Arimo"/>
            </a:endParaRPr>
          </a:p>
        </p:txBody>
      </p:sp>
      <p:sp>
        <p:nvSpPr>
          <p:cNvPr id="84" name="Google Shape;84;p1"/>
          <p:cNvSpPr txBox="1"/>
          <p:nvPr>
            <p:ph type="ctrTitle"/>
          </p:nvPr>
        </p:nvSpPr>
        <p:spPr>
          <a:xfrm>
            <a:off x="1569900" y="1405250"/>
            <a:ext cx="6004200" cy="219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Jesus Reveals God as Unconditional Love</a:t>
            </a:r>
            <a:endParaRPr/>
          </a:p>
          <a:p>
            <a:pPr indent="0" lvl="0" marL="0" rtl="0" algn="ctr">
              <a:lnSpc>
                <a:spcPct val="100000"/>
              </a:lnSpc>
              <a:spcBef>
                <a:spcPts val="0"/>
              </a:spcBef>
              <a:spcAft>
                <a:spcPts val="0"/>
              </a:spcAft>
              <a:buNone/>
            </a:pPr>
            <a:r>
              <a:rPr lang="en"/>
              <a:t> </a:t>
            </a:r>
            <a:endParaRPr/>
          </a:p>
        </p:txBody>
      </p:sp>
      <p:sp>
        <p:nvSpPr>
          <p:cNvPr id="85" name="Google Shape;85;p1"/>
          <p:cNvSpPr txBox="1"/>
          <p:nvPr/>
        </p:nvSpPr>
        <p:spPr>
          <a:xfrm>
            <a:off x="3564600" y="61575"/>
            <a:ext cx="20235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Red Hat Display"/>
                <a:ea typeface="Red Hat Display"/>
                <a:cs typeface="Red Hat Display"/>
                <a:sym typeface="Red Hat Display"/>
              </a:rPr>
              <a:t>CHAPTER </a:t>
            </a:r>
            <a:r>
              <a:rPr lang="en" sz="1800">
                <a:solidFill>
                  <a:srgbClr val="FFFFFF"/>
                </a:solidFill>
                <a:latin typeface="Red Hat Display"/>
                <a:ea typeface="Red Hat Display"/>
                <a:cs typeface="Red Hat Display"/>
                <a:sym typeface="Red Hat Display"/>
              </a:rPr>
              <a:t>12</a:t>
            </a:r>
            <a:endParaRPr b="0" i="0" sz="1800" u="none" cap="none" strike="noStrike">
              <a:solidFill>
                <a:srgbClr val="FFFFFF"/>
              </a:solidFill>
              <a:latin typeface="Red Hat Display"/>
              <a:ea typeface="Red Hat Display"/>
              <a:cs typeface="Red Hat Display"/>
              <a:sym typeface="Red Hat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729450" y="175150"/>
            <a:ext cx="7688400" cy="1232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In This Chapter You Will Learn That…</a:t>
            </a:r>
            <a:endParaRPr/>
          </a:p>
        </p:txBody>
      </p:sp>
      <p:sp>
        <p:nvSpPr>
          <p:cNvPr id="91" name="Google Shape;91;p2"/>
          <p:cNvSpPr txBox="1"/>
          <p:nvPr>
            <p:ph idx="1" type="body"/>
          </p:nvPr>
        </p:nvSpPr>
        <p:spPr>
          <a:xfrm>
            <a:off x="724950" y="1704650"/>
            <a:ext cx="7123800" cy="2467500"/>
          </a:xfrm>
          <a:prstGeom prst="rect">
            <a:avLst/>
          </a:prstGeom>
          <a:noFill/>
          <a:ln>
            <a:noFill/>
          </a:ln>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Char char="■"/>
            </a:pPr>
            <a:r>
              <a:rPr lang="en" sz="1800"/>
              <a:t>Jesus’ revelation of agapē love is also a revelation of the heart and core identity of God.</a:t>
            </a:r>
            <a:endParaRPr sz="1800"/>
          </a:p>
          <a:p>
            <a:pPr indent="-342900" lvl="1" marL="914400" rtl="0" algn="l">
              <a:lnSpc>
                <a:spcPct val="114000"/>
              </a:lnSpc>
              <a:spcBef>
                <a:spcPts val="0"/>
              </a:spcBef>
              <a:spcAft>
                <a:spcPts val="0"/>
              </a:spcAft>
              <a:buSzPts val="1800"/>
              <a:buChar char="■"/>
            </a:pPr>
            <a:r>
              <a:rPr lang="en" sz="1800"/>
              <a:t>To live out agapē love is to imitate God Himself.</a:t>
            </a:r>
            <a:endParaRPr sz="1800"/>
          </a:p>
          <a:p>
            <a:pPr indent="-342900" lvl="0" marL="457200" rtl="0" algn="l">
              <a:lnSpc>
                <a:spcPct val="114000"/>
              </a:lnSpc>
              <a:spcBef>
                <a:spcPts val="0"/>
              </a:spcBef>
              <a:spcAft>
                <a:spcPts val="0"/>
              </a:spcAft>
              <a:buSzPts val="1800"/>
              <a:buChar char="■"/>
            </a:pPr>
            <a:r>
              <a:rPr lang="en" sz="1800"/>
              <a:t>Though God’s love is extended to us unconditionally, we must want it enough to accept it, enter into it, and make it our own.</a:t>
            </a:r>
            <a:endParaRPr sz="1800"/>
          </a:p>
          <a:p>
            <a:pPr indent="-342900" lvl="1" marL="914400" rtl="0" algn="l">
              <a:lnSpc>
                <a:spcPct val="114000"/>
              </a:lnSpc>
              <a:spcBef>
                <a:spcPts val="0"/>
              </a:spcBef>
              <a:spcAft>
                <a:spcPts val="0"/>
              </a:spcAft>
              <a:buSzPts val="1800"/>
              <a:buChar char="■"/>
            </a:pPr>
            <a:r>
              <a:rPr lang="en" sz="1800"/>
              <a:t>Jesus illustrated how God’s unconditional love extends to everyone by seeking out the poor, the sick, and sinners.</a:t>
            </a:r>
            <a:endParaRPr sz="1800"/>
          </a:p>
          <a:p>
            <a:pPr indent="-342900" lvl="1" marL="914400" rtl="0" algn="l">
              <a:lnSpc>
                <a:spcPct val="114000"/>
              </a:lnSpc>
              <a:spcBef>
                <a:spcPts val="0"/>
              </a:spcBef>
              <a:spcAft>
                <a:spcPts val="0"/>
              </a:spcAft>
              <a:buSzPts val="1800"/>
              <a:buChar char="■"/>
            </a:pPr>
            <a:r>
              <a:rPr lang="en" sz="1800"/>
              <a:t>False conceptions of God are dangerous because they close us off to Him just when we need to reach out to Him the most.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idx="1" type="body"/>
          </p:nvPr>
        </p:nvSpPr>
        <p:spPr>
          <a:xfrm>
            <a:off x="729975" y="1393075"/>
            <a:ext cx="7688400" cy="2862000"/>
          </a:xfrm>
          <a:prstGeom prst="rect">
            <a:avLst/>
          </a:prstGeom>
          <a:noFill/>
          <a:ln>
            <a:noFill/>
          </a:ln>
        </p:spPr>
        <p:txBody>
          <a:bodyPr anchorCtr="0" anchor="t" bIns="91425" lIns="91425" spcFirstLastPara="1" rIns="91425" wrap="square" tIns="91425">
            <a:noAutofit/>
          </a:bodyPr>
          <a:lstStyle/>
          <a:p>
            <a:pPr indent="-361950" lvl="0" marL="457200" rtl="0" algn="l">
              <a:lnSpc>
                <a:spcPct val="114000"/>
              </a:lnSpc>
              <a:spcBef>
                <a:spcPts val="0"/>
              </a:spcBef>
              <a:spcAft>
                <a:spcPts val="0"/>
              </a:spcAft>
              <a:buClr>
                <a:srgbClr val="000000"/>
              </a:buClr>
              <a:buSzPts val="2100"/>
              <a:buChar char="●"/>
            </a:pPr>
            <a:r>
              <a:rPr lang="en" sz="2100"/>
              <a:t>The two great commandments are a unique teaching in the elevated position it gave love, as well as in the connection it made between the love of God and the love of neighbor. </a:t>
            </a:r>
            <a:endParaRPr sz="2100"/>
          </a:p>
          <a:p>
            <a:pPr indent="-361950" lvl="1" marL="914400" rtl="0" algn="l">
              <a:lnSpc>
                <a:spcPct val="114000"/>
              </a:lnSpc>
              <a:spcBef>
                <a:spcPts val="0"/>
              </a:spcBef>
              <a:spcAft>
                <a:spcPts val="0"/>
              </a:spcAft>
              <a:buSzPts val="2100"/>
              <a:buChar char="○"/>
            </a:pPr>
            <a:r>
              <a:rPr lang="en" sz="2100"/>
              <a:t>To live agapē love is to imitate God Himself.</a:t>
            </a:r>
            <a:endParaRPr sz="2100"/>
          </a:p>
          <a:p>
            <a:pPr indent="-361950" lvl="0" marL="457200" rtl="0" algn="l">
              <a:lnSpc>
                <a:spcPct val="114000"/>
              </a:lnSpc>
              <a:spcBef>
                <a:spcPts val="0"/>
              </a:spcBef>
              <a:spcAft>
                <a:spcPts val="0"/>
              </a:spcAft>
              <a:buSzPts val="2100"/>
              <a:buChar char="●"/>
            </a:pPr>
            <a:r>
              <a:rPr lang="en" sz="2100"/>
              <a:t>“God is Love” may seem a commonplace expression today, but it was a radical reframing of reality for Jesus’ first listeners.</a:t>
            </a:r>
            <a:endParaRPr sz="2100"/>
          </a:p>
        </p:txBody>
      </p:sp>
      <p:sp>
        <p:nvSpPr>
          <p:cNvPr id="97" name="Google Shape;97;p3"/>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God Is Love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ph idx="1" type="body"/>
          </p:nvPr>
        </p:nvSpPr>
        <p:spPr>
          <a:xfrm>
            <a:off x="729450" y="1393075"/>
            <a:ext cx="49068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Clr>
                <a:srgbClr val="000000"/>
              </a:buClr>
              <a:buSzPts val="1800"/>
              <a:buChar char="●"/>
            </a:pPr>
            <a:r>
              <a:rPr lang="en" sz="1800"/>
              <a:t>Abba is an Aramaic term for “Father” that is familiar rather than formal, an intimate form of address typically used by children and carrying a sense of childlike trust. </a:t>
            </a:r>
            <a:endParaRPr sz="1800"/>
          </a:p>
          <a:p>
            <a:pPr indent="-342900" lvl="0" marL="457200" rtl="0" algn="l">
              <a:lnSpc>
                <a:spcPct val="114000"/>
              </a:lnSpc>
              <a:spcBef>
                <a:spcPts val="0"/>
              </a:spcBef>
              <a:spcAft>
                <a:spcPts val="0"/>
              </a:spcAft>
              <a:buSzPts val="1800"/>
              <a:buChar char="●"/>
            </a:pPr>
            <a:r>
              <a:rPr lang="en" sz="1800"/>
              <a:t>In one word, Jesus declared God to be at once gentle and affectionate, trustworthy and patient, compassionate and forgiving, and completely concerned with the protection, welfare, and advancement of all His children — just like a perfectly loving Father.</a:t>
            </a:r>
            <a:endParaRPr sz="1800"/>
          </a:p>
        </p:txBody>
      </p:sp>
      <p:sp>
        <p:nvSpPr>
          <p:cNvPr id="103" name="Google Shape;103;p5"/>
          <p:cNvSpPr txBox="1"/>
          <p:nvPr>
            <p:ph type="title"/>
          </p:nvPr>
        </p:nvSpPr>
        <p:spPr>
          <a:xfrm>
            <a:off x="727800" y="351875"/>
            <a:ext cx="7688400" cy="913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Jesus Called God “Abba”</a:t>
            </a:r>
            <a:endParaRPr/>
          </a:p>
        </p:txBody>
      </p:sp>
      <p:pic>
        <p:nvPicPr>
          <p:cNvPr id="104" name="Google Shape;104;p5"/>
          <p:cNvPicPr preferRelativeResize="0"/>
          <p:nvPr/>
        </p:nvPicPr>
        <p:blipFill>
          <a:blip r:embed="rId3">
            <a:alphaModFix/>
          </a:blip>
          <a:stretch>
            <a:fillRect/>
          </a:stretch>
        </p:blipFill>
        <p:spPr>
          <a:xfrm>
            <a:off x="6001275" y="1393075"/>
            <a:ext cx="2672275" cy="2808201"/>
          </a:xfrm>
          <a:prstGeom prst="rect">
            <a:avLst/>
          </a:prstGeom>
          <a:noFill/>
          <a:ln cap="flat" cmpd="sng" w="76200">
            <a:solidFill>
              <a:srgbClr val="EAEAF3"/>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idx="1" type="body"/>
          </p:nvPr>
        </p:nvSpPr>
        <p:spPr>
          <a:xfrm>
            <a:off x="4557150" y="1393075"/>
            <a:ext cx="4093200" cy="2914800"/>
          </a:xfrm>
          <a:prstGeom prst="rect">
            <a:avLst/>
          </a:prstGeom>
          <a:noFill/>
          <a:ln>
            <a:noFill/>
          </a:ln>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Clr>
                <a:srgbClr val="000000"/>
              </a:buClr>
              <a:buSzPts val="1800"/>
              <a:buChar char="●"/>
            </a:pPr>
            <a:r>
              <a:rPr lang="en" sz="1800"/>
              <a:t>The most detailed illustration of God’s unconditionally loving nature might be found in the Parable of the Prodigal Son.</a:t>
            </a:r>
            <a:endParaRPr sz="1800"/>
          </a:p>
          <a:p>
            <a:pPr indent="-342900" lvl="0" marL="457200" rtl="0" algn="l">
              <a:lnSpc>
                <a:spcPct val="114000"/>
              </a:lnSpc>
              <a:spcBef>
                <a:spcPts val="0"/>
              </a:spcBef>
              <a:spcAft>
                <a:spcPts val="0"/>
              </a:spcAft>
              <a:buSzPts val="1800"/>
              <a:buChar char="●"/>
            </a:pPr>
            <a:r>
              <a:rPr lang="en" sz="1800"/>
              <a:t>Though God’s love is extended to us unconditionally, there is one important condition on our part to our receiving it from Him — we must want it enough to make it our own.</a:t>
            </a:r>
            <a:endParaRPr sz="1800"/>
          </a:p>
        </p:txBody>
      </p:sp>
      <p:sp>
        <p:nvSpPr>
          <p:cNvPr id="110" name="Google Shape;110;p6"/>
          <p:cNvSpPr txBox="1"/>
          <p:nvPr>
            <p:ph type="title"/>
          </p:nvPr>
        </p:nvSpPr>
        <p:spPr>
          <a:xfrm>
            <a:off x="4557150" y="479950"/>
            <a:ext cx="3860700" cy="913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The Parable of the Prodigal Son</a:t>
            </a:r>
            <a:endParaRPr/>
          </a:p>
        </p:txBody>
      </p:sp>
      <p:pic>
        <p:nvPicPr>
          <p:cNvPr id="111" name="Google Shape;111;p6"/>
          <p:cNvPicPr preferRelativeResize="0"/>
          <p:nvPr/>
        </p:nvPicPr>
        <p:blipFill>
          <a:blip r:embed="rId3">
            <a:alphaModFix/>
          </a:blip>
          <a:stretch>
            <a:fillRect/>
          </a:stretch>
        </p:blipFill>
        <p:spPr>
          <a:xfrm>
            <a:off x="329775" y="1393145"/>
            <a:ext cx="3860699" cy="2790606"/>
          </a:xfrm>
          <a:prstGeom prst="rect">
            <a:avLst/>
          </a:prstGeom>
          <a:noFill/>
          <a:ln cap="flat" cmpd="sng" w="76200">
            <a:solidFill>
              <a:srgbClr val="EAEAF3"/>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idx="1" type="body"/>
          </p:nvPr>
        </p:nvSpPr>
        <p:spPr>
          <a:xfrm>
            <a:off x="729325" y="1393075"/>
            <a:ext cx="2374500" cy="28848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b="1" lang="en"/>
              <a:t>Jesus’ Love of the Poor</a:t>
            </a:r>
            <a:endParaRPr b="1"/>
          </a:p>
          <a:p>
            <a:pPr indent="-323850" lvl="0" marL="457200" rtl="0" algn="l">
              <a:lnSpc>
                <a:spcPct val="114000"/>
              </a:lnSpc>
              <a:spcBef>
                <a:spcPts val="0"/>
              </a:spcBef>
              <a:spcAft>
                <a:spcPts val="0"/>
              </a:spcAft>
              <a:buSzPts val="1500"/>
              <a:buChar char="●"/>
            </a:pPr>
            <a:r>
              <a:rPr lang="en"/>
              <a:t>1st Beatitude</a:t>
            </a:r>
            <a:endParaRPr/>
          </a:p>
          <a:p>
            <a:pPr indent="-323850" lvl="0" marL="457200" rtl="0" algn="l">
              <a:lnSpc>
                <a:spcPct val="114000"/>
              </a:lnSpc>
              <a:spcBef>
                <a:spcPts val="0"/>
              </a:spcBef>
              <a:spcAft>
                <a:spcPts val="0"/>
              </a:spcAft>
              <a:buSzPts val="1500"/>
              <a:buChar char="●"/>
            </a:pPr>
            <a:r>
              <a:rPr lang="en"/>
              <a:t>The Sermon on the Plain</a:t>
            </a:r>
            <a:endParaRPr/>
          </a:p>
          <a:p>
            <a:pPr indent="-323850" lvl="0" marL="457200" rtl="0" algn="l">
              <a:lnSpc>
                <a:spcPct val="114000"/>
              </a:lnSpc>
              <a:spcBef>
                <a:spcPts val="0"/>
              </a:spcBef>
              <a:spcAft>
                <a:spcPts val="0"/>
              </a:spcAft>
              <a:buSzPts val="1500"/>
              <a:buChar char="●"/>
            </a:pPr>
            <a:r>
              <a:rPr lang="en"/>
              <a:t>The story of the Rich Man and the Beggar Lazarus</a:t>
            </a:r>
            <a:endParaRPr/>
          </a:p>
          <a:p>
            <a:pPr indent="-323850" lvl="0" marL="457200" rtl="0" algn="l">
              <a:lnSpc>
                <a:spcPct val="114000"/>
              </a:lnSpc>
              <a:spcBef>
                <a:spcPts val="0"/>
              </a:spcBef>
              <a:spcAft>
                <a:spcPts val="0"/>
              </a:spcAft>
              <a:buSzPts val="1500"/>
              <a:buChar char="●"/>
            </a:pPr>
            <a:r>
              <a:rPr lang="en"/>
              <a:t>The Parable of the Good Samaritan</a:t>
            </a:r>
            <a:endParaRPr/>
          </a:p>
        </p:txBody>
      </p:sp>
      <p:sp>
        <p:nvSpPr>
          <p:cNvPr id="117" name="Google Shape;117;p4"/>
          <p:cNvSpPr txBox="1"/>
          <p:nvPr>
            <p:ph idx="2" type="body"/>
          </p:nvPr>
        </p:nvSpPr>
        <p:spPr>
          <a:xfrm>
            <a:off x="3411925" y="1393075"/>
            <a:ext cx="2441400" cy="28848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b="1" lang="en"/>
              <a:t>Jesus’ Love of the Sick</a:t>
            </a:r>
            <a:endParaRPr b="1"/>
          </a:p>
          <a:p>
            <a:pPr indent="-323850" lvl="0" marL="457200" rtl="0" algn="l">
              <a:lnSpc>
                <a:spcPct val="114000"/>
              </a:lnSpc>
              <a:spcBef>
                <a:spcPts val="0"/>
              </a:spcBef>
              <a:spcAft>
                <a:spcPts val="0"/>
              </a:spcAft>
              <a:buSzPts val="1500"/>
              <a:buChar char="●"/>
            </a:pPr>
            <a:r>
              <a:rPr lang="en"/>
              <a:t>The Healing of Bartimaeus (Mark 10:46-52)</a:t>
            </a:r>
            <a:endParaRPr/>
          </a:p>
          <a:p>
            <a:pPr indent="-323850" lvl="0" marL="457200" rtl="0" algn="l">
              <a:lnSpc>
                <a:spcPct val="114000"/>
              </a:lnSpc>
              <a:spcBef>
                <a:spcPts val="0"/>
              </a:spcBef>
              <a:spcAft>
                <a:spcPts val="0"/>
              </a:spcAft>
              <a:buSzPts val="1500"/>
              <a:buChar char="●"/>
            </a:pPr>
            <a:r>
              <a:rPr lang="en"/>
              <a:t>The Raising of the Son of the Widow of Nain (Luke 7:11–17)</a:t>
            </a:r>
            <a:endParaRPr/>
          </a:p>
          <a:p>
            <a:pPr indent="0" lvl="0" marL="0" rtl="0" algn="l">
              <a:lnSpc>
                <a:spcPct val="114000"/>
              </a:lnSpc>
              <a:spcBef>
                <a:spcPts val="0"/>
              </a:spcBef>
              <a:spcAft>
                <a:spcPts val="0"/>
              </a:spcAft>
              <a:buNone/>
            </a:pPr>
            <a:r>
              <a:t/>
            </a:r>
            <a:endParaRPr/>
          </a:p>
        </p:txBody>
      </p:sp>
      <p:sp>
        <p:nvSpPr>
          <p:cNvPr id="118" name="Google Shape;118;p4"/>
          <p:cNvSpPr txBox="1"/>
          <p:nvPr>
            <p:ph type="title"/>
          </p:nvPr>
        </p:nvSpPr>
        <p:spPr>
          <a:xfrm>
            <a:off x="729450" y="479950"/>
            <a:ext cx="7688400" cy="913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Jesus’ Love of the Poor, the Sick, and Sinners</a:t>
            </a:r>
            <a:endParaRPr/>
          </a:p>
        </p:txBody>
      </p:sp>
      <p:sp>
        <p:nvSpPr>
          <p:cNvPr id="119" name="Google Shape;119;p4"/>
          <p:cNvSpPr txBox="1"/>
          <p:nvPr/>
        </p:nvSpPr>
        <p:spPr>
          <a:xfrm>
            <a:off x="6266850" y="1393075"/>
            <a:ext cx="2374500" cy="294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Arimo"/>
                <a:ea typeface="Arimo"/>
                <a:cs typeface="Arimo"/>
                <a:sym typeface="Arimo"/>
              </a:rPr>
              <a:t>Jesus’ Love of Sinners</a:t>
            </a:r>
            <a:endParaRPr b="1" sz="1500">
              <a:latin typeface="Arimo"/>
              <a:ea typeface="Arimo"/>
              <a:cs typeface="Arimo"/>
              <a:sym typeface="Arimo"/>
            </a:endParaRPr>
          </a:p>
          <a:p>
            <a:pPr indent="-323850" lvl="0" marL="457200" rtl="0" algn="l">
              <a:spcBef>
                <a:spcPts val="0"/>
              </a:spcBef>
              <a:spcAft>
                <a:spcPts val="0"/>
              </a:spcAft>
              <a:buSzPts val="1500"/>
              <a:buFont typeface="Arimo"/>
              <a:buChar char="●"/>
            </a:pPr>
            <a:r>
              <a:rPr lang="en" sz="1500">
                <a:latin typeface="Arimo"/>
                <a:ea typeface="Arimo"/>
                <a:cs typeface="Arimo"/>
                <a:sym typeface="Arimo"/>
              </a:rPr>
              <a:t>Matthew’s decision to follow him</a:t>
            </a:r>
            <a:endParaRPr sz="1500">
              <a:latin typeface="Arimo"/>
              <a:ea typeface="Arimo"/>
              <a:cs typeface="Arimo"/>
              <a:sym typeface="Arimo"/>
            </a:endParaRPr>
          </a:p>
          <a:p>
            <a:pPr indent="-323850" lvl="0" marL="457200" rtl="0" algn="l">
              <a:spcBef>
                <a:spcPts val="0"/>
              </a:spcBef>
              <a:spcAft>
                <a:spcPts val="0"/>
              </a:spcAft>
              <a:buSzPts val="1500"/>
              <a:buFont typeface="Arimo"/>
              <a:buChar char="●"/>
            </a:pPr>
            <a:r>
              <a:rPr lang="en" sz="1500">
                <a:latin typeface="Arimo"/>
                <a:ea typeface="Arimo"/>
                <a:cs typeface="Arimo"/>
                <a:sym typeface="Arimo"/>
              </a:rPr>
              <a:t>Zacchaeus’ decision to reform his ways</a:t>
            </a:r>
            <a:endParaRPr sz="1500">
              <a:latin typeface="Arimo"/>
              <a:ea typeface="Arimo"/>
              <a:cs typeface="Arimo"/>
              <a:sym typeface="Arimo"/>
            </a:endParaRPr>
          </a:p>
          <a:p>
            <a:pPr indent="-323850" lvl="0" marL="457200" rtl="0" algn="l">
              <a:spcBef>
                <a:spcPts val="0"/>
              </a:spcBef>
              <a:spcAft>
                <a:spcPts val="0"/>
              </a:spcAft>
              <a:buSzPts val="1500"/>
              <a:buFont typeface="Arimo"/>
              <a:buChar char="●"/>
            </a:pPr>
            <a:r>
              <a:rPr lang="en" sz="1500">
                <a:latin typeface="Arimo"/>
                <a:ea typeface="Arimo"/>
                <a:cs typeface="Arimo"/>
                <a:sym typeface="Arimo"/>
              </a:rPr>
              <a:t>Contrition of the woman caught in adultery</a:t>
            </a:r>
            <a:endParaRPr sz="1500">
              <a:latin typeface="Arimo"/>
              <a:ea typeface="Arimo"/>
              <a:cs typeface="Arimo"/>
              <a:sym typeface="Arimo"/>
            </a:endParaRPr>
          </a:p>
          <a:p>
            <a:pPr indent="-323850" lvl="0" marL="457200" rtl="0" algn="l">
              <a:spcBef>
                <a:spcPts val="0"/>
              </a:spcBef>
              <a:spcAft>
                <a:spcPts val="0"/>
              </a:spcAft>
              <a:buSzPts val="1500"/>
              <a:buFont typeface="Arimo"/>
              <a:buChar char="●"/>
            </a:pPr>
            <a:r>
              <a:rPr lang="en" sz="1500">
                <a:latin typeface="Arimo"/>
                <a:ea typeface="Arimo"/>
                <a:cs typeface="Arimo"/>
                <a:sym typeface="Arimo"/>
              </a:rPr>
              <a:t>The woman washing his feet with her tears </a:t>
            </a:r>
            <a:endParaRPr sz="1500">
              <a:latin typeface="Arimo"/>
              <a:ea typeface="Arimo"/>
              <a:cs typeface="Arimo"/>
              <a:sym typeface="Arimo"/>
            </a:endParaRPr>
          </a:p>
          <a:p>
            <a:pPr indent="0" lvl="0" marL="0" rtl="0" algn="l">
              <a:spcBef>
                <a:spcPts val="0"/>
              </a:spcBef>
              <a:spcAft>
                <a:spcPts val="0"/>
              </a:spcAft>
              <a:buNone/>
            </a:pPr>
            <a:r>
              <a:t/>
            </a:r>
            <a:endParaRPr>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idx="1" type="body"/>
          </p:nvPr>
        </p:nvSpPr>
        <p:spPr>
          <a:xfrm>
            <a:off x="4336575" y="1393075"/>
            <a:ext cx="4313700" cy="2930100"/>
          </a:xfrm>
          <a:prstGeom prst="rect">
            <a:avLst/>
          </a:prstGeom>
          <a:noFill/>
          <a:ln>
            <a:noFill/>
          </a:ln>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Clr>
                <a:srgbClr val="000000"/>
              </a:buClr>
              <a:buSzPts val="2400"/>
              <a:buChar char="●"/>
            </a:pPr>
            <a:r>
              <a:rPr lang="en" sz="2400"/>
              <a:t>Angry God</a:t>
            </a:r>
            <a:endParaRPr sz="2400"/>
          </a:p>
          <a:p>
            <a:pPr indent="-381000" lvl="0" marL="457200" rtl="0" algn="l">
              <a:lnSpc>
                <a:spcPct val="114000"/>
              </a:lnSpc>
              <a:spcBef>
                <a:spcPts val="0"/>
              </a:spcBef>
              <a:spcAft>
                <a:spcPts val="0"/>
              </a:spcAft>
              <a:buSzPts val="2400"/>
              <a:buChar char="●"/>
            </a:pPr>
            <a:r>
              <a:rPr lang="en" sz="2400"/>
              <a:t>Payback God</a:t>
            </a:r>
            <a:endParaRPr sz="2400"/>
          </a:p>
          <a:p>
            <a:pPr indent="-381000" lvl="0" marL="457200" rtl="0" algn="l">
              <a:lnSpc>
                <a:spcPct val="114000"/>
              </a:lnSpc>
              <a:spcBef>
                <a:spcPts val="0"/>
              </a:spcBef>
              <a:spcAft>
                <a:spcPts val="0"/>
              </a:spcAft>
              <a:buSzPts val="2400"/>
              <a:buChar char="●"/>
            </a:pPr>
            <a:r>
              <a:rPr lang="en" sz="2400"/>
              <a:t>Domineering God</a:t>
            </a:r>
            <a:endParaRPr sz="2400"/>
          </a:p>
          <a:p>
            <a:pPr indent="-381000" lvl="0" marL="457200" rtl="0" algn="l">
              <a:lnSpc>
                <a:spcPct val="114000"/>
              </a:lnSpc>
              <a:spcBef>
                <a:spcPts val="0"/>
              </a:spcBef>
              <a:spcAft>
                <a:spcPts val="0"/>
              </a:spcAft>
              <a:buSzPts val="2400"/>
              <a:buChar char="●"/>
            </a:pPr>
            <a:r>
              <a:rPr lang="en" sz="2400"/>
              <a:t>Terrifying God</a:t>
            </a:r>
            <a:endParaRPr sz="2400"/>
          </a:p>
          <a:p>
            <a:pPr indent="-381000" lvl="0" marL="457200" rtl="0" algn="l">
              <a:lnSpc>
                <a:spcPct val="114000"/>
              </a:lnSpc>
              <a:spcBef>
                <a:spcPts val="0"/>
              </a:spcBef>
              <a:spcAft>
                <a:spcPts val="0"/>
              </a:spcAft>
              <a:buSzPts val="2400"/>
              <a:buChar char="●"/>
            </a:pPr>
            <a:r>
              <a:rPr lang="en" sz="2400"/>
              <a:t>Stoic God</a:t>
            </a:r>
            <a:endParaRPr sz="2400"/>
          </a:p>
          <a:p>
            <a:pPr indent="-381000" lvl="0" marL="457200" rtl="0" algn="l">
              <a:lnSpc>
                <a:spcPct val="114000"/>
              </a:lnSpc>
              <a:spcBef>
                <a:spcPts val="0"/>
              </a:spcBef>
              <a:spcAft>
                <a:spcPts val="0"/>
              </a:spcAft>
              <a:buSzPts val="2400"/>
              <a:buChar char="●"/>
            </a:pPr>
            <a:r>
              <a:rPr lang="en" sz="2400"/>
              <a:t>Disgusted God</a:t>
            </a:r>
            <a:endParaRPr sz="2400"/>
          </a:p>
        </p:txBody>
      </p:sp>
      <p:sp>
        <p:nvSpPr>
          <p:cNvPr id="125" name="Google Shape;125;p7"/>
          <p:cNvSpPr txBox="1"/>
          <p:nvPr>
            <p:ph type="title"/>
          </p:nvPr>
        </p:nvSpPr>
        <p:spPr>
          <a:xfrm>
            <a:off x="727800" y="312450"/>
            <a:ext cx="7688400" cy="913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False Conceptions of God</a:t>
            </a:r>
            <a:endParaRPr/>
          </a:p>
        </p:txBody>
      </p:sp>
      <p:pic>
        <p:nvPicPr>
          <p:cNvPr id="126" name="Google Shape;126;p7"/>
          <p:cNvPicPr preferRelativeResize="0"/>
          <p:nvPr/>
        </p:nvPicPr>
        <p:blipFill>
          <a:blip r:embed="rId3">
            <a:alphaModFix/>
          </a:blip>
          <a:stretch>
            <a:fillRect/>
          </a:stretch>
        </p:blipFill>
        <p:spPr>
          <a:xfrm>
            <a:off x="388875" y="1393075"/>
            <a:ext cx="3619150" cy="3138624"/>
          </a:xfrm>
          <a:prstGeom prst="rect">
            <a:avLst/>
          </a:prstGeom>
          <a:noFill/>
          <a:ln cap="flat" cmpd="sng" w="76200">
            <a:solidFill>
              <a:srgbClr val="EAEAF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