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Arimo" panose="020B060402020202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j6nNd7dXzA0lU0am3p2qGTkePH0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72" y="2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a95126f6e8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a95126f6e8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9196fd6abc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9196fd6abc_1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a95126f6e8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ga95126f6e8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a95126f6e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ga95126f6e8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a95126f6e8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ga95126f6e8_1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9196fd6abc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g9196fd6ab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9196fd6abc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g9196fd6abc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a95126f6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a95126f6e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95126f6e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ga95126f6e8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0"/>
        <p:cNvGrpSpPr/>
        <p:nvPr/>
      </p:nvGrpSpPr>
      <p:grpSpPr>
        <a:xfrm>
          <a:off x="0" y="0"/>
          <a:ext cx="0" cy="0"/>
          <a:chOff x="0" y="0"/>
          <a:chExt cx="0" cy="0"/>
        </a:xfrm>
      </p:grpSpPr>
      <p:pic>
        <p:nvPicPr>
          <p:cNvPr id="11" name="Google Shape;11;p13"/>
          <p:cNvPicPr preferRelativeResize="0"/>
          <p:nvPr/>
        </p:nvPicPr>
        <p:blipFill rotWithShape="1">
          <a:blip r:embed="rId3">
            <a:alphaModFix/>
          </a:blip>
          <a:srcRect t="12154" b="32673"/>
          <a:stretch/>
        </p:blipFill>
        <p:spPr>
          <a:xfrm>
            <a:off x="835300" y="0"/>
            <a:ext cx="8308801" cy="5143498"/>
          </a:xfrm>
          <a:prstGeom prst="rect">
            <a:avLst/>
          </a:prstGeom>
          <a:noFill/>
          <a:ln>
            <a:noFill/>
          </a:ln>
        </p:spPr>
      </p:pic>
      <p:sp>
        <p:nvSpPr>
          <p:cNvPr id="12" name="Google Shape;12;p13"/>
          <p:cNvSpPr/>
          <p:nvPr/>
        </p:nvSpPr>
        <p:spPr>
          <a:xfrm>
            <a:off x="835300" y="-8000"/>
            <a:ext cx="8308800" cy="5159700"/>
          </a:xfrm>
          <a:prstGeom prst="rect">
            <a:avLst/>
          </a:prstGeom>
          <a:solidFill>
            <a:srgbClr val="000000">
              <a:alpha val="4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3"/>
          <p:cNvSpPr txBox="1">
            <a:spLocks noGrp="1"/>
          </p:cNvSpPr>
          <p:nvPr>
            <p:ph type="ctrTitle"/>
          </p:nvPr>
        </p:nvSpPr>
        <p:spPr>
          <a:xfrm>
            <a:off x="1214575" y="2366088"/>
            <a:ext cx="4708200" cy="1664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4200"/>
              <a:buFont typeface="Avenir"/>
              <a:buNone/>
              <a:defRPr sz="4200">
                <a:solidFill>
                  <a:srgbClr val="FFFFFF"/>
                </a:solidFill>
                <a:latin typeface="Avenir"/>
                <a:ea typeface="Avenir"/>
                <a:cs typeface="Avenir"/>
                <a:sym typeface="Avenir"/>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a:endParaRPr/>
          </a:p>
        </p:txBody>
      </p:sp>
      <p:sp>
        <p:nvSpPr>
          <p:cNvPr id="14" name="Google Shape;14;p13"/>
          <p:cNvSpPr txBox="1">
            <a:spLocks noGrp="1"/>
          </p:cNvSpPr>
          <p:nvPr>
            <p:ph type="subTitle" idx="1"/>
          </p:nvPr>
        </p:nvSpPr>
        <p:spPr>
          <a:xfrm rot="5400000">
            <a:off x="-2067900" y="2292375"/>
            <a:ext cx="4909800" cy="774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FFFFFF"/>
              </a:buClr>
              <a:buSzPts val="2400"/>
              <a:buFont typeface="Avenir"/>
              <a:buNone/>
              <a:defRPr sz="2400" b="1">
                <a:solidFill>
                  <a:srgbClr val="FFFFFF"/>
                </a:solidFill>
                <a:latin typeface="Avenir"/>
                <a:ea typeface="Avenir"/>
                <a:cs typeface="Avenir"/>
                <a:sym typeface="Avenir"/>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cxnSp>
        <p:nvCxnSpPr>
          <p:cNvPr id="15" name="Google Shape;15;p13"/>
          <p:cNvCxnSpPr/>
          <p:nvPr/>
        </p:nvCxnSpPr>
        <p:spPr>
          <a:xfrm>
            <a:off x="781050" y="0"/>
            <a:ext cx="0" cy="5159700"/>
          </a:xfrm>
          <a:prstGeom prst="straightConnector1">
            <a:avLst/>
          </a:prstGeom>
          <a:noFill/>
          <a:ln w="114300" cap="flat" cmpd="sng">
            <a:solidFill>
              <a:srgbClr val="028191"/>
            </a:solidFill>
            <a:prstDash val="solid"/>
            <a:round/>
            <a:headEnd type="none" w="sm" len="sm"/>
            <a:tailEnd type="none" w="sm" len="sm"/>
          </a:ln>
        </p:spPr>
      </p:cxnSp>
      <p:pic>
        <p:nvPicPr>
          <p:cNvPr id="16" name="Google Shape;16;p13"/>
          <p:cNvPicPr preferRelativeResize="0"/>
          <p:nvPr/>
        </p:nvPicPr>
        <p:blipFill rotWithShape="1">
          <a:blip r:embed="rId4">
            <a:alphaModFix/>
          </a:blip>
          <a:srcRect t="3339" b="3346"/>
          <a:stretch/>
        </p:blipFill>
        <p:spPr>
          <a:xfrm>
            <a:off x="6407875" y="4892935"/>
            <a:ext cx="2516475" cy="102390"/>
          </a:xfrm>
          <a:prstGeom prst="rect">
            <a:avLst/>
          </a:prstGeom>
          <a:noFill/>
          <a:ln>
            <a:noFill/>
          </a:ln>
        </p:spPr>
      </p:pic>
      <p:pic>
        <p:nvPicPr>
          <p:cNvPr id="17" name="Google Shape;17;p13"/>
          <p:cNvPicPr preferRelativeResize="0"/>
          <p:nvPr/>
        </p:nvPicPr>
        <p:blipFill rotWithShape="1">
          <a:blip r:embed="rId5">
            <a:alphaModFix/>
          </a:blip>
          <a:srcRect t="475" b="474"/>
          <a:stretch/>
        </p:blipFill>
        <p:spPr>
          <a:xfrm>
            <a:off x="6793697" y="4612175"/>
            <a:ext cx="1744831" cy="241053"/>
          </a:xfrm>
          <a:prstGeom prst="rect">
            <a:avLst/>
          </a:prstGeom>
          <a:noFill/>
          <a:ln>
            <a:noFill/>
          </a:ln>
        </p:spPr>
      </p:pic>
    </p:spTree>
  </p:cSld>
  <p:clrMapOvr>
    <a:masterClrMapping/>
  </p:clrMapOvr>
  <p:extLst>
    <p:ext uri="{DCECCB84-F9BA-43D5-87BE-67443E8EF086}">
      <p15:sldGuideLst xmlns:p15="http://schemas.microsoft.com/office/powerpoint/2012/main">
        <p15:guide id="1" pos="5616">
          <p15:clr>
            <a:srgbClr val="FA7B17"/>
          </p15:clr>
        </p15:guide>
        <p15:guide id="2" pos="144">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ull quote">
  <p:cSld name="MAIN_POINT">
    <p:bg>
      <p:bgPr>
        <a:solidFill>
          <a:srgbClr val="035D62"/>
        </a:solidFill>
        <a:effectLst/>
      </p:bgPr>
    </p:bg>
    <p:spTree>
      <p:nvGrpSpPr>
        <p:cNvPr id="1" name="Shape 58"/>
        <p:cNvGrpSpPr/>
        <p:nvPr/>
      </p:nvGrpSpPr>
      <p:grpSpPr>
        <a:xfrm>
          <a:off x="0" y="0"/>
          <a:ext cx="0" cy="0"/>
          <a:chOff x="0" y="0"/>
          <a:chExt cx="0" cy="0"/>
        </a:xfrm>
      </p:grpSpPr>
      <p:sp>
        <p:nvSpPr>
          <p:cNvPr id="59" name="Google Shape;59;p22"/>
          <p:cNvSpPr txBox="1">
            <a:spLocks noGrp="1"/>
          </p:cNvSpPr>
          <p:nvPr>
            <p:ph type="title"/>
          </p:nvPr>
        </p:nvSpPr>
        <p:spPr>
          <a:xfrm>
            <a:off x="2156900" y="864300"/>
            <a:ext cx="5593800" cy="2985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EFF2F3"/>
              </a:buClr>
              <a:buSzPts val="3600"/>
              <a:buNone/>
              <a:defRPr sz="3600" b="0">
                <a:solidFill>
                  <a:srgbClr val="EFF2F3"/>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60" name="Google Shape;60;p22"/>
          <p:cNvSpPr txBox="1"/>
          <p:nvPr/>
        </p:nvSpPr>
        <p:spPr>
          <a:xfrm>
            <a:off x="486050" y="122021"/>
            <a:ext cx="1559400" cy="149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0"/>
              <a:buFont typeface="Arial"/>
              <a:buNone/>
            </a:pPr>
            <a:r>
              <a:rPr lang="en" sz="25000" b="1" i="0" u="none" strike="noStrike" cap="none">
                <a:solidFill>
                  <a:srgbClr val="EFF2F3"/>
                </a:solidFill>
                <a:latin typeface="Arimo"/>
                <a:ea typeface="Arimo"/>
                <a:cs typeface="Arimo"/>
                <a:sym typeface="Arimo"/>
              </a:rPr>
              <a:t>“</a:t>
            </a:r>
            <a:endParaRPr sz="25000" b="1" i="0" u="none" strike="noStrike" cap="none">
              <a:solidFill>
                <a:srgbClr val="EFF2F3"/>
              </a:solidFill>
              <a:latin typeface="Arimo"/>
              <a:ea typeface="Arimo"/>
              <a:cs typeface="Arimo"/>
              <a:sym typeface="Arimo"/>
            </a:endParaRPr>
          </a:p>
        </p:txBody>
      </p:sp>
      <p:sp>
        <p:nvSpPr>
          <p:cNvPr id="61" name="Google Shape;61;p22"/>
          <p:cNvSpPr/>
          <p:nvPr/>
        </p:nvSpPr>
        <p:spPr>
          <a:xfrm>
            <a:off x="0" y="0"/>
            <a:ext cx="9144000" cy="168300"/>
          </a:xfrm>
          <a:prstGeom prst="rect">
            <a:avLst/>
          </a:prstGeom>
          <a:solidFill>
            <a:srgbClr val="EFF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ideo with points">
  <p:cSld name="CAPTION_ONLY">
    <p:bg>
      <p:bgPr>
        <a:solidFill>
          <a:srgbClr val="035D62"/>
        </a:solidFill>
        <a:effectLst/>
      </p:bgPr>
    </p:bg>
    <p:spTree>
      <p:nvGrpSpPr>
        <p:cNvPr id="1" name="Shape 62"/>
        <p:cNvGrpSpPr/>
        <p:nvPr/>
      </p:nvGrpSpPr>
      <p:grpSpPr>
        <a:xfrm>
          <a:off x="0" y="0"/>
          <a:ext cx="0" cy="0"/>
          <a:chOff x="0" y="0"/>
          <a:chExt cx="0" cy="0"/>
        </a:xfrm>
      </p:grpSpPr>
      <p:sp>
        <p:nvSpPr>
          <p:cNvPr id="63" name="Google Shape;63;p23"/>
          <p:cNvSpPr txBox="1">
            <a:spLocks noGrp="1"/>
          </p:cNvSpPr>
          <p:nvPr>
            <p:ph type="body" idx="1"/>
          </p:nvPr>
        </p:nvSpPr>
        <p:spPr>
          <a:xfrm>
            <a:off x="6617700" y="1168025"/>
            <a:ext cx="2215200" cy="2981100"/>
          </a:xfrm>
          <a:prstGeom prst="rect">
            <a:avLst/>
          </a:prstGeom>
          <a:noFill/>
          <a:ln>
            <a:noFill/>
          </a:ln>
        </p:spPr>
        <p:txBody>
          <a:bodyPr spcFirstLastPara="1" wrap="square" lIns="91425" tIns="91425" rIns="91425" bIns="91425" anchor="t" anchorCtr="0">
            <a:noAutofit/>
          </a:bodyPr>
          <a:lstStyle>
            <a:lvl1pPr marL="457200" lvl="0" indent="-323850" algn="l">
              <a:lnSpc>
                <a:spcPct val="100000"/>
              </a:lnSpc>
              <a:spcBef>
                <a:spcPts val="0"/>
              </a:spcBef>
              <a:spcAft>
                <a:spcPts val="0"/>
              </a:spcAft>
              <a:buClr>
                <a:srgbClr val="F1F8ED"/>
              </a:buClr>
              <a:buSzPts val="1500"/>
              <a:buChar char="▸"/>
              <a:defRPr>
                <a:solidFill>
                  <a:srgbClr val="FFFFFF"/>
                </a:solidFill>
              </a:defRPr>
            </a:lvl1pPr>
          </a:lstStyle>
          <a:p>
            <a:endParaRPr/>
          </a:p>
        </p:txBody>
      </p:sp>
      <p:sp>
        <p:nvSpPr>
          <p:cNvPr id="64" name="Google Shape;64;p23"/>
          <p:cNvSpPr txBox="1">
            <a:spLocks noGrp="1"/>
          </p:cNvSpPr>
          <p:nvPr>
            <p:ph type="title"/>
          </p:nvPr>
        </p:nvSpPr>
        <p:spPr>
          <a:xfrm>
            <a:off x="296200" y="480450"/>
            <a:ext cx="8536500" cy="535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EFF2F3"/>
              </a:buClr>
              <a:buSzPts val="3000"/>
              <a:buNone/>
              <a:defRPr sz="3000" b="0">
                <a:solidFill>
                  <a:srgbClr val="EFF2F3"/>
                </a:solidFill>
              </a:defRPr>
            </a:lvl1pPr>
            <a:lvl2pPr lvl="1" algn="ctr">
              <a:lnSpc>
                <a:spcPct val="100000"/>
              </a:lnSpc>
              <a:spcBef>
                <a:spcPts val="0"/>
              </a:spcBef>
              <a:spcAft>
                <a:spcPts val="0"/>
              </a:spcAft>
              <a:buClr>
                <a:srgbClr val="FFFFFF"/>
              </a:buClr>
              <a:buSzPts val="2600"/>
              <a:buNone/>
              <a:defRPr sz="2600">
                <a:solidFill>
                  <a:srgbClr val="FFFFFF"/>
                </a:solidFill>
              </a:defRPr>
            </a:lvl2pPr>
            <a:lvl3pPr lvl="2" algn="ctr">
              <a:lnSpc>
                <a:spcPct val="100000"/>
              </a:lnSpc>
              <a:spcBef>
                <a:spcPts val="0"/>
              </a:spcBef>
              <a:spcAft>
                <a:spcPts val="0"/>
              </a:spcAft>
              <a:buClr>
                <a:srgbClr val="FFFFFF"/>
              </a:buClr>
              <a:buSzPts val="2600"/>
              <a:buNone/>
              <a:defRPr sz="2600">
                <a:solidFill>
                  <a:srgbClr val="FFFFFF"/>
                </a:solidFill>
              </a:defRPr>
            </a:lvl3pPr>
            <a:lvl4pPr lvl="3" algn="ctr">
              <a:lnSpc>
                <a:spcPct val="100000"/>
              </a:lnSpc>
              <a:spcBef>
                <a:spcPts val="0"/>
              </a:spcBef>
              <a:spcAft>
                <a:spcPts val="0"/>
              </a:spcAft>
              <a:buClr>
                <a:srgbClr val="FFFFFF"/>
              </a:buClr>
              <a:buSzPts val="2600"/>
              <a:buNone/>
              <a:defRPr sz="2600">
                <a:solidFill>
                  <a:srgbClr val="FFFFFF"/>
                </a:solidFill>
              </a:defRPr>
            </a:lvl4pPr>
            <a:lvl5pPr lvl="4" algn="ctr">
              <a:lnSpc>
                <a:spcPct val="100000"/>
              </a:lnSpc>
              <a:spcBef>
                <a:spcPts val="0"/>
              </a:spcBef>
              <a:spcAft>
                <a:spcPts val="0"/>
              </a:spcAft>
              <a:buClr>
                <a:srgbClr val="FFFFFF"/>
              </a:buClr>
              <a:buSzPts val="2600"/>
              <a:buNone/>
              <a:defRPr sz="2600">
                <a:solidFill>
                  <a:srgbClr val="FFFFFF"/>
                </a:solidFill>
              </a:defRPr>
            </a:lvl5pPr>
            <a:lvl6pPr lvl="5" algn="ctr">
              <a:lnSpc>
                <a:spcPct val="100000"/>
              </a:lnSpc>
              <a:spcBef>
                <a:spcPts val="0"/>
              </a:spcBef>
              <a:spcAft>
                <a:spcPts val="0"/>
              </a:spcAft>
              <a:buClr>
                <a:srgbClr val="FFFFFF"/>
              </a:buClr>
              <a:buSzPts val="2600"/>
              <a:buNone/>
              <a:defRPr sz="2600">
                <a:solidFill>
                  <a:srgbClr val="FFFFFF"/>
                </a:solidFill>
              </a:defRPr>
            </a:lvl6pPr>
            <a:lvl7pPr lvl="6" algn="ctr">
              <a:lnSpc>
                <a:spcPct val="100000"/>
              </a:lnSpc>
              <a:spcBef>
                <a:spcPts val="0"/>
              </a:spcBef>
              <a:spcAft>
                <a:spcPts val="0"/>
              </a:spcAft>
              <a:buClr>
                <a:srgbClr val="FFFFFF"/>
              </a:buClr>
              <a:buSzPts val="2600"/>
              <a:buNone/>
              <a:defRPr sz="2600">
                <a:solidFill>
                  <a:srgbClr val="FFFFFF"/>
                </a:solidFill>
              </a:defRPr>
            </a:lvl7pPr>
            <a:lvl8pPr lvl="7" algn="ctr">
              <a:lnSpc>
                <a:spcPct val="100000"/>
              </a:lnSpc>
              <a:spcBef>
                <a:spcPts val="0"/>
              </a:spcBef>
              <a:spcAft>
                <a:spcPts val="0"/>
              </a:spcAft>
              <a:buClr>
                <a:srgbClr val="FFFFFF"/>
              </a:buClr>
              <a:buSzPts val="2600"/>
              <a:buNone/>
              <a:defRPr sz="2600">
                <a:solidFill>
                  <a:srgbClr val="FFFFFF"/>
                </a:solidFill>
              </a:defRPr>
            </a:lvl8pPr>
            <a:lvl9pPr lvl="8" algn="ctr">
              <a:lnSpc>
                <a:spcPct val="100000"/>
              </a:lnSpc>
              <a:spcBef>
                <a:spcPts val="0"/>
              </a:spcBef>
              <a:spcAft>
                <a:spcPts val="0"/>
              </a:spcAft>
              <a:buClr>
                <a:srgbClr val="FFFFFF"/>
              </a:buClr>
              <a:buSzPts val="2600"/>
              <a:buNone/>
              <a:defRPr sz="2600">
                <a:solidFill>
                  <a:srgbClr val="FFFFFF"/>
                </a:solidFill>
              </a:defRPr>
            </a:lvl9pPr>
          </a:lstStyle>
          <a:p>
            <a:endParaRPr/>
          </a:p>
        </p:txBody>
      </p:sp>
      <p:sp>
        <p:nvSpPr>
          <p:cNvPr id="65" name="Google Shape;65;p23"/>
          <p:cNvSpPr/>
          <p:nvPr/>
        </p:nvSpPr>
        <p:spPr>
          <a:xfrm>
            <a:off x="0" y="0"/>
            <a:ext cx="9144000" cy="168300"/>
          </a:xfrm>
          <a:prstGeom prst="rect">
            <a:avLst/>
          </a:prstGeom>
          <a:solidFill>
            <a:srgbClr val="EFF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24"/>
          <p:cNvSpPr txBox="1">
            <a:spLocks noGrp="1"/>
          </p:cNvSpPr>
          <p:nvPr>
            <p:ph type="title"/>
          </p:nvPr>
        </p:nvSpPr>
        <p:spPr>
          <a:xfrm>
            <a:off x="729450" y="632850"/>
            <a:ext cx="7688700" cy="535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35D62"/>
              </a:buClr>
              <a:buSzPts val="3000"/>
              <a:buNone/>
              <a:defRPr sz="3000" b="0">
                <a:solidFill>
                  <a:srgbClr val="035D6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68" name="Google Shape;68;p24"/>
          <p:cNvSpPr/>
          <p:nvPr/>
        </p:nvSpPr>
        <p:spPr>
          <a:xfrm>
            <a:off x="0" y="76200"/>
            <a:ext cx="9144000" cy="45300"/>
          </a:xfrm>
          <a:prstGeom prst="rect">
            <a:avLst/>
          </a:prstGeom>
          <a:solidFill>
            <a:srgbClr val="F6F3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24"/>
          <p:cNvSpPr/>
          <p:nvPr/>
        </p:nvSpPr>
        <p:spPr>
          <a:xfrm>
            <a:off x="0" y="0"/>
            <a:ext cx="9144000" cy="168300"/>
          </a:xfrm>
          <a:prstGeom prst="rect">
            <a:avLst/>
          </a:prstGeom>
          <a:solidFill>
            <a:srgbClr val="035D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24"/>
          <p:cNvSpPr txBox="1"/>
          <p:nvPr/>
        </p:nvSpPr>
        <p:spPr>
          <a:xfrm>
            <a:off x="6617700" y="4799100"/>
            <a:ext cx="2526300" cy="34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CE97B6"/>
              </a:solidFill>
              <a:latin typeface="Arial"/>
              <a:ea typeface="Arial"/>
              <a:cs typeface="Arial"/>
              <a:sym typeface="Arial"/>
            </a:endParaRPr>
          </a:p>
        </p:txBody>
      </p:sp>
      <p:sp>
        <p:nvSpPr>
          <p:cNvPr id="71" name="Google Shape;71;p24"/>
          <p:cNvSpPr txBox="1"/>
          <p:nvPr/>
        </p:nvSpPr>
        <p:spPr>
          <a:xfrm>
            <a:off x="729450" y="1393075"/>
            <a:ext cx="7688700" cy="3209400"/>
          </a:xfrm>
          <a:prstGeom prst="rect">
            <a:avLst/>
          </a:prstGeom>
          <a:noFill/>
          <a:ln>
            <a:noFill/>
          </a:ln>
        </p:spPr>
        <p:txBody>
          <a:bodyPr spcFirstLastPara="1" wrap="square" lIns="91425" tIns="91425" rIns="91425" bIns="91425" anchor="t" anchorCtr="0">
            <a:noAutofit/>
          </a:bodyPr>
          <a:lstStyle/>
          <a:p>
            <a:pPr marL="0" marR="0" lvl="0" indent="0" algn="l" rtl="0">
              <a:lnSpc>
                <a:spcPct val="114000"/>
              </a:lnSpc>
              <a:spcBef>
                <a:spcPts val="0"/>
              </a:spcBef>
              <a:spcAft>
                <a:spcPts val="1000"/>
              </a:spcAft>
              <a:buClr>
                <a:srgbClr val="000000"/>
              </a:buClr>
              <a:buSzPts val="1500"/>
              <a:buFont typeface="Arial"/>
              <a:buNone/>
            </a:pPr>
            <a:endParaRPr sz="1500" b="0" i="0" u="none" strike="noStrike" cap="none">
              <a:solidFill>
                <a:srgbClr val="000000"/>
              </a:solidFill>
              <a:latin typeface="Arimo"/>
              <a:ea typeface="Arimo"/>
              <a:cs typeface="Arimo"/>
              <a:sym typeface="Arimo"/>
            </a:endParaRPr>
          </a:p>
        </p:txBody>
      </p:sp>
      <p:sp>
        <p:nvSpPr>
          <p:cNvPr id="72" name="Google Shape;72;p24"/>
          <p:cNvSpPr txBox="1">
            <a:spLocks noGrp="1"/>
          </p:cNvSpPr>
          <p:nvPr>
            <p:ph type="body" idx="1"/>
          </p:nvPr>
        </p:nvSpPr>
        <p:spPr>
          <a:xfrm>
            <a:off x="729450" y="1393075"/>
            <a:ext cx="8055900" cy="3416400"/>
          </a:xfrm>
          <a:prstGeom prst="rect">
            <a:avLst/>
          </a:prstGeom>
          <a:noFill/>
          <a:ln>
            <a:noFill/>
          </a:ln>
        </p:spPr>
        <p:txBody>
          <a:bodyPr spcFirstLastPara="1" wrap="square" lIns="91425" tIns="91425" rIns="91425" bIns="91425" anchor="t" anchorCtr="0">
            <a:noAutofit/>
          </a:bodyPr>
          <a:lstStyle>
            <a:lvl1pPr marL="457200" lvl="0" indent="-323850" algn="l">
              <a:lnSpc>
                <a:spcPct val="114000"/>
              </a:lnSpc>
              <a:spcBef>
                <a:spcPts val="0"/>
              </a:spcBef>
              <a:spcAft>
                <a:spcPts val="0"/>
              </a:spcAft>
              <a:buSzPts val="1500"/>
              <a:buFont typeface="Arimo"/>
              <a:buChar char="■"/>
              <a:defRPr sz="1500">
                <a:latin typeface="Arimo"/>
                <a:ea typeface="Arimo"/>
                <a:cs typeface="Arimo"/>
                <a:sym typeface="Arimo"/>
              </a:defRPr>
            </a:lvl1pPr>
            <a:lvl2pPr marL="914400" lvl="1" indent="-323850" algn="l">
              <a:lnSpc>
                <a:spcPct val="114000"/>
              </a:lnSpc>
              <a:spcBef>
                <a:spcPts val="1000"/>
              </a:spcBef>
              <a:spcAft>
                <a:spcPts val="0"/>
              </a:spcAft>
              <a:buSzPts val="1500"/>
              <a:buFont typeface="Arimo"/>
              <a:buChar char="■"/>
              <a:defRPr sz="1500">
                <a:latin typeface="Arimo"/>
                <a:ea typeface="Arimo"/>
                <a:cs typeface="Arimo"/>
                <a:sym typeface="Arimo"/>
              </a:defRPr>
            </a:lvl2pPr>
            <a:lvl3pPr marL="1371600" lvl="2" indent="-323850" algn="l">
              <a:lnSpc>
                <a:spcPct val="114000"/>
              </a:lnSpc>
              <a:spcBef>
                <a:spcPts val="1000"/>
              </a:spcBef>
              <a:spcAft>
                <a:spcPts val="0"/>
              </a:spcAft>
              <a:buSzPts val="1500"/>
              <a:buFont typeface="Arimo"/>
              <a:buChar char="■"/>
              <a:defRPr sz="1500">
                <a:latin typeface="Arimo"/>
                <a:ea typeface="Arimo"/>
                <a:cs typeface="Arimo"/>
                <a:sym typeface="Arimo"/>
              </a:defRPr>
            </a:lvl3pPr>
            <a:lvl4pPr marL="1828800" lvl="3" indent="-323850" algn="l">
              <a:lnSpc>
                <a:spcPct val="114000"/>
              </a:lnSpc>
              <a:spcBef>
                <a:spcPts val="1000"/>
              </a:spcBef>
              <a:spcAft>
                <a:spcPts val="0"/>
              </a:spcAft>
              <a:buSzPts val="1500"/>
              <a:buFont typeface="Arimo"/>
              <a:buChar char="●"/>
              <a:defRPr sz="1500">
                <a:latin typeface="Arimo"/>
                <a:ea typeface="Arimo"/>
                <a:cs typeface="Arimo"/>
                <a:sym typeface="Arimo"/>
              </a:defRPr>
            </a:lvl4pPr>
            <a:lvl5pPr marL="2286000" lvl="4" indent="-323850" algn="l">
              <a:lnSpc>
                <a:spcPct val="114000"/>
              </a:lnSpc>
              <a:spcBef>
                <a:spcPts val="1000"/>
              </a:spcBef>
              <a:spcAft>
                <a:spcPts val="0"/>
              </a:spcAft>
              <a:buSzPts val="1500"/>
              <a:buFont typeface="Arimo"/>
              <a:buChar char="○"/>
              <a:defRPr sz="1500">
                <a:latin typeface="Arimo"/>
                <a:ea typeface="Arimo"/>
                <a:cs typeface="Arimo"/>
                <a:sym typeface="Arimo"/>
              </a:defRPr>
            </a:lvl5pPr>
            <a:lvl6pPr marL="2743200" lvl="5" indent="-323850" algn="l">
              <a:lnSpc>
                <a:spcPct val="114000"/>
              </a:lnSpc>
              <a:spcBef>
                <a:spcPts val="1000"/>
              </a:spcBef>
              <a:spcAft>
                <a:spcPts val="0"/>
              </a:spcAft>
              <a:buSzPts val="1500"/>
              <a:buFont typeface="Arimo"/>
              <a:buChar char="■"/>
              <a:defRPr sz="1500">
                <a:latin typeface="Arimo"/>
                <a:ea typeface="Arimo"/>
                <a:cs typeface="Arimo"/>
                <a:sym typeface="Arimo"/>
              </a:defRPr>
            </a:lvl6pPr>
            <a:lvl7pPr marL="3200400" lvl="6" indent="-323850" algn="l">
              <a:lnSpc>
                <a:spcPct val="114000"/>
              </a:lnSpc>
              <a:spcBef>
                <a:spcPts val="1000"/>
              </a:spcBef>
              <a:spcAft>
                <a:spcPts val="0"/>
              </a:spcAft>
              <a:buSzPts val="1500"/>
              <a:buFont typeface="Arimo"/>
              <a:buChar char="●"/>
              <a:defRPr sz="1500">
                <a:latin typeface="Arimo"/>
                <a:ea typeface="Arimo"/>
                <a:cs typeface="Arimo"/>
                <a:sym typeface="Arimo"/>
              </a:defRPr>
            </a:lvl7pPr>
            <a:lvl8pPr marL="3657600" lvl="7" indent="-323850" algn="l">
              <a:lnSpc>
                <a:spcPct val="114000"/>
              </a:lnSpc>
              <a:spcBef>
                <a:spcPts val="1000"/>
              </a:spcBef>
              <a:spcAft>
                <a:spcPts val="0"/>
              </a:spcAft>
              <a:buSzPts val="1500"/>
              <a:buFont typeface="Arimo"/>
              <a:buChar char="○"/>
              <a:defRPr sz="1500">
                <a:latin typeface="Arimo"/>
                <a:ea typeface="Arimo"/>
                <a:cs typeface="Arimo"/>
                <a:sym typeface="Arimo"/>
              </a:defRPr>
            </a:lvl8pPr>
            <a:lvl9pPr marL="4114800" lvl="8" indent="-323850" algn="l">
              <a:lnSpc>
                <a:spcPct val="114000"/>
              </a:lnSpc>
              <a:spcBef>
                <a:spcPts val="1000"/>
              </a:spcBef>
              <a:spcAft>
                <a:spcPts val="1000"/>
              </a:spcAft>
              <a:buSzPts val="1500"/>
              <a:buFont typeface="Arimo"/>
              <a:buChar char="■"/>
              <a:defRPr sz="1500">
                <a:latin typeface="Arimo"/>
                <a:ea typeface="Arimo"/>
                <a:cs typeface="Arimo"/>
                <a:sym typeface="Arimo"/>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3"/>
        <p:cNvGrpSpPr/>
        <p:nvPr/>
      </p:nvGrpSpPr>
      <p:grpSpPr>
        <a:xfrm>
          <a:off x="0" y="0"/>
          <a:ext cx="0" cy="0"/>
          <a:chOff x="0" y="0"/>
          <a:chExt cx="0" cy="0"/>
        </a:xfrm>
      </p:grpSpPr>
      <p:sp>
        <p:nvSpPr>
          <p:cNvPr id="74" name="Google Shape;74;p25"/>
          <p:cNvSpPr/>
          <p:nvPr/>
        </p:nvSpPr>
        <p:spPr>
          <a:xfrm>
            <a:off x="0" y="0"/>
            <a:ext cx="4572000" cy="5143500"/>
          </a:xfrm>
          <a:prstGeom prst="rect">
            <a:avLst/>
          </a:prstGeom>
          <a:solidFill>
            <a:srgbClr val="EFF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25"/>
          <p:cNvSpPr txBox="1">
            <a:spLocks noGrp="1"/>
          </p:cNvSpPr>
          <p:nvPr>
            <p:ph type="title"/>
          </p:nvPr>
        </p:nvSpPr>
        <p:spPr>
          <a:xfrm>
            <a:off x="730000" y="556650"/>
            <a:ext cx="3300900" cy="1687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035D62"/>
              </a:buClr>
              <a:buSzPts val="3000"/>
              <a:buNone/>
              <a:defRPr sz="3000" b="0">
                <a:solidFill>
                  <a:srgbClr val="035D62"/>
                </a:solidFill>
              </a:defRPr>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a:endParaRPr/>
          </a:p>
        </p:txBody>
      </p:sp>
      <p:sp>
        <p:nvSpPr>
          <p:cNvPr id="76" name="Google Shape;76;p25"/>
          <p:cNvSpPr txBox="1">
            <a:spLocks noGrp="1"/>
          </p:cNvSpPr>
          <p:nvPr>
            <p:ph type="subTitle" idx="1"/>
          </p:nvPr>
        </p:nvSpPr>
        <p:spPr>
          <a:xfrm>
            <a:off x="724950" y="2628125"/>
            <a:ext cx="3300900" cy="759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77" name="Google Shape;77;p25"/>
          <p:cNvSpPr txBox="1">
            <a:spLocks noGrp="1"/>
          </p:cNvSpPr>
          <p:nvPr>
            <p:ph type="body" idx="2"/>
          </p:nvPr>
        </p:nvSpPr>
        <p:spPr>
          <a:xfrm>
            <a:off x="5174225" y="556650"/>
            <a:ext cx="3374400" cy="3821400"/>
          </a:xfrm>
          <a:prstGeom prst="rect">
            <a:avLst/>
          </a:prstGeom>
          <a:noFill/>
          <a:ln>
            <a:noFill/>
          </a:ln>
        </p:spPr>
        <p:txBody>
          <a:bodyPr spcFirstLastPara="1" wrap="square" lIns="91425" tIns="91425" rIns="91425" bIns="91425" anchor="ctr" anchorCtr="0">
            <a:noAutofit/>
          </a:bodyPr>
          <a:lstStyle>
            <a:lvl1pPr marL="457200" lvl="0" indent="-323850" algn="l">
              <a:lnSpc>
                <a:spcPct val="114000"/>
              </a:lnSpc>
              <a:spcBef>
                <a:spcPts val="0"/>
              </a:spcBef>
              <a:spcAft>
                <a:spcPts val="0"/>
              </a:spcAft>
              <a:buSzPts val="1500"/>
              <a:buChar char="■"/>
              <a:defRPr/>
            </a:lvl1pPr>
            <a:lvl2pPr marL="914400" lvl="1" indent="-323850" algn="l">
              <a:lnSpc>
                <a:spcPct val="114000"/>
              </a:lnSpc>
              <a:spcBef>
                <a:spcPts val="1000"/>
              </a:spcBef>
              <a:spcAft>
                <a:spcPts val="0"/>
              </a:spcAft>
              <a:buSzPts val="1500"/>
              <a:buChar char="■"/>
              <a:defRPr/>
            </a:lvl2pPr>
            <a:lvl3pPr marL="1371600" lvl="2" indent="-323850" algn="l">
              <a:lnSpc>
                <a:spcPct val="114000"/>
              </a:lnSpc>
              <a:spcBef>
                <a:spcPts val="1000"/>
              </a:spcBef>
              <a:spcAft>
                <a:spcPts val="0"/>
              </a:spcAft>
              <a:buSzPts val="1500"/>
              <a:buChar char="■"/>
              <a:defRPr/>
            </a:lvl3pPr>
            <a:lvl4pPr marL="1828800" lvl="3" indent="-323850" algn="l">
              <a:lnSpc>
                <a:spcPct val="114000"/>
              </a:lnSpc>
              <a:spcBef>
                <a:spcPts val="1000"/>
              </a:spcBef>
              <a:spcAft>
                <a:spcPts val="0"/>
              </a:spcAft>
              <a:buSzPts val="1500"/>
              <a:buChar char="●"/>
              <a:defRPr/>
            </a:lvl4pPr>
            <a:lvl5pPr marL="2286000" lvl="4" indent="-323850" algn="l">
              <a:lnSpc>
                <a:spcPct val="114000"/>
              </a:lnSpc>
              <a:spcBef>
                <a:spcPts val="1000"/>
              </a:spcBef>
              <a:spcAft>
                <a:spcPts val="0"/>
              </a:spcAft>
              <a:buSzPts val="1500"/>
              <a:buChar char="○"/>
              <a:defRPr/>
            </a:lvl5pPr>
            <a:lvl6pPr marL="2743200" lvl="5" indent="-323850" algn="l">
              <a:lnSpc>
                <a:spcPct val="114000"/>
              </a:lnSpc>
              <a:spcBef>
                <a:spcPts val="1000"/>
              </a:spcBef>
              <a:spcAft>
                <a:spcPts val="0"/>
              </a:spcAft>
              <a:buSzPts val="1500"/>
              <a:buChar char="■"/>
              <a:defRPr/>
            </a:lvl6pPr>
            <a:lvl7pPr marL="3200400" lvl="6" indent="-323850" algn="l">
              <a:lnSpc>
                <a:spcPct val="114000"/>
              </a:lnSpc>
              <a:spcBef>
                <a:spcPts val="1000"/>
              </a:spcBef>
              <a:spcAft>
                <a:spcPts val="0"/>
              </a:spcAft>
              <a:buSzPts val="1500"/>
              <a:buChar char="●"/>
              <a:defRPr/>
            </a:lvl7pPr>
            <a:lvl8pPr marL="3657600" lvl="7" indent="-323850" algn="l">
              <a:lnSpc>
                <a:spcPct val="114000"/>
              </a:lnSpc>
              <a:spcBef>
                <a:spcPts val="1000"/>
              </a:spcBef>
              <a:spcAft>
                <a:spcPts val="0"/>
              </a:spcAft>
              <a:buSzPts val="1500"/>
              <a:buChar char="○"/>
              <a:defRPr/>
            </a:lvl8pPr>
            <a:lvl9pPr marL="4114800" lvl="8" indent="-323850" algn="l">
              <a:lnSpc>
                <a:spcPct val="114000"/>
              </a:lnSpc>
              <a:spcBef>
                <a:spcPts val="1000"/>
              </a:spcBef>
              <a:spcAft>
                <a:spcPts val="1000"/>
              </a:spcAft>
              <a:buSzPts val="1500"/>
              <a:buChar char="■"/>
              <a:defRPr/>
            </a:lvl9pPr>
          </a:lstStyle>
          <a:p>
            <a:endParaRPr/>
          </a:p>
        </p:txBody>
      </p:sp>
      <p:cxnSp>
        <p:nvCxnSpPr>
          <p:cNvPr id="78" name="Google Shape;78;p25"/>
          <p:cNvCxnSpPr/>
          <p:nvPr/>
        </p:nvCxnSpPr>
        <p:spPr>
          <a:xfrm>
            <a:off x="841500" y="2394100"/>
            <a:ext cx="3858000" cy="0"/>
          </a:xfrm>
          <a:prstGeom prst="straightConnector1">
            <a:avLst/>
          </a:prstGeom>
          <a:noFill/>
          <a:ln w="28575" cap="flat" cmpd="sng">
            <a:solidFill>
              <a:srgbClr val="FFFFFF"/>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5"/>
          <p:cNvSpPr txBox="1">
            <a:spLocks noGrp="1"/>
          </p:cNvSpPr>
          <p:nvPr>
            <p:ph type="title"/>
          </p:nvPr>
        </p:nvSpPr>
        <p:spPr>
          <a:xfrm>
            <a:off x="1292600" y="632850"/>
            <a:ext cx="7125600" cy="535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35D62"/>
              </a:buClr>
              <a:buSzPts val="3000"/>
              <a:buNone/>
              <a:defRPr sz="3000" b="0">
                <a:solidFill>
                  <a:srgbClr val="035D6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20" name="Google Shape;20;p15"/>
          <p:cNvSpPr txBox="1">
            <a:spLocks noGrp="1"/>
          </p:cNvSpPr>
          <p:nvPr>
            <p:ph type="body" idx="1"/>
          </p:nvPr>
        </p:nvSpPr>
        <p:spPr>
          <a:xfrm>
            <a:off x="1292775" y="1393075"/>
            <a:ext cx="7125600" cy="3209400"/>
          </a:xfrm>
          <a:prstGeom prst="rect">
            <a:avLst/>
          </a:prstGeom>
          <a:noFill/>
          <a:ln>
            <a:noFill/>
          </a:ln>
        </p:spPr>
        <p:txBody>
          <a:bodyPr spcFirstLastPara="1" wrap="square" lIns="91425" tIns="91425" rIns="91425" bIns="91425" anchor="t" anchorCtr="0">
            <a:noAutofit/>
          </a:bodyPr>
          <a:lstStyle>
            <a:lvl1pPr marL="457200" lvl="0" indent="-323850" algn="l">
              <a:lnSpc>
                <a:spcPct val="114000"/>
              </a:lnSpc>
              <a:spcBef>
                <a:spcPts val="0"/>
              </a:spcBef>
              <a:spcAft>
                <a:spcPts val="0"/>
              </a:spcAft>
              <a:buSzPts val="1500"/>
              <a:buChar char="■"/>
              <a:defRPr/>
            </a:lvl1pPr>
            <a:lvl2pPr marL="914400" lvl="1" indent="-323850" algn="l">
              <a:lnSpc>
                <a:spcPct val="114000"/>
              </a:lnSpc>
              <a:spcBef>
                <a:spcPts val="1000"/>
              </a:spcBef>
              <a:spcAft>
                <a:spcPts val="0"/>
              </a:spcAft>
              <a:buSzPts val="1500"/>
              <a:buChar char="■"/>
              <a:defRPr/>
            </a:lvl2pPr>
            <a:lvl3pPr marL="1371600" lvl="2" indent="-323850" algn="l">
              <a:lnSpc>
                <a:spcPct val="114000"/>
              </a:lnSpc>
              <a:spcBef>
                <a:spcPts val="1000"/>
              </a:spcBef>
              <a:spcAft>
                <a:spcPts val="0"/>
              </a:spcAft>
              <a:buSzPts val="1500"/>
              <a:buChar char="■"/>
              <a:defRPr/>
            </a:lvl3pPr>
            <a:lvl4pPr marL="1828800" lvl="3" indent="-323850" algn="l">
              <a:lnSpc>
                <a:spcPct val="114000"/>
              </a:lnSpc>
              <a:spcBef>
                <a:spcPts val="1000"/>
              </a:spcBef>
              <a:spcAft>
                <a:spcPts val="0"/>
              </a:spcAft>
              <a:buSzPts val="1500"/>
              <a:buChar char="●"/>
              <a:defRPr/>
            </a:lvl4pPr>
            <a:lvl5pPr marL="2286000" lvl="4" indent="-323850" algn="l">
              <a:lnSpc>
                <a:spcPct val="114000"/>
              </a:lnSpc>
              <a:spcBef>
                <a:spcPts val="1000"/>
              </a:spcBef>
              <a:spcAft>
                <a:spcPts val="0"/>
              </a:spcAft>
              <a:buSzPts val="1500"/>
              <a:buChar char="○"/>
              <a:defRPr/>
            </a:lvl5pPr>
            <a:lvl6pPr marL="2743200" lvl="5" indent="-323850" algn="l">
              <a:lnSpc>
                <a:spcPct val="114000"/>
              </a:lnSpc>
              <a:spcBef>
                <a:spcPts val="1000"/>
              </a:spcBef>
              <a:spcAft>
                <a:spcPts val="0"/>
              </a:spcAft>
              <a:buSzPts val="1500"/>
              <a:buChar char="■"/>
              <a:defRPr/>
            </a:lvl6pPr>
            <a:lvl7pPr marL="3200400" lvl="6" indent="-323850" algn="l">
              <a:lnSpc>
                <a:spcPct val="114000"/>
              </a:lnSpc>
              <a:spcBef>
                <a:spcPts val="1000"/>
              </a:spcBef>
              <a:spcAft>
                <a:spcPts val="0"/>
              </a:spcAft>
              <a:buSzPts val="1500"/>
              <a:buChar char="●"/>
              <a:defRPr/>
            </a:lvl7pPr>
            <a:lvl8pPr marL="3657600" lvl="7" indent="-323850" algn="l">
              <a:lnSpc>
                <a:spcPct val="114000"/>
              </a:lnSpc>
              <a:spcBef>
                <a:spcPts val="1000"/>
              </a:spcBef>
              <a:spcAft>
                <a:spcPts val="0"/>
              </a:spcAft>
              <a:buSzPts val="1500"/>
              <a:buChar char="○"/>
              <a:defRPr/>
            </a:lvl8pPr>
            <a:lvl9pPr marL="4114800" lvl="8" indent="-323850" algn="l">
              <a:lnSpc>
                <a:spcPct val="114000"/>
              </a:lnSpc>
              <a:spcBef>
                <a:spcPts val="1000"/>
              </a:spcBef>
              <a:spcAft>
                <a:spcPts val="1000"/>
              </a:spcAft>
              <a:buSzPts val="1500"/>
              <a:buChar char="■"/>
              <a:defRPr/>
            </a:lvl9pPr>
          </a:lstStyle>
          <a:p>
            <a:endParaRPr/>
          </a:p>
        </p:txBody>
      </p:sp>
      <p:cxnSp>
        <p:nvCxnSpPr>
          <p:cNvPr id="21" name="Google Shape;21;p15"/>
          <p:cNvCxnSpPr/>
          <p:nvPr/>
        </p:nvCxnSpPr>
        <p:spPr>
          <a:xfrm>
            <a:off x="781050" y="0"/>
            <a:ext cx="0" cy="5159700"/>
          </a:xfrm>
          <a:prstGeom prst="straightConnector1">
            <a:avLst/>
          </a:prstGeom>
          <a:noFill/>
          <a:ln w="114300" cap="flat" cmpd="sng">
            <a:solidFill>
              <a:srgbClr val="02819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plus image left">
  <p:cSld name="ONE_COLUMN_TEXT_1">
    <p:spTree>
      <p:nvGrpSpPr>
        <p:cNvPr id="1" name="Shape 22"/>
        <p:cNvGrpSpPr/>
        <p:nvPr/>
      </p:nvGrpSpPr>
      <p:grpSpPr>
        <a:xfrm>
          <a:off x="0" y="0"/>
          <a:ext cx="0" cy="0"/>
          <a:chOff x="0" y="0"/>
          <a:chExt cx="0" cy="0"/>
        </a:xfrm>
      </p:grpSpPr>
      <p:sp>
        <p:nvSpPr>
          <p:cNvPr id="23" name="Google Shape;23;p19"/>
          <p:cNvSpPr txBox="1">
            <a:spLocks noGrp="1"/>
          </p:cNvSpPr>
          <p:nvPr>
            <p:ph type="title"/>
          </p:nvPr>
        </p:nvSpPr>
        <p:spPr>
          <a:xfrm>
            <a:off x="4557150" y="632850"/>
            <a:ext cx="4093200" cy="535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035D62"/>
              </a:buClr>
              <a:buSzPts val="3000"/>
              <a:buNone/>
              <a:defRPr sz="3000" b="0">
                <a:solidFill>
                  <a:srgbClr val="035D6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24" name="Google Shape;24;p19"/>
          <p:cNvSpPr txBox="1">
            <a:spLocks noGrp="1"/>
          </p:cNvSpPr>
          <p:nvPr>
            <p:ph type="body" idx="1"/>
          </p:nvPr>
        </p:nvSpPr>
        <p:spPr>
          <a:xfrm>
            <a:off x="4557150" y="1393075"/>
            <a:ext cx="4093200" cy="3209400"/>
          </a:xfrm>
          <a:prstGeom prst="rect">
            <a:avLst/>
          </a:prstGeom>
          <a:noFill/>
          <a:ln>
            <a:noFill/>
          </a:ln>
        </p:spPr>
        <p:txBody>
          <a:bodyPr spcFirstLastPara="1" wrap="square" lIns="91425" tIns="91425" rIns="91425" bIns="91425" anchor="t" anchorCtr="0">
            <a:noAutofit/>
          </a:bodyPr>
          <a:lstStyle>
            <a:lvl1pPr marL="457200" lvl="0" indent="-323850" algn="l">
              <a:lnSpc>
                <a:spcPct val="114000"/>
              </a:lnSpc>
              <a:spcBef>
                <a:spcPts val="0"/>
              </a:spcBef>
              <a:spcAft>
                <a:spcPts val="0"/>
              </a:spcAft>
              <a:buSzPts val="1500"/>
              <a:buChar char="■"/>
              <a:defRPr/>
            </a:lvl1pPr>
            <a:lvl2pPr marL="914400" lvl="1" indent="-323850" algn="l">
              <a:lnSpc>
                <a:spcPct val="114000"/>
              </a:lnSpc>
              <a:spcBef>
                <a:spcPts val="1000"/>
              </a:spcBef>
              <a:spcAft>
                <a:spcPts val="0"/>
              </a:spcAft>
              <a:buSzPts val="1500"/>
              <a:buChar char="■"/>
              <a:defRPr/>
            </a:lvl2pPr>
            <a:lvl3pPr marL="1371600" lvl="2" indent="-323850" algn="l">
              <a:lnSpc>
                <a:spcPct val="114000"/>
              </a:lnSpc>
              <a:spcBef>
                <a:spcPts val="1000"/>
              </a:spcBef>
              <a:spcAft>
                <a:spcPts val="0"/>
              </a:spcAft>
              <a:buSzPts val="1500"/>
              <a:buChar char="■"/>
              <a:defRPr/>
            </a:lvl3pPr>
            <a:lvl4pPr marL="1828800" lvl="3" indent="-323850" algn="l">
              <a:lnSpc>
                <a:spcPct val="114000"/>
              </a:lnSpc>
              <a:spcBef>
                <a:spcPts val="1000"/>
              </a:spcBef>
              <a:spcAft>
                <a:spcPts val="0"/>
              </a:spcAft>
              <a:buSzPts val="1500"/>
              <a:buChar char="●"/>
              <a:defRPr/>
            </a:lvl4pPr>
            <a:lvl5pPr marL="2286000" lvl="4" indent="-323850" algn="l">
              <a:lnSpc>
                <a:spcPct val="114000"/>
              </a:lnSpc>
              <a:spcBef>
                <a:spcPts val="1000"/>
              </a:spcBef>
              <a:spcAft>
                <a:spcPts val="0"/>
              </a:spcAft>
              <a:buSzPts val="1500"/>
              <a:buChar char="○"/>
              <a:defRPr/>
            </a:lvl5pPr>
            <a:lvl6pPr marL="2743200" lvl="5" indent="-323850" algn="l">
              <a:lnSpc>
                <a:spcPct val="114000"/>
              </a:lnSpc>
              <a:spcBef>
                <a:spcPts val="1000"/>
              </a:spcBef>
              <a:spcAft>
                <a:spcPts val="0"/>
              </a:spcAft>
              <a:buSzPts val="1500"/>
              <a:buChar char="■"/>
              <a:defRPr/>
            </a:lvl6pPr>
            <a:lvl7pPr marL="3200400" lvl="6" indent="-323850" algn="l">
              <a:lnSpc>
                <a:spcPct val="114000"/>
              </a:lnSpc>
              <a:spcBef>
                <a:spcPts val="1000"/>
              </a:spcBef>
              <a:spcAft>
                <a:spcPts val="0"/>
              </a:spcAft>
              <a:buSzPts val="1500"/>
              <a:buChar char="●"/>
              <a:defRPr/>
            </a:lvl7pPr>
            <a:lvl8pPr marL="3657600" lvl="7" indent="-323850" algn="l">
              <a:lnSpc>
                <a:spcPct val="114000"/>
              </a:lnSpc>
              <a:spcBef>
                <a:spcPts val="1000"/>
              </a:spcBef>
              <a:spcAft>
                <a:spcPts val="0"/>
              </a:spcAft>
              <a:buSzPts val="1500"/>
              <a:buChar char="○"/>
              <a:defRPr/>
            </a:lvl8pPr>
            <a:lvl9pPr marL="4114800" lvl="8" indent="-323850" algn="l">
              <a:lnSpc>
                <a:spcPct val="114000"/>
              </a:lnSpc>
              <a:spcBef>
                <a:spcPts val="1000"/>
              </a:spcBef>
              <a:spcAft>
                <a:spcPts val="1000"/>
              </a:spcAft>
              <a:buSzPts val="1500"/>
              <a:buChar char="■"/>
              <a:defRPr/>
            </a:lvl9pPr>
          </a:lstStyle>
          <a:p>
            <a:endParaRPr/>
          </a:p>
        </p:txBody>
      </p:sp>
      <p:sp>
        <p:nvSpPr>
          <p:cNvPr id="25" name="Google Shape;25;p19"/>
          <p:cNvSpPr/>
          <p:nvPr/>
        </p:nvSpPr>
        <p:spPr>
          <a:xfrm>
            <a:off x="0" y="0"/>
            <a:ext cx="9144000" cy="168300"/>
          </a:xfrm>
          <a:prstGeom prst="rect">
            <a:avLst/>
          </a:prstGeom>
          <a:solidFill>
            <a:srgbClr val="035D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16"/>
          <p:cNvSpPr txBox="1">
            <a:spLocks noGrp="1"/>
          </p:cNvSpPr>
          <p:nvPr>
            <p:ph type="title"/>
          </p:nvPr>
        </p:nvSpPr>
        <p:spPr>
          <a:xfrm>
            <a:off x="729450" y="632850"/>
            <a:ext cx="7688400" cy="535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35D62"/>
              </a:buClr>
              <a:buSzPts val="3000"/>
              <a:buNone/>
              <a:defRPr sz="3000" b="0">
                <a:solidFill>
                  <a:srgbClr val="035D62"/>
                </a:solidFill>
              </a:defRPr>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a:endParaRPr/>
          </a:p>
        </p:txBody>
      </p:sp>
      <p:sp>
        <p:nvSpPr>
          <p:cNvPr id="28" name="Google Shape;28;p16"/>
          <p:cNvSpPr txBox="1">
            <a:spLocks noGrp="1"/>
          </p:cNvSpPr>
          <p:nvPr>
            <p:ph type="body" idx="1"/>
          </p:nvPr>
        </p:nvSpPr>
        <p:spPr>
          <a:xfrm>
            <a:off x="729325" y="1393075"/>
            <a:ext cx="3774300" cy="3054600"/>
          </a:xfrm>
          <a:prstGeom prst="rect">
            <a:avLst/>
          </a:prstGeom>
          <a:noFill/>
          <a:ln>
            <a:noFill/>
          </a:ln>
        </p:spPr>
        <p:txBody>
          <a:bodyPr spcFirstLastPara="1" wrap="square" lIns="91425" tIns="91425" rIns="91425" bIns="91425" anchor="t" anchorCtr="0">
            <a:noAutofit/>
          </a:bodyPr>
          <a:lstStyle>
            <a:lvl1pPr marL="457200" lvl="0" indent="-323850" algn="l">
              <a:lnSpc>
                <a:spcPct val="114000"/>
              </a:lnSpc>
              <a:spcBef>
                <a:spcPts val="0"/>
              </a:spcBef>
              <a:spcAft>
                <a:spcPts val="0"/>
              </a:spcAft>
              <a:buSzPts val="1500"/>
              <a:buChar char="■"/>
              <a:defRPr/>
            </a:lvl1pPr>
            <a:lvl2pPr marL="914400" lvl="1" indent="-323850" algn="l">
              <a:lnSpc>
                <a:spcPct val="114000"/>
              </a:lnSpc>
              <a:spcBef>
                <a:spcPts val="1000"/>
              </a:spcBef>
              <a:spcAft>
                <a:spcPts val="0"/>
              </a:spcAft>
              <a:buSzPts val="1500"/>
              <a:buChar char="■"/>
              <a:defRPr/>
            </a:lvl2pPr>
            <a:lvl3pPr marL="1371600" lvl="2" indent="-323850" algn="l">
              <a:lnSpc>
                <a:spcPct val="114000"/>
              </a:lnSpc>
              <a:spcBef>
                <a:spcPts val="1000"/>
              </a:spcBef>
              <a:spcAft>
                <a:spcPts val="0"/>
              </a:spcAft>
              <a:buSzPts val="1500"/>
              <a:buChar char="■"/>
              <a:defRPr/>
            </a:lvl3pPr>
            <a:lvl4pPr marL="1828800" lvl="3" indent="-323850" algn="l">
              <a:lnSpc>
                <a:spcPct val="114000"/>
              </a:lnSpc>
              <a:spcBef>
                <a:spcPts val="1000"/>
              </a:spcBef>
              <a:spcAft>
                <a:spcPts val="0"/>
              </a:spcAft>
              <a:buSzPts val="1500"/>
              <a:buChar char="●"/>
              <a:defRPr/>
            </a:lvl4pPr>
            <a:lvl5pPr marL="2286000" lvl="4" indent="-323850" algn="l">
              <a:lnSpc>
                <a:spcPct val="114000"/>
              </a:lnSpc>
              <a:spcBef>
                <a:spcPts val="1000"/>
              </a:spcBef>
              <a:spcAft>
                <a:spcPts val="0"/>
              </a:spcAft>
              <a:buSzPts val="1500"/>
              <a:buChar char="○"/>
              <a:defRPr/>
            </a:lvl5pPr>
            <a:lvl6pPr marL="2743200" lvl="5" indent="-323850" algn="l">
              <a:lnSpc>
                <a:spcPct val="114000"/>
              </a:lnSpc>
              <a:spcBef>
                <a:spcPts val="1000"/>
              </a:spcBef>
              <a:spcAft>
                <a:spcPts val="0"/>
              </a:spcAft>
              <a:buSzPts val="1500"/>
              <a:buChar char="■"/>
              <a:defRPr/>
            </a:lvl6pPr>
            <a:lvl7pPr marL="3200400" lvl="6" indent="-323850" algn="l">
              <a:lnSpc>
                <a:spcPct val="114000"/>
              </a:lnSpc>
              <a:spcBef>
                <a:spcPts val="1000"/>
              </a:spcBef>
              <a:spcAft>
                <a:spcPts val="0"/>
              </a:spcAft>
              <a:buSzPts val="1500"/>
              <a:buChar char="●"/>
              <a:defRPr/>
            </a:lvl7pPr>
            <a:lvl8pPr marL="3657600" lvl="7" indent="-323850" algn="l">
              <a:lnSpc>
                <a:spcPct val="114000"/>
              </a:lnSpc>
              <a:spcBef>
                <a:spcPts val="1000"/>
              </a:spcBef>
              <a:spcAft>
                <a:spcPts val="0"/>
              </a:spcAft>
              <a:buSzPts val="1500"/>
              <a:buChar char="○"/>
              <a:defRPr/>
            </a:lvl8pPr>
            <a:lvl9pPr marL="4114800" lvl="8" indent="-323850" algn="l">
              <a:lnSpc>
                <a:spcPct val="114000"/>
              </a:lnSpc>
              <a:spcBef>
                <a:spcPts val="1000"/>
              </a:spcBef>
              <a:spcAft>
                <a:spcPts val="1000"/>
              </a:spcAft>
              <a:buSzPts val="1500"/>
              <a:buChar char="■"/>
              <a:defRPr/>
            </a:lvl9pPr>
          </a:lstStyle>
          <a:p>
            <a:endParaRPr/>
          </a:p>
        </p:txBody>
      </p:sp>
      <p:sp>
        <p:nvSpPr>
          <p:cNvPr id="29" name="Google Shape;29;p16"/>
          <p:cNvSpPr txBox="1">
            <a:spLocks noGrp="1"/>
          </p:cNvSpPr>
          <p:nvPr>
            <p:ph type="body" idx="2"/>
          </p:nvPr>
        </p:nvSpPr>
        <p:spPr>
          <a:xfrm>
            <a:off x="4643602" y="1393075"/>
            <a:ext cx="3774300" cy="3054600"/>
          </a:xfrm>
          <a:prstGeom prst="rect">
            <a:avLst/>
          </a:prstGeom>
          <a:noFill/>
          <a:ln>
            <a:noFill/>
          </a:ln>
        </p:spPr>
        <p:txBody>
          <a:bodyPr spcFirstLastPara="1" wrap="square" lIns="91425" tIns="91425" rIns="91425" bIns="91425" anchor="t" anchorCtr="0">
            <a:noAutofit/>
          </a:bodyPr>
          <a:lstStyle>
            <a:lvl1pPr marL="457200" lvl="0" indent="-323850" algn="l">
              <a:lnSpc>
                <a:spcPct val="114000"/>
              </a:lnSpc>
              <a:spcBef>
                <a:spcPts val="0"/>
              </a:spcBef>
              <a:spcAft>
                <a:spcPts val="0"/>
              </a:spcAft>
              <a:buSzPts val="1500"/>
              <a:buChar char="■"/>
              <a:defRPr/>
            </a:lvl1pPr>
            <a:lvl2pPr marL="914400" lvl="1" indent="-323850" algn="l">
              <a:lnSpc>
                <a:spcPct val="114000"/>
              </a:lnSpc>
              <a:spcBef>
                <a:spcPts val="1000"/>
              </a:spcBef>
              <a:spcAft>
                <a:spcPts val="0"/>
              </a:spcAft>
              <a:buSzPts val="1500"/>
              <a:buChar char="■"/>
              <a:defRPr/>
            </a:lvl2pPr>
            <a:lvl3pPr marL="1371600" lvl="2" indent="-323850" algn="l">
              <a:lnSpc>
                <a:spcPct val="114000"/>
              </a:lnSpc>
              <a:spcBef>
                <a:spcPts val="1000"/>
              </a:spcBef>
              <a:spcAft>
                <a:spcPts val="0"/>
              </a:spcAft>
              <a:buSzPts val="1500"/>
              <a:buChar char="■"/>
              <a:defRPr/>
            </a:lvl3pPr>
            <a:lvl4pPr marL="1828800" lvl="3" indent="-323850" algn="l">
              <a:lnSpc>
                <a:spcPct val="114000"/>
              </a:lnSpc>
              <a:spcBef>
                <a:spcPts val="1000"/>
              </a:spcBef>
              <a:spcAft>
                <a:spcPts val="0"/>
              </a:spcAft>
              <a:buSzPts val="1500"/>
              <a:buChar char="●"/>
              <a:defRPr/>
            </a:lvl4pPr>
            <a:lvl5pPr marL="2286000" lvl="4" indent="-323850" algn="l">
              <a:lnSpc>
                <a:spcPct val="114000"/>
              </a:lnSpc>
              <a:spcBef>
                <a:spcPts val="1000"/>
              </a:spcBef>
              <a:spcAft>
                <a:spcPts val="0"/>
              </a:spcAft>
              <a:buSzPts val="1500"/>
              <a:buChar char="○"/>
              <a:defRPr/>
            </a:lvl5pPr>
            <a:lvl6pPr marL="2743200" lvl="5" indent="-323850" algn="l">
              <a:lnSpc>
                <a:spcPct val="114000"/>
              </a:lnSpc>
              <a:spcBef>
                <a:spcPts val="1000"/>
              </a:spcBef>
              <a:spcAft>
                <a:spcPts val="0"/>
              </a:spcAft>
              <a:buSzPts val="1500"/>
              <a:buChar char="■"/>
              <a:defRPr/>
            </a:lvl6pPr>
            <a:lvl7pPr marL="3200400" lvl="6" indent="-323850" algn="l">
              <a:lnSpc>
                <a:spcPct val="114000"/>
              </a:lnSpc>
              <a:spcBef>
                <a:spcPts val="1000"/>
              </a:spcBef>
              <a:spcAft>
                <a:spcPts val="0"/>
              </a:spcAft>
              <a:buSzPts val="1500"/>
              <a:buChar char="●"/>
              <a:defRPr/>
            </a:lvl7pPr>
            <a:lvl8pPr marL="3657600" lvl="7" indent="-323850" algn="l">
              <a:lnSpc>
                <a:spcPct val="114000"/>
              </a:lnSpc>
              <a:spcBef>
                <a:spcPts val="1000"/>
              </a:spcBef>
              <a:spcAft>
                <a:spcPts val="0"/>
              </a:spcAft>
              <a:buSzPts val="1500"/>
              <a:buChar char="○"/>
              <a:defRPr/>
            </a:lvl8pPr>
            <a:lvl9pPr marL="4114800" lvl="8" indent="-323850" algn="l">
              <a:lnSpc>
                <a:spcPct val="114000"/>
              </a:lnSpc>
              <a:spcBef>
                <a:spcPts val="1000"/>
              </a:spcBef>
              <a:spcAft>
                <a:spcPts val="1000"/>
              </a:spcAft>
              <a:buSzPts val="1500"/>
              <a:buChar char="■"/>
              <a:defRPr/>
            </a:lvl9pPr>
          </a:lstStyle>
          <a:p>
            <a:endParaRPr/>
          </a:p>
        </p:txBody>
      </p:sp>
      <p:sp>
        <p:nvSpPr>
          <p:cNvPr id="30" name="Google Shape;30;p16"/>
          <p:cNvSpPr/>
          <p:nvPr/>
        </p:nvSpPr>
        <p:spPr>
          <a:xfrm>
            <a:off x="0" y="0"/>
            <a:ext cx="9144000" cy="168300"/>
          </a:xfrm>
          <a:prstGeom prst="rect">
            <a:avLst/>
          </a:prstGeom>
          <a:solidFill>
            <a:srgbClr val="035D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plus image right">
  <p:cSld name="ONE_COLUMN_TEXT">
    <p:spTree>
      <p:nvGrpSpPr>
        <p:cNvPr id="1" name="Shape 31"/>
        <p:cNvGrpSpPr/>
        <p:nvPr/>
      </p:nvGrpSpPr>
      <p:grpSpPr>
        <a:xfrm>
          <a:off x="0" y="0"/>
          <a:ext cx="0" cy="0"/>
          <a:chOff x="0" y="0"/>
          <a:chExt cx="0" cy="0"/>
        </a:xfrm>
      </p:grpSpPr>
      <p:sp>
        <p:nvSpPr>
          <p:cNvPr id="32" name="Google Shape;32;p17"/>
          <p:cNvSpPr txBox="1">
            <a:spLocks noGrp="1"/>
          </p:cNvSpPr>
          <p:nvPr>
            <p:ph type="title"/>
          </p:nvPr>
        </p:nvSpPr>
        <p:spPr>
          <a:xfrm>
            <a:off x="727650" y="632850"/>
            <a:ext cx="4153800" cy="535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35D62"/>
              </a:buClr>
              <a:buSzPts val="3000"/>
              <a:buNone/>
              <a:defRPr sz="3000" b="0">
                <a:solidFill>
                  <a:srgbClr val="035D62"/>
                </a:solidFill>
              </a:defRPr>
            </a:lvl1pPr>
            <a:lvl2pPr lvl="1" algn="l">
              <a:lnSpc>
                <a:spcPct val="100000"/>
              </a:lnSpc>
              <a:spcBef>
                <a:spcPts val="0"/>
              </a:spcBef>
              <a:spcAft>
                <a:spcPts val="0"/>
              </a:spcAft>
              <a:buClr>
                <a:schemeClr val="dk2"/>
              </a:buClr>
              <a:buSzPts val="3000"/>
              <a:buNone/>
              <a:defRPr sz="3000" b="0">
                <a:solidFill>
                  <a:schemeClr val="dk2"/>
                </a:solidFill>
              </a:defRPr>
            </a:lvl2pPr>
            <a:lvl3pPr lvl="2" algn="l">
              <a:lnSpc>
                <a:spcPct val="100000"/>
              </a:lnSpc>
              <a:spcBef>
                <a:spcPts val="0"/>
              </a:spcBef>
              <a:spcAft>
                <a:spcPts val="0"/>
              </a:spcAft>
              <a:buClr>
                <a:schemeClr val="dk2"/>
              </a:buClr>
              <a:buSzPts val="3000"/>
              <a:buNone/>
              <a:defRPr sz="3000" b="0">
                <a:solidFill>
                  <a:schemeClr val="dk2"/>
                </a:solidFill>
              </a:defRPr>
            </a:lvl3pPr>
            <a:lvl4pPr lvl="3" algn="l">
              <a:lnSpc>
                <a:spcPct val="100000"/>
              </a:lnSpc>
              <a:spcBef>
                <a:spcPts val="0"/>
              </a:spcBef>
              <a:spcAft>
                <a:spcPts val="0"/>
              </a:spcAft>
              <a:buClr>
                <a:schemeClr val="dk2"/>
              </a:buClr>
              <a:buSzPts val="3000"/>
              <a:buNone/>
              <a:defRPr sz="3000" b="0">
                <a:solidFill>
                  <a:schemeClr val="dk2"/>
                </a:solidFill>
              </a:defRPr>
            </a:lvl4pPr>
            <a:lvl5pPr lvl="4" algn="l">
              <a:lnSpc>
                <a:spcPct val="100000"/>
              </a:lnSpc>
              <a:spcBef>
                <a:spcPts val="0"/>
              </a:spcBef>
              <a:spcAft>
                <a:spcPts val="0"/>
              </a:spcAft>
              <a:buClr>
                <a:schemeClr val="dk2"/>
              </a:buClr>
              <a:buSzPts val="3000"/>
              <a:buNone/>
              <a:defRPr sz="3000" b="0">
                <a:solidFill>
                  <a:schemeClr val="dk2"/>
                </a:solidFill>
              </a:defRPr>
            </a:lvl5pPr>
            <a:lvl6pPr lvl="5" algn="l">
              <a:lnSpc>
                <a:spcPct val="100000"/>
              </a:lnSpc>
              <a:spcBef>
                <a:spcPts val="0"/>
              </a:spcBef>
              <a:spcAft>
                <a:spcPts val="0"/>
              </a:spcAft>
              <a:buClr>
                <a:schemeClr val="dk2"/>
              </a:buClr>
              <a:buSzPts val="3000"/>
              <a:buNone/>
              <a:defRPr sz="3000" b="0">
                <a:solidFill>
                  <a:schemeClr val="dk2"/>
                </a:solidFill>
              </a:defRPr>
            </a:lvl6pPr>
            <a:lvl7pPr lvl="6" algn="l">
              <a:lnSpc>
                <a:spcPct val="100000"/>
              </a:lnSpc>
              <a:spcBef>
                <a:spcPts val="0"/>
              </a:spcBef>
              <a:spcAft>
                <a:spcPts val="0"/>
              </a:spcAft>
              <a:buClr>
                <a:schemeClr val="dk2"/>
              </a:buClr>
              <a:buSzPts val="3000"/>
              <a:buNone/>
              <a:defRPr sz="3000" b="0">
                <a:solidFill>
                  <a:schemeClr val="dk2"/>
                </a:solidFill>
              </a:defRPr>
            </a:lvl7pPr>
            <a:lvl8pPr lvl="7" algn="l">
              <a:lnSpc>
                <a:spcPct val="100000"/>
              </a:lnSpc>
              <a:spcBef>
                <a:spcPts val="0"/>
              </a:spcBef>
              <a:spcAft>
                <a:spcPts val="0"/>
              </a:spcAft>
              <a:buClr>
                <a:schemeClr val="dk2"/>
              </a:buClr>
              <a:buSzPts val="3000"/>
              <a:buNone/>
              <a:defRPr sz="3000" b="0">
                <a:solidFill>
                  <a:schemeClr val="dk2"/>
                </a:solidFill>
              </a:defRPr>
            </a:lvl8pPr>
            <a:lvl9pPr lvl="8" algn="l">
              <a:lnSpc>
                <a:spcPct val="100000"/>
              </a:lnSpc>
              <a:spcBef>
                <a:spcPts val="0"/>
              </a:spcBef>
              <a:spcAft>
                <a:spcPts val="0"/>
              </a:spcAft>
              <a:buClr>
                <a:schemeClr val="dk2"/>
              </a:buClr>
              <a:buSzPts val="3000"/>
              <a:buNone/>
              <a:defRPr sz="3000" b="0">
                <a:solidFill>
                  <a:schemeClr val="dk2"/>
                </a:solidFill>
              </a:defRPr>
            </a:lvl9pPr>
          </a:lstStyle>
          <a:p>
            <a:endParaRPr/>
          </a:p>
        </p:txBody>
      </p:sp>
      <p:sp>
        <p:nvSpPr>
          <p:cNvPr id="33" name="Google Shape;33;p17"/>
          <p:cNvSpPr txBox="1">
            <a:spLocks noGrp="1"/>
          </p:cNvSpPr>
          <p:nvPr>
            <p:ph type="body" idx="1"/>
          </p:nvPr>
        </p:nvSpPr>
        <p:spPr>
          <a:xfrm>
            <a:off x="729450" y="1393075"/>
            <a:ext cx="4153800" cy="3209400"/>
          </a:xfrm>
          <a:prstGeom prst="rect">
            <a:avLst/>
          </a:prstGeom>
          <a:noFill/>
          <a:ln>
            <a:noFill/>
          </a:ln>
        </p:spPr>
        <p:txBody>
          <a:bodyPr spcFirstLastPara="1" wrap="square" lIns="91425" tIns="91425" rIns="91425" bIns="91425" anchor="t" anchorCtr="0">
            <a:noAutofit/>
          </a:bodyPr>
          <a:lstStyle>
            <a:lvl1pPr marL="457200" lvl="0" indent="-323850" algn="l">
              <a:lnSpc>
                <a:spcPct val="114000"/>
              </a:lnSpc>
              <a:spcBef>
                <a:spcPts val="0"/>
              </a:spcBef>
              <a:spcAft>
                <a:spcPts val="0"/>
              </a:spcAft>
              <a:buSzPts val="1500"/>
              <a:buChar char="■"/>
              <a:defRPr/>
            </a:lvl1pPr>
            <a:lvl2pPr marL="914400" lvl="1" indent="-323850" algn="l">
              <a:lnSpc>
                <a:spcPct val="114000"/>
              </a:lnSpc>
              <a:spcBef>
                <a:spcPts val="1000"/>
              </a:spcBef>
              <a:spcAft>
                <a:spcPts val="0"/>
              </a:spcAft>
              <a:buSzPts val="1500"/>
              <a:buChar char="■"/>
              <a:defRPr/>
            </a:lvl2pPr>
            <a:lvl3pPr marL="1371600" lvl="2" indent="-323850" algn="l">
              <a:lnSpc>
                <a:spcPct val="114000"/>
              </a:lnSpc>
              <a:spcBef>
                <a:spcPts val="1000"/>
              </a:spcBef>
              <a:spcAft>
                <a:spcPts val="0"/>
              </a:spcAft>
              <a:buSzPts val="1500"/>
              <a:buChar char="■"/>
              <a:defRPr/>
            </a:lvl3pPr>
            <a:lvl4pPr marL="1828800" lvl="3" indent="-323850" algn="l">
              <a:lnSpc>
                <a:spcPct val="114000"/>
              </a:lnSpc>
              <a:spcBef>
                <a:spcPts val="1000"/>
              </a:spcBef>
              <a:spcAft>
                <a:spcPts val="0"/>
              </a:spcAft>
              <a:buSzPts val="1500"/>
              <a:buChar char="●"/>
              <a:defRPr/>
            </a:lvl4pPr>
            <a:lvl5pPr marL="2286000" lvl="4" indent="-323850" algn="l">
              <a:lnSpc>
                <a:spcPct val="114000"/>
              </a:lnSpc>
              <a:spcBef>
                <a:spcPts val="1000"/>
              </a:spcBef>
              <a:spcAft>
                <a:spcPts val="0"/>
              </a:spcAft>
              <a:buSzPts val="1500"/>
              <a:buChar char="○"/>
              <a:defRPr/>
            </a:lvl5pPr>
            <a:lvl6pPr marL="2743200" lvl="5" indent="-323850" algn="l">
              <a:lnSpc>
                <a:spcPct val="114000"/>
              </a:lnSpc>
              <a:spcBef>
                <a:spcPts val="1000"/>
              </a:spcBef>
              <a:spcAft>
                <a:spcPts val="0"/>
              </a:spcAft>
              <a:buSzPts val="1500"/>
              <a:buChar char="■"/>
              <a:defRPr/>
            </a:lvl6pPr>
            <a:lvl7pPr marL="3200400" lvl="6" indent="-323850" algn="l">
              <a:lnSpc>
                <a:spcPct val="114000"/>
              </a:lnSpc>
              <a:spcBef>
                <a:spcPts val="1000"/>
              </a:spcBef>
              <a:spcAft>
                <a:spcPts val="0"/>
              </a:spcAft>
              <a:buSzPts val="1500"/>
              <a:buChar char="●"/>
              <a:defRPr/>
            </a:lvl7pPr>
            <a:lvl8pPr marL="3657600" lvl="7" indent="-323850" algn="l">
              <a:lnSpc>
                <a:spcPct val="114000"/>
              </a:lnSpc>
              <a:spcBef>
                <a:spcPts val="1000"/>
              </a:spcBef>
              <a:spcAft>
                <a:spcPts val="0"/>
              </a:spcAft>
              <a:buSzPts val="1500"/>
              <a:buChar char="○"/>
              <a:defRPr/>
            </a:lvl8pPr>
            <a:lvl9pPr marL="4114800" lvl="8" indent="-323850" algn="l">
              <a:lnSpc>
                <a:spcPct val="114000"/>
              </a:lnSpc>
              <a:spcBef>
                <a:spcPts val="1000"/>
              </a:spcBef>
              <a:spcAft>
                <a:spcPts val="1000"/>
              </a:spcAft>
              <a:buSzPts val="1500"/>
              <a:buChar char="■"/>
              <a:defRPr/>
            </a:lvl9pPr>
          </a:lstStyle>
          <a:p>
            <a:endParaRPr/>
          </a:p>
        </p:txBody>
      </p:sp>
      <p:sp>
        <p:nvSpPr>
          <p:cNvPr id="34" name="Google Shape;34;p17"/>
          <p:cNvSpPr/>
          <p:nvPr/>
        </p:nvSpPr>
        <p:spPr>
          <a:xfrm>
            <a:off x="0" y="76200"/>
            <a:ext cx="9144000" cy="45300"/>
          </a:xfrm>
          <a:prstGeom prst="rect">
            <a:avLst/>
          </a:prstGeom>
          <a:solidFill>
            <a:srgbClr val="F6F3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17"/>
          <p:cNvSpPr/>
          <p:nvPr/>
        </p:nvSpPr>
        <p:spPr>
          <a:xfrm>
            <a:off x="0" y="0"/>
            <a:ext cx="9144000" cy="168300"/>
          </a:xfrm>
          <a:prstGeom prst="rect">
            <a:avLst/>
          </a:prstGeom>
          <a:solidFill>
            <a:srgbClr val="035D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17"/>
          <p:cNvSpPr txBox="1"/>
          <p:nvPr/>
        </p:nvSpPr>
        <p:spPr>
          <a:xfrm>
            <a:off x="6617700" y="4799100"/>
            <a:ext cx="2526300" cy="344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900"/>
              <a:buFont typeface="Arial"/>
              <a:buNone/>
            </a:pPr>
            <a:endParaRPr sz="900" b="0" i="0" u="none" strike="noStrike" cap="none">
              <a:solidFill>
                <a:srgbClr val="CE97B6"/>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plus image left 1">
  <p:cSld name="ONE_COLUMN_TEXT_1_1">
    <p:spTree>
      <p:nvGrpSpPr>
        <p:cNvPr id="1" name="Shape 37"/>
        <p:cNvGrpSpPr/>
        <p:nvPr/>
      </p:nvGrpSpPr>
      <p:grpSpPr>
        <a:xfrm>
          <a:off x="0" y="0"/>
          <a:ext cx="0" cy="0"/>
          <a:chOff x="0" y="0"/>
          <a:chExt cx="0" cy="0"/>
        </a:xfrm>
      </p:grpSpPr>
      <p:sp>
        <p:nvSpPr>
          <p:cNvPr id="38" name="Google Shape;38;p20"/>
          <p:cNvSpPr txBox="1">
            <a:spLocks noGrp="1"/>
          </p:cNvSpPr>
          <p:nvPr>
            <p:ph type="body" idx="1"/>
          </p:nvPr>
        </p:nvSpPr>
        <p:spPr>
          <a:xfrm>
            <a:off x="4336575" y="1393075"/>
            <a:ext cx="4313700" cy="3209400"/>
          </a:xfrm>
          <a:prstGeom prst="rect">
            <a:avLst/>
          </a:prstGeom>
          <a:noFill/>
          <a:ln>
            <a:noFill/>
          </a:ln>
        </p:spPr>
        <p:txBody>
          <a:bodyPr spcFirstLastPara="1" wrap="square" lIns="91425" tIns="91425" rIns="91425" bIns="91425" anchor="t" anchorCtr="0">
            <a:noAutofit/>
          </a:bodyPr>
          <a:lstStyle>
            <a:lvl1pPr marL="457200" lvl="0" indent="-323850" algn="l">
              <a:lnSpc>
                <a:spcPct val="114000"/>
              </a:lnSpc>
              <a:spcBef>
                <a:spcPts val="0"/>
              </a:spcBef>
              <a:spcAft>
                <a:spcPts val="0"/>
              </a:spcAft>
              <a:buSzPts val="1500"/>
              <a:buChar char="■"/>
              <a:defRPr/>
            </a:lvl1pPr>
            <a:lvl2pPr marL="914400" lvl="1" indent="-323850" algn="l">
              <a:lnSpc>
                <a:spcPct val="114000"/>
              </a:lnSpc>
              <a:spcBef>
                <a:spcPts val="1000"/>
              </a:spcBef>
              <a:spcAft>
                <a:spcPts val="0"/>
              </a:spcAft>
              <a:buSzPts val="1500"/>
              <a:buChar char="■"/>
              <a:defRPr/>
            </a:lvl2pPr>
            <a:lvl3pPr marL="1371600" lvl="2" indent="-323850" algn="l">
              <a:lnSpc>
                <a:spcPct val="114000"/>
              </a:lnSpc>
              <a:spcBef>
                <a:spcPts val="1000"/>
              </a:spcBef>
              <a:spcAft>
                <a:spcPts val="0"/>
              </a:spcAft>
              <a:buSzPts val="1500"/>
              <a:buChar char="■"/>
              <a:defRPr/>
            </a:lvl3pPr>
            <a:lvl4pPr marL="1828800" lvl="3" indent="-323850" algn="l">
              <a:lnSpc>
                <a:spcPct val="114000"/>
              </a:lnSpc>
              <a:spcBef>
                <a:spcPts val="1000"/>
              </a:spcBef>
              <a:spcAft>
                <a:spcPts val="0"/>
              </a:spcAft>
              <a:buSzPts val="1500"/>
              <a:buChar char="●"/>
              <a:defRPr/>
            </a:lvl4pPr>
            <a:lvl5pPr marL="2286000" lvl="4" indent="-323850" algn="l">
              <a:lnSpc>
                <a:spcPct val="114000"/>
              </a:lnSpc>
              <a:spcBef>
                <a:spcPts val="1000"/>
              </a:spcBef>
              <a:spcAft>
                <a:spcPts val="0"/>
              </a:spcAft>
              <a:buSzPts val="1500"/>
              <a:buChar char="○"/>
              <a:defRPr/>
            </a:lvl5pPr>
            <a:lvl6pPr marL="2743200" lvl="5" indent="-323850" algn="l">
              <a:lnSpc>
                <a:spcPct val="114000"/>
              </a:lnSpc>
              <a:spcBef>
                <a:spcPts val="1000"/>
              </a:spcBef>
              <a:spcAft>
                <a:spcPts val="0"/>
              </a:spcAft>
              <a:buSzPts val="1500"/>
              <a:buChar char="■"/>
              <a:defRPr/>
            </a:lvl6pPr>
            <a:lvl7pPr marL="3200400" lvl="6" indent="-323850" algn="l">
              <a:lnSpc>
                <a:spcPct val="114000"/>
              </a:lnSpc>
              <a:spcBef>
                <a:spcPts val="1000"/>
              </a:spcBef>
              <a:spcAft>
                <a:spcPts val="0"/>
              </a:spcAft>
              <a:buSzPts val="1500"/>
              <a:buChar char="●"/>
              <a:defRPr/>
            </a:lvl7pPr>
            <a:lvl8pPr marL="3657600" lvl="7" indent="-323850" algn="l">
              <a:lnSpc>
                <a:spcPct val="114000"/>
              </a:lnSpc>
              <a:spcBef>
                <a:spcPts val="1000"/>
              </a:spcBef>
              <a:spcAft>
                <a:spcPts val="0"/>
              </a:spcAft>
              <a:buSzPts val="1500"/>
              <a:buChar char="○"/>
              <a:defRPr/>
            </a:lvl8pPr>
            <a:lvl9pPr marL="4114800" lvl="8" indent="-323850" algn="l">
              <a:lnSpc>
                <a:spcPct val="114000"/>
              </a:lnSpc>
              <a:spcBef>
                <a:spcPts val="1000"/>
              </a:spcBef>
              <a:spcAft>
                <a:spcPts val="1000"/>
              </a:spcAft>
              <a:buSzPts val="1500"/>
              <a:buChar char="■"/>
              <a:defRPr/>
            </a:lvl9pPr>
          </a:lstStyle>
          <a:p>
            <a:endParaRPr/>
          </a:p>
        </p:txBody>
      </p:sp>
      <p:sp>
        <p:nvSpPr>
          <p:cNvPr id="39" name="Google Shape;39;p20"/>
          <p:cNvSpPr txBox="1">
            <a:spLocks noGrp="1"/>
          </p:cNvSpPr>
          <p:nvPr>
            <p:ph type="title"/>
          </p:nvPr>
        </p:nvSpPr>
        <p:spPr>
          <a:xfrm>
            <a:off x="729450" y="632850"/>
            <a:ext cx="7688700" cy="535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35D62"/>
              </a:buClr>
              <a:buSzPts val="3000"/>
              <a:buNone/>
              <a:defRPr sz="3000" b="0">
                <a:solidFill>
                  <a:srgbClr val="035D6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40" name="Google Shape;40;p20"/>
          <p:cNvSpPr/>
          <p:nvPr/>
        </p:nvSpPr>
        <p:spPr>
          <a:xfrm>
            <a:off x="0" y="0"/>
            <a:ext cx="9144000" cy="168300"/>
          </a:xfrm>
          <a:prstGeom prst="rect">
            <a:avLst/>
          </a:prstGeom>
          <a:solidFill>
            <a:srgbClr val="035D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68A35"/>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2">
  <p:cSld name="CUSTOM_1">
    <p:bg>
      <p:bgPr>
        <a:solidFill>
          <a:srgbClr val="F6F3EC"/>
        </a:solidFill>
        <a:effectLst/>
      </p:bgPr>
    </p:bg>
    <p:spTree>
      <p:nvGrpSpPr>
        <p:cNvPr id="1" name="Shape 41"/>
        <p:cNvGrpSpPr/>
        <p:nvPr/>
      </p:nvGrpSpPr>
      <p:grpSpPr>
        <a:xfrm>
          <a:off x="0" y="0"/>
          <a:ext cx="0" cy="0"/>
          <a:chOff x="0" y="0"/>
          <a:chExt cx="0" cy="0"/>
        </a:xfrm>
      </p:grpSpPr>
      <p:sp>
        <p:nvSpPr>
          <p:cNvPr id="42" name="Google Shape;42;p21"/>
          <p:cNvSpPr/>
          <p:nvPr/>
        </p:nvSpPr>
        <p:spPr>
          <a:xfrm>
            <a:off x="0" y="0"/>
            <a:ext cx="9144000" cy="168300"/>
          </a:xfrm>
          <a:prstGeom prst="rect">
            <a:avLst/>
          </a:prstGeom>
          <a:solidFill>
            <a:srgbClr val="035D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1"/>
          <p:cNvSpPr txBox="1"/>
          <p:nvPr/>
        </p:nvSpPr>
        <p:spPr>
          <a:xfrm>
            <a:off x="1195200" y="632850"/>
            <a:ext cx="4615200" cy="541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35D62"/>
                </a:solidFill>
                <a:latin typeface="Arial"/>
                <a:ea typeface="Arial"/>
                <a:cs typeface="Arial"/>
                <a:sym typeface="Arial"/>
              </a:rPr>
              <a:t>Lives of Faith</a:t>
            </a:r>
            <a:endParaRPr sz="1400" b="1" i="0" u="none" strike="noStrike" cap="none">
              <a:solidFill>
                <a:srgbClr val="035D6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a:latin typeface="Avenir"/>
                <a:ea typeface="Avenir"/>
                <a:cs typeface="Avenir"/>
                <a:sym typeface="Avenir"/>
              </a:rPr>
              <a:t>St. Paul Miki</a:t>
            </a:r>
            <a:endParaRPr sz="1800" b="0" i="0" u="none" strike="noStrike" cap="none">
              <a:solidFill>
                <a:srgbClr val="000000"/>
              </a:solidFill>
              <a:latin typeface="Avenir"/>
              <a:ea typeface="Avenir"/>
              <a:cs typeface="Avenir"/>
              <a:sym typeface="Avenir"/>
            </a:endParaRPr>
          </a:p>
        </p:txBody>
      </p:sp>
      <p:pic>
        <p:nvPicPr>
          <p:cNvPr id="44" name="Google Shape;44;p21"/>
          <p:cNvPicPr preferRelativeResize="0"/>
          <p:nvPr/>
        </p:nvPicPr>
        <p:blipFill rotWithShape="1">
          <a:blip r:embed="rId2">
            <a:alphaModFix/>
          </a:blip>
          <a:srcRect l="27078" t="15224" r="23839" b="22632"/>
          <a:stretch/>
        </p:blipFill>
        <p:spPr>
          <a:xfrm>
            <a:off x="7149800" y="832175"/>
            <a:ext cx="1342499" cy="2755377"/>
          </a:xfrm>
          <a:prstGeom prst="rect">
            <a:avLst/>
          </a:prstGeom>
          <a:noFill/>
          <a:ln>
            <a:noFill/>
          </a:ln>
        </p:spPr>
      </p:pic>
      <p:sp>
        <p:nvSpPr>
          <p:cNvPr id="45" name="Google Shape;45;p21"/>
          <p:cNvSpPr/>
          <p:nvPr/>
        </p:nvSpPr>
        <p:spPr>
          <a:xfrm>
            <a:off x="7149875" y="2374775"/>
            <a:ext cx="1342500" cy="2137200"/>
          </a:xfrm>
          <a:prstGeom prst="rect">
            <a:avLst/>
          </a:prstGeom>
          <a:solidFill>
            <a:srgbClr val="035D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68A35"/>
              </a:solidFill>
              <a:latin typeface="Arial"/>
              <a:ea typeface="Arial"/>
              <a:cs typeface="Arial"/>
              <a:sym typeface="Arial"/>
            </a:endParaRPr>
          </a:p>
        </p:txBody>
      </p:sp>
      <p:sp>
        <p:nvSpPr>
          <p:cNvPr id="46" name="Google Shape;46;p21"/>
          <p:cNvSpPr txBox="1"/>
          <p:nvPr/>
        </p:nvSpPr>
        <p:spPr>
          <a:xfrm>
            <a:off x="7149875" y="2205550"/>
            <a:ext cx="1302900" cy="2186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1300"/>
              <a:buFont typeface="Arial"/>
              <a:buNone/>
            </a:pPr>
            <a:r>
              <a:rPr lang="en" sz="1300" b="1">
                <a:solidFill>
                  <a:srgbClr val="FFFFFF"/>
                </a:solidFill>
                <a:latin typeface="Arimo"/>
                <a:ea typeface="Arimo"/>
                <a:cs typeface="Arimo"/>
                <a:sym typeface="Arimo"/>
              </a:rPr>
              <a:t>He understood that it was through meekness and love that people would be won for Christ </a:t>
            </a:r>
            <a:endParaRPr sz="1300" b="1" i="0" u="none" strike="noStrike" cap="none">
              <a:solidFill>
                <a:srgbClr val="FFFFFF"/>
              </a:solidFill>
              <a:latin typeface="Arimo"/>
              <a:ea typeface="Arimo"/>
              <a:cs typeface="Arimo"/>
              <a:sym typeface="Arimo"/>
            </a:endParaRPr>
          </a:p>
          <a:p>
            <a:pPr marL="0" marR="0" lvl="0" indent="0" algn="l" rtl="0">
              <a:lnSpc>
                <a:spcPct val="100000"/>
              </a:lnSpc>
              <a:spcBef>
                <a:spcPts val="1200"/>
              </a:spcBef>
              <a:spcAft>
                <a:spcPts val="0"/>
              </a:spcAft>
              <a:buClr>
                <a:srgbClr val="000000"/>
              </a:buClr>
              <a:buSzPts val="1400"/>
              <a:buFont typeface="Arial"/>
              <a:buNone/>
            </a:pPr>
            <a:endParaRPr sz="1400" b="1" i="0" u="none" strike="noStrike" cap="none">
              <a:solidFill>
                <a:srgbClr val="FFFFFF"/>
              </a:solidFill>
              <a:latin typeface="Arimo"/>
              <a:ea typeface="Arimo"/>
              <a:cs typeface="Arimo"/>
              <a:sym typeface="Arimo"/>
            </a:endParaRPr>
          </a:p>
        </p:txBody>
      </p:sp>
      <p:pic>
        <p:nvPicPr>
          <p:cNvPr id="47" name="Google Shape;47;p21"/>
          <p:cNvPicPr preferRelativeResize="0"/>
          <p:nvPr/>
        </p:nvPicPr>
        <p:blipFill rotWithShape="1">
          <a:blip r:embed="rId3">
            <a:alphaModFix/>
          </a:blip>
          <a:srcRect l="1323" r="1333"/>
          <a:stretch/>
        </p:blipFill>
        <p:spPr>
          <a:xfrm>
            <a:off x="594275" y="632849"/>
            <a:ext cx="475548" cy="5412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48"/>
        <p:cNvGrpSpPr/>
        <p:nvPr/>
      </p:nvGrpSpPr>
      <p:grpSpPr>
        <a:xfrm>
          <a:off x="0" y="0"/>
          <a:ext cx="0" cy="0"/>
          <a:chOff x="0" y="0"/>
          <a:chExt cx="0" cy="0"/>
        </a:xfrm>
      </p:grpSpPr>
      <p:sp>
        <p:nvSpPr>
          <p:cNvPr id="49" name="Google Shape;49;p18"/>
          <p:cNvSpPr/>
          <p:nvPr/>
        </p:nvSpPr>
        <p:spPr>
          <a:xfrm>
            <a:off x="7200" y="0"/>
            <a:ext cx="2856000" cy="1779600"/>
          </a:xfrm>
          <a:prstGeom prst="rect">
            <a:avLst/>
          </a:prstGeom>
          <a:solidFill>
            <a:srgbClr val="F6F3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18"/>
          <p:cNvSpPr txBox="1"/>
          <p:nvPr/>
        </p:nvSpPr>
        <p:spPr>
          <a:xfrm>
            <a:off x="127200" y="144000"/>
            <a:ext cx="2604000" cy="660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0" i="0" u="none" strike="noStrike" cap="none">
                <a:solidFill>
                  <a:srgbClr val="035D62"/>
                </a:solidFill>
                <a:latin typeface="Avenir"/>
                <a:ea typeface="Avenir"/>
                <a:cs typeface="Avenir"/>
                <a:sym typeface="Avenir"/>
              </a:rPr>
              <a:t>The Truth Is...</a:t>
            </a:r>
            <a:endParaRPr sz="2600" b="0" i="0" u="none" strike="noStrike" cap="none">
              <a:solidFill>
                <a:srgbClr val="035D62"/>
              </a:solidFill>
              <a:latin typeface="Avenir"/>
              <a:ea typeface="Avenir"/>
              <a:cs typeface="Avenir"/>
              <a:sym typeface="Avenir"/>
            </a:endParaRPr>
          </a:p>
        </p:txBody>
      </p:sp>
      <p:pic>
        <p:nvPicPr>
          <p:cNvPr id="51" name="Google Shape;51;p18"/>
          <p:cNvPicPr preferRelativeResize="0"/>
          <p:nvPr/>
        </p:nvPicPr>
        <p:blipFill rotWithShape="1">
          <a:blip r:embed="rId2">
            <a:alphaModFix/>
          </a:blip>
          <a:srcRect l="49572" t="13175" r="24847" b="57662"/>
          <a:stretch/>
        </p:blipFill>
        <p:spPr>
          <a:xfrm>
            <a:off x="-4800" y="1474800"/>
            <a:ext cx="2867998" cy="3668699"/>
          </a:xfrm>
          <a:prstGeom prst="rect">
            <a:avLst/>
          </a:prstGeom>
          <a:noFill/>
          <a:ln>
            <a:noFill/>
          </a:ln>
        </p:spPr>
      </p:pic>
      <p:cxnSp>
        <p:nvCxnSpPr>
          <p:cNvPr id="52" name="Google Shape;52;p18"/>
          <p:cNvCxnSpPr/>
          <p:nvPr/>
        </p:nvCxnSpPr>
        <p:spPr>
          <a:xfrm rot="10800000">
            <a:off x="-52800" y="1486800"/>
            <a:ext cx="2916000" cy="0"/>
          </a:xfrm>
          <a:prstGeom prst="straightConnector1">
            <a:avLst/>
          </a:prstGeom>
          <a:noFill/>
          <a:ln w="38100" cap="flat" cmpd="sng">
            <a:solidFill>
              <a:srgbClr val="035D62"/>
            </a:solidFill>
            <a:prstDash val="solid"/>
            <a:round/>
            <a:headEnd type="none" w="sm" len="sm"/>
            <a:tailEnd type="none" w="sm" len="sm"/>
          </a:ln>
        </p:spPr>
      </p:cxnSp>
      <p:pic>
        <p:nvPicPr>
          <p:cNvPr id="53" name="Google Shape;53;p18"/>
          <p:cNvPicPr preferRelativeResize="0"/>
          <p:nvPr/>
        </p:nvPicPr>
        <p:blipFill rotWithShape="1">
          <a:blip r:embed="rId3">
            <a:alphaModFix/>
          </a:blip>
          <a:srcRect t="4328" b="4319"/>
          <a:stretch/>
        </p:blipFill>
        <p:spPr>
          <a:xfrm>
            <a:off x="1056900" y="776950"/>
            <a:ext cx="744597" cy="131999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divider" type="secHead">
  <p:cSld name="SECTION_HEADER">
    <p:bg>
      <p:bgPr>
        <a:solidFill>
          <a:srgbClr val="EFF2F3"/>
        </a:solid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729450" y="479950"/>
            <a:ext cx="7688400" cy="1518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035D62"/>
              </a:buClr>
              <a:buSzPts val="3600"/>
              <a:buNone/>
              <a:defRPr sz="3600" b="0">
                <a:solidFill>
                  <a:srgbClr val="035D62"/>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cxnSp>
        <p:nvCxnSpPr>
          <p:cNvPr id="56" name="Google Shape;56;p14"/>
          <p:cNvCxnSpPr/>
          <p:nvPr/>
        </p:nvCxnSpPr>
        <p:spPr>
          <a:xfrm>
            <a:off x="0" y="2241700"/>
            <a:ext cx="7848900" cy="0"/>
          </a:xfrm>
          <a:prstGeom prst="straightConnector1">
            <a:avLst/>
          </a:prstGeom>
          <a:noFill/>
          <a:ln w="19050" cap="flat" cmpd="sng">
            <a:solidFill>
              <a:srgbClr val="FFFFFF"/>
            </a:solidFill>
            <a:prstDash val="solid"/>
            <a:round/>
            <a:headEnd type="none" w="sm" len="sm"/>
            <a:tailEnd type="none" w="sm" len="sm"/>
          </a:ln>
        </p:spPr>
      </p:cxnSp>
      <p:sp>
        <p:nvSpPr>
          <p:cNvPr id="57" name="Google Shape;57;p14"/>
          <p:cNvSpPr txBox="1">
            <a:spLocks noGrp="1"/>
          </p:cNvSpPr>
          <p:nvPr>
            <p:ph type="body" idx="1"/>
          </p:nvPr>
        </p:nvSpPr>
        <p:spPr>
          <a:xfrm>
            <a:off x="724950" y="2770950"/>
            <a:ext cx="7123800" cy="1655100"/>
          </a:xfrm>
          <a:prstGeom prst="rect">
            <a:avLst/>
          </a:prstGeom>
          <a:noFill/>
          <a:ln>
            <a:noFill/>
          </a:ln>
        </p:spPr>
        <p:txBody>
          <a:bodyPr spcFirstLastPara="1" wrap="square" lIns="91425" tIns="91425" rIns="91425" bIns="91425" anchor="t" anchorCtr="0">
            <a:noAutofit/>
          </a:bodyPr>
          <a:lstStyle>
            <a:lvl1pPr marL="457200" lvl="0" indent="-323850" algn="l">
              <a:lnSpc>
                <a:spcPct val="114000"/>
              </a:lnSpc>
              <a:spcBef>
                <a:spcPts val="0"/>
              </a:spcBef>
              <a:spcAft>
                <a:spcPts val="0"/>
              </a:spcAft>
              <a:buSzPts val="1500"/>
              <a:buChar char="■"/>
              <a:defRPr/>
            </a:lvl1pPr>
            <a:lvl2pPr marL="914400" lvl="1" indent="-323850" algn="l">
              <a:lnSpc>
                <a:spcPct val="114000"/>
              </a:lnSpc>
              <a:spcBef>
                <a:spcPts val="1000"/>
              </a:spcBef>
              <a:spcAft>
                <a:spcPts val="0"/>
              </a:spcAft>
              <a:buSzPts val="1500"/>
              <a:buChar char="■"/>
              <a:defRPr/>
            </a:lvl2pPr>
            <a:lvl3pPr marL="1371600" lvl="2" indent="-323850" algn="l">
              <a:lnSpc>
                <a:spcPct val="114000"/>
              </a:lnSpc>
              <a:spcBef>
                <a:spcPts val="1000"/>
              </a:spcBef>
              <a:spcAft>
                <a:spcPts val="0"/>
              </a:spcAft>
              <a:buSzPts val="1500"/>
              <a:buChar char="■"/>
              <a:defRPr/>
            </a:lvl3pPr>
            <a:lvl4pPr marL="1828800" lvl="3" indent="-323850" algn="l">
              <a:lnSpc>
                <a:spcPct val="114000"/>
              </a:lnSpc>
              <a:spcBef>
                <a:spcPts val="1000"/>
              </a:spcBef>
              <a:spcAft>
                <a:spcPts val="0"/>
              </a:spcAft>
              <a:buSzPts val="1500"/>
              <a:buChar char="●"/>
              <a:defRPr/>
            </a:lvl4pPr>
            <a:lvl5pPr marL="2286000" lvl="4" indent="-323850" algn="l">
              <a:lnSpc>
                <a:spcPct val="114000"/>
              </a:lnSpc>
              <a:spcBef>
                <a:spcPts val="1000"/>
              </a:spcBef>
              <a:spcAft>
                <a:spcPts val="0"/>
              </a:spcAft>
              <a:buSzPts val="1500"/>
              <a:buChar char="○"/>
              <a:defRPr/>
            </a:lvl5pPr>
            <a:lvl6pPr marL="2743200" lvl="5" indent="-323850" algn="l">
              <a:lnSpc>
                <a:spcPct val="114000"/>
              </a:lnSpc>
              <a:spcBef>
                <a:spcPts val="1000"/>
              </a:spcBef>
              <a:spcAft>
                <a:spcPts val="0"/>
              </a:spcAft>
              <a:buSzPts val="1500"/>
              <a:buChar char="■"/>
              <a:defRPr/>
            </a:lvl6pPr>
            <a:lvl7pPr marL="3200400" lvl="6" indent="-323850" algn="l">
              <a:lnSpc>
                <a:spcPct val="114000"/>
              </a:lnSpc>
              <a:spcBef>
                <a:spcPts val="1000"/>
              </a:spcBef>
              <a:spcAft>
                <a:spcPts val="0"/>
              </a:spcAft>
              <a:buSzPts val="1500"/>
              <a:buChar char="●"/>
              <a:defRPr/>
            </a:lvl7pPr>
            <a:lvl8pPr marL="3657600" lvl="7" indent="-323850" algn="l">
              <a:lnSpc>
                <a:spcPct val="114000"/>
              </a:lnSpc>
              <a:spcBef>
                <a:spcPts val="1000"/>
              </a:spcBef>
              <a:spcAft>
                <a:spcPts val="0"/>
              </a:spcAft>
              <a:buSzPts val="1500"/>
              <a:buChar char="○"/>
              <a:defRPr/>
            </a:lvl8pPr>
            <a:lvl9pPr marL="4114800" lvl="8" indent="-323850" algn="l">
              <a:lnSpc>
                <a:spcPct val="114000"/>
              </a:lnSpc>
              <a:spcBef>
                <a:spcPts val="1000"/>
              </a:spcBef>
              <a:spcAft>
                <a:spcPts val="1000"/>
              </a:spcAft>
              <a:buSzPts val="15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4A4A4A"/>
              </a:buClr>
              <a:buSzPts val="2800"/>
              <a:buFont typeface="Avenir"/>
              <a:buNone/>
              <a:defRPr sz="2800" b="1" i="0" u="none" strike="noStrike" cap="none">
                <a:solidFill>
                  <a:srgbClr val="4A4A4A"/>
                </a:solidFill>
                <a:latin typeface="Avenir"/>
                <a:ea typeface="Avenir"/>
                <a:cs typeface="Avenir"/>
                <a:sym typeface="Avenir"/>
              </a:defRPr>
            </a:lvl1pPr>
            <a:lvl2pPr marR="0" lvl="1" algn="l" rtl="0">
              <a:lnSpc>
                <a:spcPct val="100000"/>
              </a:lnSpc>
              <a:spcBef>
                <a:spcPts val="0"/>
              </a:spcBef>
              <a:spcAft>
                <a:spcPts val="0"/>
              </a:spcAft>
              <a:buClr>
                <a:srgbClr val="000000"/>
              </a:buClr>
              <a:buSzPts val="2800"/>
              <a:buFont typeface="Arimo"/>
              <a:buNone/>
              <a:defRPr sz="2800" b="1" i="0" u="none" strike="noStrike" cap="none">
                <a:solidFill>
                  <a:srgbClr val="000000"/>
                </a:solidFill>
                <a:latin typeface="Arimo"/>
                <a:ea typeface="Arimo"/>
                <a:cs typeface="Arimo"/>
                <a:sym typeface="Arimo"/>
              </a:defRPr>
            </a:lvl2pPr>
            <a:lvl3pPr marR="0" lvl="2" algn="l" rtl="0">
              <a:lnSpc>
                <a:spcPct val="100000"/>
              </a:lnSpc>
              <a:spcBef>
                <a:spcPts val="0"/>
              </a:spcBef>
              <a:spcAft>
                <a:spcPts val="0"/>
              </a:spcAft>
              <a:buClr>
                <a:srgbClr val="000000"/>
              </a:buClr>
              <a:buSzPts val="2800"/>
              <a:buFont typeface="Arimo"/>
              <a:buNone/>
              <a:defRPr sz="2800" b="1" i="0" u="none" strike="noStrike" cap="none">
                <a:solidFill>
                  <a:srgbClr val="000000"/>
                </a:solidFill>
                <a:latin typeface="Arimo"/>
                <a:ea typeface="Arimo"/>
                <a:cs typeface="Arimo"/>
                <a:sym typeface="Arimo"/>
              </a:defRPr>
            </a:lvl3pPr>
            <a:lvl4pPr marR="0" lvl="3" algn="l" rtl="0">
              <a:lnSpc>
                <a:spcPct val="100000"/>
              </a:lnSpc>
              <a:spcBef>
                <a:spcPts val="0"/>
              </a:spcBef>
              <a:spcAft>
                <a:spcPts val="0"/>
              </a:spcAft>
              <a:buClr>
                <a:srgbClr val="000000"/>
              </a:buClr>
              <a:buSzPts val="2800"/>
              <a:buFont typeface="Arimo"/>
              <a:buNone/>
              <a:defRPr sz="2800" b="1" i="0" u="none" strike="noStrike" cap="none">
                <a:solidFill>
                  <a:srgbClr val="000000"/>
                </a:solidFill>
                <a:latin typeface="Arimo"/>
                <a:ea typeface="Arimo"/>
                <a:cs typeface="Arimo"/>
                <a:sym typeface="Arimo"/>
              </a:defRPr>
            </a:lvl4pPr>
            <a:lvl5pPr marR="0" lvl="4" algn="l" rtl="0">
              <a:lnSpc>
                <a:spcPct val="100000"/>
              </a:lnSpc>
              <a:spcBef>
                <a:spcPts val="0"/>
              </a:spcBef>
              <a:spcAft>
                <a:spcPts val="0"/>
              </a:spcAft>
              <a:buClr>
                <a:srgbClr val="000000"/>
              </a:buClr>
              <a:buSzPts val="2800"/>
              <a:buFont typeface="Arimo"/>
              <a:buNone/>
              <a:defRPr sz="2800" b="1" i="0" u="none" strike="noStrike" cap="none">
                <a:solidFill>
                  <a:srgbClr val="000000"/>
                </a:solidFill>
                <a:latin typeface="Arimo"/>
                <a:ea typeface="Arimo"/>
                <a:cs typeface="Arimo"/>
                <a:sym typeface="Arimo"/>
              </a:defRPr>
            </a:lvl5pPr>
            <a:lvl6pPr marR="0" lvl="5" algn="l" rtl="0">
              <a:lnSpc>
                <a:spcPct val="100000"/>
              </a:lnSpc>
              <a:spcBef>
                <a:spcPts val="0"/>
              </a:spcBef>
              <a:spcAft>
                <a:spcPts val="0"/>
              </a:spcAft>
              <a:buClr>
                <a:srgbClr val="000000"/>
              </a:buClr>
              <a:buSzPts val="2800"/>
              <a:buFont typeface="Arimo"/>
              <a:buNone/>
              <a:defRPr sz="2800" b="1" i="0" u="none" strike="noStrike" cap="none">
                <a:solidFill>
                  <a:srgbClr val="000000"/>
                </a:solidFill>
                <a:latin typeface="Arimo"/>
                <a:ea typeface="Arimo"/>
                <a:cs typeface="Arimo"/>
                <a:sym typeface="Arimo"/>
              </a:defRPr>
            </a:lvl6pPr>
            <a:lvl7pPr marR="0" lvl="6" algn="l" rtl="0">
              <a:lnSpc>
                <a:spcPct val="100000"/>
              </a:lnSpc>
              <a:spcBef>
                <a:spcPts val="0"/>
              </a:spcBef>
              <a:spcAft>
                <a:spcPts val="0"/>
              </a:spcAft>
              <a:buClr>
                <a:srgbClr val="000000"/>
              </a:buClr>
              <a:buSzPts val="2800"/>
              <a:buFont typeface="Arimo"/>
              <a:buNone/>
              <a:defRPr sz="2800" b="1" i="0" u="none" strike="noStrike" cap="none">
                <a:solidFill>
                  <a:srgbClr val="000000"/>
                </a:solidFill>
                <a:latin typeface="Arimo"/>
                <a:ea typeface="Arimo"/>
                <a:cs typeface="Arimo"/>
                <a:sym typeface="Arimo"/>
              </a:defRPr>
            </a:lvl7pPr>
            <a:lvl8pPr marR="0" lvl="7" algn="l" rtl="0">
              <a:lnSpc>
                <a:spcPct val="100000"/>
              </a:lnSpc>
              <a:spcBef>
                <a:spcPts val="0"/>
              </a:spcBef>
              <a:spcAft>
                <a:spcPts val="0"/>
              </a:spcAft>
              <a:buClr>
                <a:srgbClr val="000000"/>
              </a:buClr>
              <a:buSzPts val="2800"/>
              <a:buFont typeface="Arimo"/>
              <a:buNone/>
              <a:defRPr sz="2800" b="1" i="0" u="none" strike="noStrike" cap="none">
                <a:solidFill>
                  <a:srgbClr val="000000"/>
                </a:solidFill>
                <a:latin typeface="Arimo"/>
                <a:ea typeface="Arimo"/>
                <a:cs typeface="Arimo"/>
                <a:sym typeface="Arimo"/>
              </a:defRPr>
            </a:lvl8pPr>
            <a:lvl9pPr marR="0" lvl="8" algn="l" rtl="0">
              <a:lnSpc>
                <a:spcPct val="100000"/>
              </a:lnSpc>
              <a:spcBef>
                <a:spcPts val="0"/>
              </a:spcBef>
              <a:spcAft>
                <a:spcPts val="0"/>
              </a:spcAft>
              <a:buClr>
                <a:srgbClr val="000000"/>
              </a:buClr>
              <a:buSzPts val="2800"/>
              <a:buFont typeface="Arimo"/>
              <a:buNone/>
              <a:defRPr sz="2800" b="1" i="0" u="none" strike="noStrike" cap="none">
                <a:solidFill>
                  <a:srgbClr val="000000"/>
                </a:solidFill>
                <a:latin typeface="Arimo"/>
                <a:ea typeface="Arimo"/>
                <a:cs typeface="Arimo"/>
                <a:sym typeface="Arimo"/>
              </a:defRPr>
            </a:lvl9pPr>
          </a:lstStyle>
          <a:p>
            <a:endParaRPr/>
          </a:p>
        </p:txBody>
      </p:sp>
      <p:sp>
        <p:nvSpPr>
          <p:cNvPr id="7" name="Google Shape;7;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23850" algn="l" rtl="0">
              <a:lnSpc>
                <a:spcPct val="114000"/>
              </a:lnSpc>
              <a:spcBef>
                <a:spcPts val="0"/>
              </a:spcBef>
              <a:spcAft>
                <a:spcPts val="0"/>
              </a:spcAft>
              <a:buClr>
                <a:srgbClr val="000000"/>
              </a:buClr>
              <a:buSzPts val="1500"/>
              <a:buFont typeface="Arimo"/>
              <a:buChar char="■"/>
              <a:defRPr sz="1500" b="0" i="0" u="none" strike="noStrike" cap="none">
                <a:solidFill>
                  <a:srgbClr val="000000"/>
                </a:solidFill>
                <a:latin typeface="Arimo"/>
                <a:ea typeface="Arimo"/>
                <a:cs typeface="Arimo"/>
                <a:sym typeface="Arimo"/>
              </a:defRPr>
            </a:lvl1pPr>
            <a:lvl2pPr marL="914400" marR="0" lvl="1" indent="-323850" algn="l" rtl="0">
              <a:lnSpc>
                <a:spcPct val="114000"/>
              </a:lnSpc>
              <a:spcBef>
                <a:spcPts val="1000"/>
              </a:spcBef>
              <a:spcAft>
                <a:spcPts val="0"/>
              </a:spcAft>
              <a:buClr>
                <a:srgbClr val="000000"/>
              </a:buClr>
              <a:buSzPts val="1500"/>
              <a:buFont typeface="Arimo"/>
              <a:buChar char="■"/>
              <a:defRPr sz="1500" b="0" i="0" u="none" strike="noStrike" cap="none">
                <a:solidFill>
                  <a:srgbClr val="000000"/>
                </a:solidFill>
                <a:latin typeface="Arimo"/>
                <a:ea typeface="Arimo"/>
                <a:cs typeface="Arimo"/>
                <a:sym typeface="Arimo"/>
              </a:defRPr>
            </a:lvl2pPr>
            <a:lvl3pPr marL="1371600" marR="0" lvl="2" indent="-323850" algn="l" rtl="0">
              <a:lnSpc>
                <a:spcPct val="114000"/>
              </a:lnSpc>
              <a:spcBef>
                <a:spcPts val="1000"/>
              </a:spcBef>
              <a:spcAft>
                <a:spcPts val="0"/>
              </a:spcAft>
              <a:buClr>
                <a:srgbClr val="000000"/>
              </a:buClr>
              <a:buSzPts val="1500"/>
              <a:buFont typeface="Arimo"/>
              <a:buChar char="■"/>
              <a:defRPr sz="1500" b="0" i="0" u="none" strike="noStrike" cap="none">
                <a:solidFill>
                  <a:srgbClr val="000000"/>
                </a:solidFill>
                <a:latin typeface="Arimo"/>
                <a:ea typeface="Arimo"/>
                <a:cs typeface="Arimo"/>
                <a:sym typeface="Arimo"/>
              </a:defRPr>
            </a:lvl3pPr>
            <a:lvl4pPr marL="1828800" marR="0" lvl="3" indent="-323850" algn="l" rtl="0">
              <a:lnSpc>
                <a:spcPct val="114000"/>
              </a:lnSpc>
              <a:spcBef>
                <a:spcPts val="1000"/>
              </a:spcBef>
              <a:spcAft>
                <a:spcPts val="0"/>
              </a:spcAft>
              <a:buClr>
                <a:srgbClr val="000000"/>
              </a:buClr>
              <a:buSzPts val="1500"/>
              <a:buFont typeface="Arimo"/>
              <a:buChar char="●"/>
              <a:defRPr sz="1500" b="0" i="0" u="none" strike="noStrike" cap="none">
                <a:solidFill>
                  <a:srgbClr val="000000"/>
                </a:solidFill>
                <a:latin typeface="Arimo"/>
                <a:ea typeface="Arimo"/>
                <a:cs typeface="Arimo"/>
                <a:sym typeface="Arimo"/>
              </a:defRPr>
            </a:lvl4pPr>
            <a:lvl5pPr marL="2286000" marR="0" lvl="4" indent="-323850" algn="l" rtl="0">
              <a:lnSpc>
                <a:spcPct val="114000"/>
              </a:lnSpc>
              <a:spcBef>
                <a:spcPts val="1000"/>
              </a:spcBef>
              <a:spcAft>
                <a:spcPts val="0"/>
              </a:spcAft>
              <a:buClr>
                <a:srgbClr val="000000"/>
              </a:buClr>
              <a:buSzPts val="1500"/>
              <a:buFont typeface="Arimo"/>
              <a:buChar char="○"/>
              <a:defRPr sz="1500" b="0" i="0" u="none" strike="noStrike" cap="none">
                <a:solidFill>
                  <a:srgbClr val="000000"/>
                </a:solidFill>
                <a:latin typeface="Arimo"/>
                <a:ea typeface="Arimo"/>
                <a:cs typeface="Arimo"/>
                <a:sym typeface="Arimo"/>
              </a:defRPr>
            </a:lvl5pPr>
            <a:lvl6pPr marL="2743200" marR="0" lvl="5" indent="-323850" algn="l" rtl="0">
              <a:lnSpc>
                <a:spcPct val="114000"/>
              </a:lnSpc>
              <a:spcBef>
                <a:spcPts val="1000"/>
              </a:spcBef>
              <a:spcAft>
                <a:spcPts val="0"/>
              </a:spcAft>
              <a:buClr>
                <a:srgbClr val="000000"/>
              </a:buClr>
              <a:buSzPts val="1500"/>
              <a:buFont typeface="Arimo"/>
              <a:buChar char="■"/>
              <a:defRPr sz="1500" b="0" i="0" u="none" strike="noStrike" cap="none">
                <a:solidFill>
                  <a:srgbClr val="000000"/>
                </a:solidFill>
                <a:latin typeface="Arimo"/>
                <a:ea typeface="Arimo"/>
                <a:cs typeface="Arimo"/>
                <a:sym typeface="Arimo"/>
              </a:defRPr>
            </a:lvl6pPr>
            <a:lvl7pPr marL="3200400" marR="0" lvl="6" indent="-323850" algn="l" rtl="0">
              <a:lnSpc>
                <a:spcPct val="114000"/>
              </a:lnSpc>
              <a:spcBef>
                <a:spcPts val="1000"/>
              </a:spcBef>
              <a:spcAft>
                <a:spcPts val="0"/>
              </a:spcAft>
              <a:buClr>
                <a:srgbClr val="000000"/>
              </a:buClr>
              <a:buSzPts val="1500"/>
              <a:buFont typeface="Arimo"/>
              <a:buChar char="●"/>
              <a:defRPr sz="1500" b="0" i="0" u="none" strike="noStrike" cap="none">
                <a:solidFill>
                  <a:srgbClr val="000000"/>
                </a:solidFill>
                <a:latin typeface="Arimo"/>
                <a:ea typeface="Arimo"/>
                <a:cs typeface="Arimo"/>
                <a:sym typeface="Arimo"/>
              </a:defRPr>
            </a:lvl7pPr>
            <a:lvl8pPr marL="3657600" marR="0" lvl="7" indent="-323850" algn="l" rtl="0">
              <a:lnSpc>
                <a:spcPct val="114000"/>
              </a:lnSpc>
              <a:spcBef>
                <a:spcPts val="1000"/>
              </a:spcBef>
              <a:spcAft>
                <a:spcPts val="0"/>
              </a:spcAft>
              <a:buClr>
                <a:srgbClr val="000000"/>
              </a:buClr>
              <a:buSzPts val="1500"/>
              <a:buFont typeface="Arimo"/>
              <a:buChar char="○"/>
              <a:defRPr sz="1500" b="0" i="0" u="none" strike="noStrike" cap="none">
                <a:solidFill>
                  <a:srgbClr val="000000"/>
                </a:solidFill>
                <a:latin typeface="Arimo"/>
                <a:ea typeface="Arimo"/>
                <a:cs typeface="Arimo"/>
                <a:sym typeface="Arimo"/>
              </a:defRPr>
            </a:lvl8pPr>
            <a:lvl9pPr marL="4114800" marR="0" lvl="8" indent="-323850" algn="l" rtl="0">
              <a:lnSpc>
                <a:spcPct val="114000"/>
              </a:lnSpc>
              <a:spcBef>
                <a:spcPts val="1000"/>
              </a:spcBef>
              <a:spcAft>
                <a:spcPts val="1000"/>
              </a:spcAft>
              <a:buClr>
                <a:srgbClr val="000000"/>
              </a:buClr>
              <a:buSzPts val="1500"/>
              <a:buFont typeface="Arimo"/>
              <a:buChar char="■"/>
              <a:defRPr sz="1500" b="0" i="0" u="none" strike="noStrike" cap="none">
                <a:solidFill>
                  <a:srgbClr val="000000"/>
                </a:solidFill>
                <a:latin typeface="Arimo"/>
                <a:ea typeface="Arimo"/>
                <a:cs typeface="Arimo"/>
                <a:sym typeface="Arimo"/>
              </a:defRPr>
            </a:lvl9pPr>
          </a:lstStyle>
          <a:p>
            <a:endParaRPr/>
          </a:p>
        </p:txBody>
      </p:sp>
      <p:pic>
        <p:nvPicPr>
          <p:cNvPr id="8" name="Google Shape;8;p12"/>
          <p:cNvPicPr preferRelativeResize="0"/>
          <p:nvPr/>
        </p:nvPicPr>
        <p:blipFill rotWithShape="1">
          <a:blip r:embed="rId15">
            <a:alphaModFix/>
          </a:blip>
          <a:srcRect t="3339" b="3346"/>
          <a:stretch/>
        </p:blipFill>
        <p:spPr>
          <a:xfrm>
            <a:off x="6407875" y="4892935"/>
            <a:ext cx="2516475" cy="102390"/>
          </a:xfrm>
          <a:prstGeom prst="rect">
            <a:avLst/>
          </a:prstGeom>
          <a:noFill/>
          <a:ln>
            <a:noFill/>
          </a:ln>
        </p:spPr>
      </p:pic>
      <p:pic>
        <p:nvPicPr>
          <p:cNvPr id="9" name="Google Shape;9;p12"/>
          <p:cNvPicPr preferRelativeResize="0"/>
          <p:nvPr/>
        </p:nvPicPr>
        <p:blipFill rotWithShape="1">
          <a:blip r:embed="rId16">
            <a:alphaModFix/>
          </a:blip>
          <a:srcRect t="475" b="474"/>
          <a:stretch/>
        </p:blipFill>
        <p:spPr>
          <a:xfrm>
            <a:off x="6793697" y="4612175"/>
            <a:ext cx="1744831" cy="24105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
          <p:cNvSpPr txBox="1">
            <a:spLocks noGrp="1"/>
          </p:cNvSpPr>
          <p:nvPr>
            <p:ph type="ctrTitle"/>
          </p:nvPr>
        </p:nvSpPr>
        <p:spPr>
          <a:xfrm>
            <a:off x="1243575" y="3483300"/>
            <a:ext cx="7544100" cy="1560600"/>
          </a:xfrm>
          <a:prstGeom prst="rect">
            <a:avLst/>
          </a:prstGeom>
          <a:noFill/>
          <a:ln>
            <a:noFill/>
          </a:ln>
          <a:effectLst>
            <a:outerShdw blurRad="57150" dist="19050" dir="5400000" algn="bl" rotWithShape="0">
              <a:srgbClr val="000000">
                <a:alpha val="49019"/>
              </a:srgbClr>
            </a:outerShdw>
          </a:effectLst>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a:t>The Social Dimensions of the Beatitudes  </a:t>
            </a:r>
            <a:endParaRPr>
              <a:latin typeface="Avenir"/>
              <a:ea typeface="Avenir"/>
              <a:cs typeface="Avenir"/>
              <a:sym typeface="Avenir"/>
            </a:endParaRPr>
          </a:p>
        </p:txBody>
      </p:sp>
      <p:sp>
        <p:nvSpPr>
          <p:cNvPr id="84" name="Google Shape;84;p1"/>
          <p:cNvSpPr txBox="1">
            <a:spLocks noGrp="1"/>
          </p:cNvSpPr>
          <p:nvPr>
            <p:ph type="subTitle" idx="1"/>
          </p:nvPr>
        </p:nvSpPr>
        <p:spPr>
          <a:xfrm rot="5400000">
            <a:off x="-2067900" y="2292375"/>
            <a:ext cx="4909800" cy="774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400"/>
              <a:buNone/>
            </a:pPr>
            <a:r>
              <a:rPr lang="en"/>
              <a:t>Chapter 15</a:t>
            </a:r>
            <a:endParaRPr/>
          </a:p>
        </p:txBody>
      </p:sp>
      <p:cxnSp>
        <p:nvCxnSpPr>
          <p:cNvPr id="85" name="Google Shape;85;p1"/>
          <p:cNvCxnSpPr/>
          <p:nvPr/>
        </p:nvCxnSpPr>
        <p:spPr>
          <a:xfrm>
            <a:off x="834750" y="3329625"/>
            <a:ext cx="6432600" cy="6900"/>
          </a:xfrm>
          <a:prstGeom prst="straightConnector1">
            <a:avLst/>
          </a:prstGeom>
          <a:noFill/>
          <a:ln w="76200" cap="flat" cmpd="sng">
            <a:solidFill>
              <a:srgbClr val="F5AE4D"/>
            </a:solidFill>
            <a:prstDash val="solid"/>
            <a:round/>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a95126f6e8_0_37"/>
          <p:cNvSpPr txBox="1">
            <a:spLocks noGrp="1"/>
          </p:cNvSpPr>
          <p:nvPr>
            <p:ph type="title"/>
          </p:nvPr>
        </p:nvSpPr>
        <p:spPr>
          <a:xfrm>
            <a:off x="729450" y="632850"/>
            <a:ext cx="7688400" cy="535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a:t>The Sixth Beatitude</a:t>
            </a:r>
            <a:endParaRPr/>
          </a:p>
        </p:txBody>
      </p:sp>
      <p:sp>
        <p:nvSpPr>
          <p:cNvPr id="142" name="Google Shape;142;ga95126f6e8_0_37"/>
          <p:cNvSpPr txBox="1">
            <a:spLocks noGrp="1"/>
          </p:cNvSpPr>
          <p:nvPr>
            <p:ph type="body" idx="1"/>
          </p:nvPr>
        </p:nvSpPr>
        <p:spPr>
          <a:xfrm>
            <a:off x="448200" y="1404275"/>
            <a:ext cx="8247600" cy="30546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1200"/>
              </a:spcBef>
              <a:spcAft>
                <a:spcPts val="0"/>
              </a:spcAft>
              <a:buSzPts val="2000"/>
              <a:buChar char="■"/>
            </a:pPr>
            <a:r>
              <a:rPr lang="en" sz="2000" b="1" dirty="0"/>
              <a:t>Blessed are the clean of heart, for they will see God. </a:t>
            </a:r>
            <a:endParaRPr sz="2000" b="1" dirty="0"/>
          </a:p>
          <a:p>
            <a:pPr marL="914400" lvl="1" indent="-355600" algn="l" rtl="0">
              <a:lnSpc>
                <a:spcPct val="115000"/>
              </a:lnSpc>
              <a:spcBef>
                <a:spcPts val="0"/>
              </a:spcBef>
              <a:spcAft>
                <a:spcPts val="0"/>
              </a:spcAft>
              <a:buSzPts val="2000"/>
              <a:buChar char="■"/>
            </a:pPr>
            <a:r>
              <a:rPr lang="en" sz="2000" dirty="0"/>
              <a:t>To be clean or pure of heart is to be able to recognize the good and to love what is good. </a:t>
            </a:r>
            <a:endParaRPr sz="2000" dirty="0"/>
          </a:p>
          <a:p>
            <a:pPr marL="914400" lvl="1" indent="-355600" algn="l" rtl="0">
              <a:lnSpc>
                <a:spcPct val="115000"/>
              </a:lnSpc>
              <a:spcBef>
                <a:spcPts val="0"/>
              </a:spcBef>
              <a:spcAft>
                <a:spcPts val="0"/>
              </a:spcAft>
              <a:buSzPts val="2000"/>
              <a:buChar char="■"/>
            </a:pPr>
            <a:r>
              <a:rPr lang="en" sz="2000" dirty="0"/>
              <a:t>The clean of heart do not disregard the dignity of others by objectifying them or turning them into an instrument of personal pleasure or gain. </a:t>
            </a:r>
            <a:endParaRPr sz="2000" dirty="0"/>
          </a:p>
          <a:p>
            <a:pPr marL="914400" lvl="1" indent="-355600" algn="l" rtl="0">
              <a:lnSpc>
                <a:spcPct val="115000"/>
              </a:lnSpc>
              <a:spcBef>
                <a:spcPts val="0"/>
              </a:spcBef>
              <a:spcAft>
                <a:spcPts val="0"/>
              </a:spcAft>
              <a:buSzPts val="2000"/>
              <a:buChar char="■"/>
            </a:pPr>
            <a:r>
              <a:rPr lang="en" sz="2000" dirty="0"/>
              <a:t>They work on the virtues of modesty and chastity. </a:t>
            </a:r>
            <a:endParaRPr sz="2000" dirty="0"/>
          </a:p>
          <a:p>
            <a:pPr marL="0" lvl="0" indent="0" algn="l" rtl="0">
              <a:lnSpc>
                <a:spcPct val="115000"/>
              </a:lnSpc>
              <a:spcBef>
                <a:spcPts val="1200"/>
              </a:spcBef>
              <a:spcAft>
                <a:spcPts val="0"/>
              </a:spcAft>
              <a:buNone/>
            </a:pPr>
            <a:r>
              <a:rPr lang="en" sz="1100" dirty="0"/>
              <a:t> </a:t>
            </a:r>
            <a:endParaRPr sz="1100" dirty="0"/>
          </a:p>
          <a:p>
            <a:pPr marL="457200" lvl="0" indent="0" algn="l" rtl="0">
              <a:lnSpc>
                <a:spcPct val="115000"/>
              </a:lnSpc>
              <a:spcBef>
                <a:spcPts val="1200"/>
              </a:spcBef>
              <a:spcAft>
                <a:spcPts val="0"/>
              </a:spcAft>
              <a:buNone/>
            </a:pPr>
            <a:endParaRPr sz="2000" dirty="0"/>
          </a:p>
          <a:p>
            <a:pPr marL="0" lvl="0" indent="0" algn="l" rtl="0">
              <a:lnSpc>
                <a:spcPct val="115000"/>
              </a:lnSpc>
              <a:spcBef>
                <a:spcPts val="1200"/>
              </a:spcBef>
              <a:spcAft>
                <a:spcPts val="0"/>
              </a:spcAft>
              <a:buNone/>
            </a:pPr>
            <a:endParaRPr sz="1100" dirty="0">
              <a:highlight>
                <a:srgbClr val="FFFFFF"/>
              </a:highlight>
            </a:endParaRPr>
          </a:p>
          <a:p>
            <a:pPr marL="0" lvl="0" indent="0" algn="l" rtl="0">
              <a:lnSpc>
                <a:spcPct val="115000"/>
              </a:lnSpc>
              <a:spcBef>
                <a:spcPts val="1200"/>
              </a:spcBef>
              <a:spcAft>
                <a:spcPts val="0"/>
              </a:spcAft>
              <a:buNone/>
            </a:pPr>
            <a:endParaRPr sz="1100" dirty="0">
              <a:highlight>
                <a:srgbClr val="FFFFFF"/>
              </a:highlight>
            </a:endParaRPr>
          </a:p>
          <a:p>
            <a:pPr marL="0" lvl="0" indent="0" algn="l" rtl="0">
              <a:lnSpc>
                <a:spcPct val="115000"/>
              </a:lnSpc>
              <a:spcBef>
                <a:spcPts val="1200"/>
              </a:spcBef>
              <a:spcAft>
                <a:spcPts val="0"/>
              </a:spcAft>
              <a:buNone/>
            </a:pPr>
            <a:endParaRPr sz="1900" dirty="0">
              <a:highlight>
                <a:srgbClr val="FFFFFF"/>
              </a:highlight>
            </a:endParaRPr>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SzPts val="1500"/>
              <a:buNone/>
            </a:pPr>
            <a:endParaRPr sz="1800" dirty="0">
              <a:latin typeface="Arial"/>
              <a:ea typeface="Arial"/>
              <a:cs typeface="Arial"/>
              <a:sym typeface="Arial"/>
            </a:endParaRPr>
          </a:p>
          <a:p>
            <a:pPr marL="457200" lvl="0" indent="0" algn="l" rtl="0">
              <a:lnSpc>
                <a:spcPct val="115000"/>
              </a:lnSpc>
              <a:spcBef>
                <a:spcPts val="0"/>
              </a:spcBef>
              <a:spcAft>
                <a:spcPts val="0"/>
              </a:spcAft>
              <a:buSzPts val="15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Effect transition="in" filter="fade">
                                      <p:cBhvr>
                                        <p:cTn id="7" dur="1000"/>
                                        <p:tgtEl>
                                          <p:spTgt spid="1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
                                            <p:txEl>
                                              <p:pRg st="1" end="1"/>
                                            </p:txEl>
                                          </p:spTgt>
                                        </p:tgtEl>
                                        <p:attrNameLst>
                                          <p:attrName>style.visibility</p:attrName>
                                        </p:attrNameLst>
                                      </p:cBhvr>
                                      <p:to>
                                        <p:strVal val="visible"/>
                                      </p:to>
                                    </p:set>
                                    <p:animEffect transition="in" filter="fade">
                                      <p:cBhvr>
                                        <p:cTn id="12" dur="1000"/>
                                        <p:tgtEl>
                                          <p:spTgt spid="1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
                                            <p:txEl>
                                              <p:pRg st="2" end="2"/>
                                            </p:txEl>
                                          </p:spTgt>
                                        </p:tgtEl>
                                        <p:attrNameLst>
                                          <p:attrName>style.visibility</p:attrName>
                                        </p:attrNameLst>
                                      </p:cBhvr>
                                      <p:to>
                                        <p:strVal val="visible"/>
                                      </p:to>
                                    </p:set>
                                    <p:animEffect transition="in" filter="fade">
                                      <p:cBhvr>
                                        <p:cTn id="17" dur="1000"/>
                                        <p:tgtEl>
                                          <p:spTgt spid="1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2">
                                            <p:txEl>
                                              <p:pRg st="3" end="3"/>
                                            </p:txEl>
                                          </p:spTgt>
                                        </p:tgtEl>
                                        <p:attrNameLst>
                                          <p:attrName>style.visibility</p:attrName>
                                        </p:attrNameLst>
                                      </p:cBhvr>
                                      <p:to>
                                        <p:strVal val="visible"/>
                                      </p:to>
                                    </p:set>
                                    <p:animEffect transition="in" filter="fade">
                                      <p:cBhvr>
                                        <p:cTn id="22" dur="1000"/>
                                        <p:tgtEl>
                                          <p:spTgt spid="1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2">
                                            <p:txEl>
                                              <p:pRg st="4" end="4"/>
                                            </p:txEl>
                                          </p:spTgt>
                                        </p:tgtEl>
                                        <p:attrNameLst>
                                          <p:attrName>style.visibility</p:attrName>
                                        </p:attrNameLst>
                                      </p:cBhvr>
                                      <p:to>
                                        <p:strVal val="visible"/>
                                      </p:to>
                                    </p:set>
                                    <p:animEffect transition="in" filter="fade">
                                      <p:cBhvr>
                                        <p:cTn id="27" dur="1000"/>
                                        <p:tgtEl>
                                          <p:spTgt spid="1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9196fd6abc_1_26"/>
          <p:cNvSpPr txBox="1">
            <a:spLocks noGrp="1"/>
          </p:cNvSpPr>
          <p:nvPr>
            <p:ph type="title"/>
          </p:nvPr>
        </p:nvSpPr>
        <p:spPr>
          <a:xfrm>
            <a:off x="727650" y="362950"/>
            <a:ext cx="5496300" cy="580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a:t>The Seventh Beatitude </a:t>
            </a:r>
            <a:endParaRPr/>
          </a:p>
        </p:txBody>
      </p:sp>
      <p:sp>
        <p:nvSpPr>
          <p:cNvPr id="148" name="Google Shape;148;g9196fd6abc_1_26"/>
          <p:cNvSpPr txBox="1">
            <a:spLocks noGrp="1"/>
          </p:cNvSpPr>
          <p:nvPr>
            <p:ph type="body" idx="1"/>
          </p:nvPr>
        </p:nvSpPr>
        <p:spPr>
          <a:xfrm>
            <a:off x="248875" y="943750"/>
            <a:ext cx="5029500" cy="3691800"/>
          </a:xfrm>
          <a:prstGeom prst="rect">
            <a:avLst/>
          </a:prstGeom>
          <a:noFill/>
          <a:ln>
            <a:noFill/>
          </a:ln>
        </p:spPr>
        <p:txBody>
          <a:bodyPr spcFirstLastPara="1" wrap="square" lIns="91425" tIns="91425" rIns="91425" bIns="91425" anchor="t" anchorCtr="0">
            <a:noAutofit/>
          </a:bodyPr>
          <a:lstStyle/>
          <a:p>
            <a:pPr marL="457200" lvl="0" indent="-349250" algn="l" rtl="0">
              <a:lnSpc>
                <a:spcPct val="115000"/>
              </a:lnSpc>
              <a:spcBef>
                <a:spcPts val="1200"/>
              </a:spcBef>
              <a:spcAft>
                <a:spcPts val="0"/>
              </a:spcAft>
              <a:buSzPts val="1900"/>
              <a:buChar char="■"/>
            </a:pPr>
            <a:r>
              <a:rPr lang="en" sz="1900" b="1" dirty="0"/>
              <a:t>Blessed are the peacemakers, for they will be called children of God.</a:t>
            </a:r>
            <a:endParaRPr sz="1900" b="1" dirty="0"/>
          </a:p>
          <a:p>
            <a:pPr marL="914400" lvl="1" indent="-349250" algn="l" rtl="0">
              <a:lnSpc>
                <a:spcPct val="115000"/>
              </a:lnSpc>
              <a:spcBef>
                <a:spcPts val="0"/>
              </a:spcBef>
              <a:spcAft>
                <a:spcPts val="0"/>
              </a:spcAft>
              <a:buSzPts val="1900"/>
              <a:buChar char="■"/>
            </a:pPr>
            <a:r>
              <a:rPr lang="en" sz="1900" dirty="0"/>
              <a:t>The peacemakers seek reconciliation and the unity of will.</a:t>
            </a:r>
            <a:endParaRPr sz="1900" dirty="0"/>
          </a:p>
          <a:p>
            <a:pPr marL="914400" lvl="1" indent="-349250" algn="l" rtl="0">
              <a:lnSpc>
                <a:spcPct val="115000"/>
              </a:lnSpc>
              <a:spcBef>
                <a:spcPts val="0"/>
              </a:spcBef>
              <a:spcAft>
                <a:spcPts val="0"/>
              </a:spcAft>
              <a:buSzPts val="1900"/>
              <a:buChar char="■"/>
            </a:pPr>
            <a:r>
              <a:rPr lang="en" sz="1900" dirty="0"/>
              <a:t>To make peace is to reconcile differences and overcome divisions. </a:t>
            </a:r>
            <a:endParaRPr sz="1900" dirty="0"/>
          </a:p>
          <a:p>
            <a:pPr marL="914400" lvl="1" indent="-349250" algn="l" rtl="0">
              <a:lnSpc>
                <a:spcPct val="115000"/>
              </a:lnSpc>
              <a:spcBef>
                <a:spcPts val="0"/>
              </a:spcBef>
              <a:spcAft>
                <a:spcPts val="0"/>
              </a:spcAft>
              <a:buSzPts val="1900"/>
              <a:buChar char="■"/>
            </a:pPr>
            <a:r>
              <a:rPr lang="en" sz="1900" dirty="0"/>
              <a:t>The peacemakers do not necessarily avoid conflict, but they are always working toward reconciling all things in God.</a:t>
            </a:r>
            <a:endParaRPr sz="1900" dirty="0"/>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200" dirty="0"/>
          </a:p>
          <a:p>
            <a:pPr marL="0" lvl="0" indent="0" algn="l" rtl="0">
              <a:lnSpc>
                <a:spcPct val="115000"/>
              </a:lnSpc>
              <a:spcBef>
                <a:spcPts val="1200"/>
              </a:spcBef>
              <a:spcAft>
                <a:spcPts val="0"/>
              </a:spcAft>
              <a:buSzPts val="1500"/>
              <a:buNone/>
            </a:pPr>
            <a:endParaRPr dirty="0"/>
          </a:p>
        </p:txBody>
      </p:sp>
      <p:pic>
        <p:nvPicPr>
          <p:cNvPr id="149" name="Google Shape;149;g9196fd6abc_1_26"/>
          <p:cNvPicPr preferRelativeResize="0"/>
          <p:nvPr/>
        </p:nvPicPr>
        <p:blipFill rotWithShape="1">
          <a:blip r:embed="rId3">
            <a:alphaModFix/>
          </a:blip>
          <a:srcRect l="15850" t="8897" r="12587" b="5632"/>
          <a:stretch/>
        </p:blipFill>
        <p:spPr>
          <a:xfrm>
            <a:off x="5348250" y="1034700"/>
            <a:ext cx="3504900" cy="3407100"/>
          </a:xfrm>
          <a:prstGeom prst="ellipse">
            <a:avLst/>
          </a:prstGeom>
          <a:noFill/>
          <a:ln w="76200" cap="flat" cmpd="sng">
            <a:solidFill>
              <a:srgbClr val="F6F3EC"/>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xEl>
                                              <p:pRg st="0" end="0"/>
                                            </p:txEl>
                                          </p:spTgt>
                                        </p:tgtEl>
                                        <p:attrNameLst>
                                          <p:attrName>style.visibility</p:attrName>
                                        </p:attrNameLst>
                                      </p:cBhvr>
                                      <p:to>
                                        <p:strVal val="visible"/>
                                      </p:to>
                                    </p:set>
                                    <p:animEffect transition="in" filter="fade">
                                      <p:cBhvr>
                                        <p:cTn id="7" dur="1000"/>
                                        <p:tgtEl>
                                          <p:spTgt spid="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
                                            <p:txEl>
                                              <p:pRg st="1" end="1"/>
                                            </p:txEl>
                                          </p:spTgt>
                                        </p:tgtEl>
                                        <p:attrNameLst>
                                          <p:attrName>style.visibility</p:attrName>
                                        </p:attrNameLst>
                                      </p:cBhvr>
                                      <p:to>
                                        <p:strVal val="visible"/>
                                      </p:to>
                                    </p:set>
                                    <p:animEffect transition="in" filter="fade">
                                      <p:cBhvr>
                                        <p:cTn id="12" dur="1000"/>
                                        <p:tgtEl>
                                          <p:spTgt spid="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8">
                                            <p:txEl>
                                              <p:pRg st="2" end="2"/>
                                            </p:txEl>
                                          </p:spTgt>
                                        </p:tgtEl>
                                        <p:attrNameLst>
                                          <p:attrName>style.visibility</p:attrName>
                                        </p:attrNameLst>
                                      </p:cBhvr>
                                      <p:to>
                                        <p:strVal val="visible"/>
                                      </p:to>
                                    </p:set>
                                    <p:animEffect transition="in" filter="fade">
                                      <p:cBhvr>
                                        <p:cTn id="17" dur="1000"/>
                                        <p:tgtEl>
                                          <p:spTgt spid="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8">
                                            <p:txEl>
                                              <p:pRg st="3" end="3"/>
                                            </p:txEl>
                                          </p:spTgt>
                                        </p:tgtEl>
                                        <p:attrNameLst>
                                          <p:attrName>style.visibility</p:attrName>
                                        </p:attrNameLst>
                                      </p:cBhvr>
                                      <p:to>
                                        <p:strVal val="visible"/>
                                      </p:to>
                                    </p:set>
                                    <p:animEffect transition="in" filter="fade">
                                      <p:cBhvr>
                                        <p:cTn id="22" dur="1000"/>
                                        <p:tgtEl>
                                          <p:spTgt spid="1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a95126f6e8_0_47"/>
          <p:cNvSpPr txBox="1">
            <a:spLocks noGrp="1"/>
          </p:cNvSpPr>
          <p:nvPr>
            <p:ph type="title"/>
          </p:nvPr>
        </p:nvSpPr>
        <p:spPr>
          <a:xfrm>
            <a:off x="729450" y="632850"/>
            <a:ext cx="7688400" cy="535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a:t>The Eighth Beatitude</a:t>
            </a:r>
            <a:endParaRPr/>
          </a:p>
        </p:txBody>
      </p:sp>
      <p:sp>
        <p:nvSpPr>
          <p:cNvPr id="155" name="Google Shape;155;ga95126f6e8_0_47"/>
          <p:cNvSpPr txBox="1">
            <a:spLocks noGrp="1"/>
          </p:cNvSpPr>
          <p:nvPr>
            <p:ph type="body" idx="1"/>
          </p:nvPr>
        </p:nvSpPr>
        <p:spPr>
          <a:xfrm>
            <a:off x="448200" y="1168050"/>
            <a:ext cx="8247600" cy="3054600"/>
          </a:xfrm>
          <a:prstGeom prst="rect">
            <a:avLst/>
          </a:prstGeom>
          <a:noFill/>
          <a:ln>
            <a:noFill/>
          </a:ln>
        </p:spPr>
        <p:txBody>
          <a:bodyPr spcFirstLastPara="1" wrap="square" lIns="91425" tIns="91425" rIns="91425" bIns="91425" anchor="t" anchorCtr="0">
            <a:noAutofit/>
          </a:bodyPr>
          <a:lstStyle/>
          <a:p>
            <a:pPr marL="457200" lvl="0" indent="-349250" algn="l" rtl="0">
              <a:lnSpc>
                <a:spcPct val="115000"/>
              </a:lnSpc>
              <a:spcBef>
                <a:spcPts val="1200"/>
              </a:spcBef>
              <a:spcAft>
                <a:spcPts val="0"/>
              </a:spcAft>
              <a:buSzPts val="1900"/>
              <a:buChar char="■"/>
            </a:pPr>
            <a:r>
              <a:rPr lang="en" sz="2100" b="1" dirty="0"/>
              <a:t>Blessed are they who are persecuted for the sake of righteousness, for theirs is the kingdom of heaven. </a:t>
            </a:r>
            <a:endParaRPr sz="2100" b="1" dirty="0"/>
          </a:p>
          <a:p>
            <a:pPr marL="914400" lvl="1" indent="-349250" algn="l" rtl="0">
              <a:lnSpc>
                <a:spcPct val="115000"/>
              </a:lnSpc>
              <a:spcBef>
                <a:spcPts val="0"/>
              </a:spcBef>
              <a:spcAft>
                <a:spcPts val="0"/>
              </a:spcAft>
              <a:buSzPts val="1900"/>
              <a:buChar char="■"/>
            </a:pPr>
            <a:r>
              <a:rPr lang="en" sz="2100" dirty="0"/>
              <a:t>If we sincerely strive to live the Beatitudes in our social relationships, we may experience persecution. </a:t>
            </a:r>
            <a:endParaRPr sz="2100" dirty="0"/>
          </a:p>
          <a:p>
            <a:pPr marL="914400" lvl="1" indent="-349250" algn="l" rtl="0">
              <a:lnSpc>
                <a:spcPct val="115000"/>
              </a:lnSpc>
              <a:spcBef>
                <a:spcPts val="0"/>
              </a:spcBef>
              <a:spcAft>
                <a:spcPts val="0"/>
              </a:spcAft>
              <a:buSzPts val="1900"/>
              <a:buChar char="■"/>
            </a:pPr>
            <a:r>
              <a:rPr lang="en" sz="2100" dirty="0"/>
              <a:t>There are many who want to live contrary to God’s law, and these people find the Christian message disturbing. </a:t>
            </a:r>
            <a:endParaRPr sz="2100" dirty="0"/>
          </a:p>
          <a:p>
            <a:pPr marL="914400" lvl="1" indent="-349250" algn="l" rtl="0">
              <a:lnSpc>
                <a:spcPct val="115000"/>
              </a:lnSpc>
              <a:spcBef>
                <a:spcPts val="0"/>
              </a:spcBef>
              <a:spcAft>
                <a:spcPts val="0"/>
              </a:spcAft>
              <a:buSzPts val="1900"/>
              <a:buChar char="■"/>
            </a:pPr>
            <a:r>
              <a:rPr lang="en" sz="2100" dirty="0"/>
              <a:t>Christians must press on in hope</a:t>
            </a:r>
            <a:endParaRPr sz="2100" dirty="0"/>
          </a:p>
          <a:p>
            <a:pPr marL="914400" lvl="1" indent="-349250" algn="l" rtl="0">
              <a:lnSpc>
                <a:spcPct val="115000"/>
              </a:lnSpc>
              <a:spcBef>
                <a:spcPts val="0"/>
              </a:spcBef>
              <a:spcAft>
                <a:spcPts val="0"/>
              </a:spcAft>
              <a:buSzPts val="1900"/>
              <a:buChar char="■"/>
            </a:pPr>
            <a:r>
              <a:rPr lang="en" sz="2100" dirty="0"/>
              <a:t>We also must be willing to lay down our lives for the Gospel. </a:t>
            </a:r>
            <a:endParaRPr sz="2100" dirty="0"/>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200" dirty="0"/>
          </a:p>
          <a:p>
            <a:pPr marL="457200" lvl="0" indent="0" algn="l" rtl="0">
              <a:lnSpc>
                <a:spcPct val="115000"/>
              </a:lnSpc>
              <a:spcBef>
                <a:spcPts val="1200"/>
              </a:spcBef>
              <a:spcAft>
                <a:spcPts val="0"/>
              </a:spcAft>
              <a:buNone/>
            </a:pPr>
            <a:endParaRPr sz="2000" dirty="0"/>
          </a:p>
          <a:p>
            <a:pPr marL="0" lvl="0" indent="0" algn="l" rtl="0">
              <a:lnSpc>
                <a:spcPct val="115000"/>
              </a:lnSpc>
              <a:spcBef>
                <a:spcPts val="1200"/>
              </a:spcBef>
              <a:spcAft>
                <a:spcPts val="0"/>
              </a:spcAft>
              <a:buNone/>
            </a:pPr>
            <a:endParaRPr sz="1100" dirty="0">
              <a:highlight>
                <a:srgbClr val="FFFFFF"/>
              </a:highlight>
            </a:endParaRPr>
          </a:p>
          <a:p>
            <a:pPr marL="0" lvl="0" indent="0" algn="l" rtl="0">
              <a:lnSpc>
                <a:spcPct val="115000"/>
              </a:lnSpc>
              <a:spcBef>
                <a:spcPts val="1200"/>
              </a:spcBef>
              <a:spcAft>
                <a:spcPts val="0"/>
              </a:spcAft>
              <a:buNone/>
            </a:pPr>
            <a:endParaRPr sz="1100" dirty="0">
              <a:highlight>
                <a:srgbClr val="FFFFFF"/>
              </a:highlight>
            </a:endParaRPr>
          </a:p>
          <a:p>
            <a:pPr marL="0" lvl="0" indent="0" algn="l" rtl="0">
              <a:lnSpc>
                <a:spcPct val="115000"/>
              </a:lnSpc>
              <a:spcBef>
                <a:spcPts val="1200"/>
              </a:spcBef>
              <a:spcAft>
                <a:spcPts val="0"/>
              </a:spcAft>
              <a:buNone/>
            </a:pPr>
            <a:endParaRPr sz="1900" dirty="0">
              <a:highlight>
                <a:srgbClr val="FFFFFF"/>
              </a:highlight>
            </a:endParaRPr>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SzPts val="1500"/>
              <a:buNone/>
            </a:pPr>
            <a:endParaRPr sz="1800" dirty="0">
              <a:latin typeface="Arial"/>
              <a:ea typeface="Arial"/>
              <a:cs typeface="Arial"/>
              <a:sym typeface="Arial"/>
            </a:endParaRPr>
          </a:p>
          <a:p>
            <a:pPr marL="457200" lvl="0" indent="0" algn="l" rtl="0">
              <a:lnSpc>
                <a:spcPct val="115000"/>
              </a:lnSpc>
              <a:spcBef>
                <a:spcPts val="0"/>
              </a:spcBef>
              <a:spcAft>
                <a:spcPts val="0"/>
              </a:spcAft>
              <a:buSzPts val="15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animEffect transition="in" filter="fade">
                                      <p:cBhvr>
                                        <p:cTn id="7" dur="1000"/>
                                        <p:tgtEl>
                                          <p:spTgt spid="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
                                            <p:txEl>
                                              <p:pRg st="1" end="1"/>
                                            </p:txEl>
                                          </p:spTgt>
                                        </p:tgtEl>
                                        <p:attrNameLst>
                                          <p:attrName>style.visibility</p:attrName>
                                        </p:attrNameLst>
                                      </p:cBhvr>
                                      <p:to>
                                        <p:strVal val="visible"/>
                                      </p:to>
                                    </p:set>
                                    <p:animEffect transition="in" filter="fade">
                                      <p:cBhvr>
                                        <p:cTn id="12" dur="1000"/>
                                        <p:tgtEl>
                                          <p:spTgt spid="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5">
                                            <p:txEl>
                                              <p:pRg st="2" end="2"/>
                                            </p:txEl>
                                          </p:spTgt>
                                        </p:tgtEl>
                                        <p:attrNameLst>
                                          <p:attrName>style.visibility</p:attrName>
                                        </p:attrNameLst>
                                      </p:cBhvr>
                                      <p:to>
                                        <p:strVal val="visible"/>
                                      </p:to>
                                    </p:set>
                                    <p:animEffect transition="in" filter="fade">
                                      <p:cBhvr>
                                        <p:cTn id="17" dur="1000"/>
                                        <p:tgtEl>
                                          <p:spTgt spid="1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5">
                                            <p:txEl>
                                              <p:pRg st="3" end="3"/>
                                            </p:txEl>
                                          </p:spTgt>
                                        </p:tgtEl>
                                        <p:attrNameLst>
                                          <p:attrName>style.visibility</p:attrName>
                                        </p:attrNameLst>
                                      </p:cBhvr>
                                      <p:to>
                                        <p:strVal val="visible"/>
                                      </p:to>
                                    </p:set>
                                    <p:animEffect transition="in" filter="fade">
                                      <p:cBhvr>
                                        <p:cTn id="22" dur="1000"/>
                                        <p:tgtEl>
                                          <p:spTgt spid="1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5">
                                            <p:txEl>
                                              <p:pRg st="4" end="4"/>
                                            </p:txEl>
                                          </p:spTgt>
                                        </p:tgtEl>
                                        <p:attrNameLst>
                                          <p:attrName>style.visibility</p:attrName>
                                        </p:attrNameLst>
                                      </p:cBhvr>
                                      <p:to>
                                        <p:strVal val="visible"/>
                                      </p:to>
                                    </p:set>
                                    <p:animEffect transition="in" filter="fade">
                                      <p:cBhvr>
                                        <p:cTn id="27" dur="1000"/>
                                        <p:tgtEl>
                                          <p:spTgt spid="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a95126f6e8_0_42"/>
          <p:cNvSpPr txBox="1">
            <a:spLocks noGrp="1"/>
          </p:cNvSpPr>
          <p:nvPr>
            <p:ph type="title"/>
          </p:nvPr>
        </p:nvSpPr>
        <p:spPr>
          <a:xfrm>
            <a:off x="729450" y="632850"/>
            <a:ext cx="7688400" cy="535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a:t>Living the Beatitudes</a:t>
            </a:r>
            <a:endParaRPr/>
          </a:p>
        </p:txBody>
      </p:sp>
      <p:sp>
        <p:nvSpPr>
          <p:cNvPr id="161" name="Google Shape;161;ga95126f6e8_0_42"/>
          <p:cNvSpPr txBox="1">
            <a:spLocks noGrp="1"/>
          </p:cNvSpPr>
          <p:nvPr>
            <p:ph type="body" idx="1"/>
          </p:nvPr>
        </p:nvSpPr>
        <p:spPr>
          <a:xfrm>
            <a:off x="448200" y="1404275"/>
            <a:ext cx="8247600" cy="30546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1200"/>
              </a:spcBef>
              <a:spcAft>
                <a:spcPts val="0"/>
              </a:spcAft>
              <a:buSzPts val="2000"/>
              <a:buChar char="■"/>
            </a:pPr>
            <a:r>
              <a:rPr lang="en" sz="2400" dirty="0"/>
              <a:t>The Christian way of blessedness—of beatitude—is the most powerful form of resistance to sin. </a:t>
            </a:r>
            <a:endParaRPr sz="2400" dirty="0"/>
          </a:p>
          <a:p>
            <a:pPr marL="457200" lvl="0" indent="-355600" algn="l" rtl="0">
              <a:lnSpc>
                <a:spcPct val="115000"/>
              </a:lnSpc>
              <a:spcBef>
                <a:spcPts val="0"/>
              </a:spcBef>
              <a:spcAft>
                <a:spcPts val="0"/>
              </a:spcAft>
              <a:buSzPts val="2000"/>
              <a:buChar char="■"/>
            </a:pPr>
            <a:r>
              <a:rPr lang="en" sz="2400" dirty="0"/>
              <a:t>Living the Beatitudes is the true mark of </a:t>
            </a:r>
            <a:r>
              <a:rPr lang="en" sz="2400" dirty="0">
                <a:highlight>
                  <a:srgbClr val="FFFFFF"/>
                </a:highlight>
              </a:rPr>
              <a:t>Christian holiness and the sign of great spiritual maturity. </a:t>
            </a:r>
            <a:endParaRPr sz="2400" dirty="0">
              <a:highlight>
                <a:srgbClr val="FFFFFF"/>
              </a:highlight>
            </a:endParaRPr>
          </a:p>
          <a:p>
            <a:pPr marL="457200" lvl="0" indent="-355600" algn="l" rtl="0">
              <a:lnSpc>
                <a:spcPct val="115000"/>
              </a:lnSpc>
              <a:spcBef>
                <a:spcPts val="0"/>
              </a:spcBef>
              <a:spcAft>
                <a:spcPts val="0"/>
              </a:spcAft>
              <a:buSzPts val="2000"/>
              <a:buChar char="■"/>
            </a:pPr>
            <a:r>
              <a:rPr lang="en" sz="2400" dirty="0">
                <a:highlight>
                  <a:srgbClr val="FFFFFF"/>
                </a:highlight>
              </a:rPr>
              <a:t>The heart of Catholic Social Teaching is to live as a disciple of Jesus Christ by following His model of blessedness.</a:t>
            </a:r>
            <a:endParaRPr sz="2400" dirty="0">
              <a:highlight>
                <a:srgbClr val="FFFFFF"/>
              </a:highlight>
            </a:endParaRPr>
          </a:p>
          <a:p>
            <a:pPr marL="0" lvl="0" indent="0" algn="l" rtl="0">
              <a:lnSpc>
                <a:spcPct val="115000"/>
              </a:lnSpc>
              <a:spcBef>
                <a:spcPts val="1200"/>
              </a:spcBef>
              <a:spcAft>
                <a:spcPts val="0"/>
              </a:spcAft>
              <a:buNone/>
            </a:pPr>
            <a:endParaRPr sz="1100" dirty="0">
              <a:highlight>
                <a:srgbClr val="FFFFFF"/>
              </a:highlight>
            </a:endParaRPr>
          </a:p>
          <a:p>
            <a:pPr marL="0" lvl="0" indent="0" algn="l" rtl="0">
              <a:lnSpc>
                <a:spcPct val="115000"/>
              </a:lnSpc>
              <a:spcBef>
                <a:spcPts val="1200"/>
              </a:spcBef>
              <a:spcAft>
                <a:spcPts val="0"/>
              </a:spcAft>
              <a:buNone/>
            </a:pPr>
            <a:endParaRPr sz="1100" dirty="0"/>
          </a:p>
          <a:p>
            <a:pPr marL="457200" lvl="0" indent="0" algn="l" rtl="0">
              <a:lnSpc>
                <a:spcPct val="115000"/>
              </a:lnSpc>
              <a:spcBef>
                <a:spcPts val="1200"/>
              </a:spcBef>
              <a:spcAft>
                <a:spcPts val="0"/>
              </a:spcAft>
              <a:buNone/>
            </a:pPr>
            <a:endParaRPr sz="2000" dirty="0"/>
          </a:p>
          <a:p>
            <a:pPr marL="0" lvl="0" indent="0" algn="l" rtl="0">
              <a:lnSpc>
                <a:spcPct val="115000"/>
              </a:lnSpc>
              <a:spcBef>
                <a:spcPts val="1200"/>
              </a:spcBef>
              <a:spcAft>
                <a:spcPts val="0"/>
              </a:spcAft>
              <a:buNone/>
            </a:pPr>
            <a:endParaRPr sz="1100" dirty="0">
              <a:highlight>
                <a:srgbClr val="FFFFFF"/>
              </a:highlight>
            </a:endParaRPr>
          </a:p>
          <a:p>
            <a:pPr marL="0" lvl="0" indent="0" algn="l" rtl="0">
              <a:lnSpc>
                <a:spcPct val="115000"/>
              </a:lnSpc>
              <a:spcBef>
                <a:spcPts val="1200"/>
              </a:spcBef>
              <a:spcAft>
                <a:spcPts val="0"/>
              </a:spcAft>
              <a:buNone/>
            </a:pPr>
            <a:endParaRPr sz="1100" dirty="0">
              <a:highlight>
                <a:srgbClr val="FFFFFF"/>
              </a:highlight>
            </a:endParaRPr>
          </a:p>
          <a:p>
            <a:pPr marL="0" lvl="0" indent="0" algn="l" rtl="0">
              <a:lnSpc>
                <a:spcPct val="115000"/>
              </a:lnSpc>
              <a:spcBef>
                <a:spcPts val="1200"/>
              </a:spcBef>
              <a:spcAft>
                <a:spcPts val="0"/>
              </a:spcAft>
              <a:buNone/>
            </a:pPr>
            <a:endParaRPr sz="1900" dirty="0">
              <a:highlight>
                <a:srgbClr val="FFFFFF"/>
              </a:highlight>
            </a:endParaRPr>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SzPts val="1500"/>
              <a:buNone/>
            </a:pPr>
            <a:endParaRPr sz="1800" dirty="0">
              <a:latin typeface="Arial"/>
              <a:ea typeface="Arial"/>
              <a:cs typeface="Arial"/>
              <a:sym typeface="Arial"/>
            </a:endParaRPr>
          </a:p>
          <a:p>
            <a:pPr marL="457200" lvl="0" indent="0" algn="l" rtl="0">
              <a:lnSpc>
                <a:spcPct val="115000"/>
              </a:lnSpc>
              <a:spcBef>
                <a:spcPts val="0"/>
              </a:spcBef>
              <a:spcAft>
                <a:spcPts val="0"/>
              </a:spcAft>
              <a:buSzPts val="15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animEffect transition="in" filter="fade">
                                      <p:cBhvr>
                                        <p:cTn id="7" dur="1000"/>
                                        <p:tgtEl>
                                          <p:spTgt spid="1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
                                            <p:txEl>
                                              <p:pRg st="1" end="1"/>
                                            </p:txEl>
                                          </p:spTgt>
                                        </p:tgtEl>
                                        <p:attrNameLst>
                                          <p:attrName>style.visibility</p:attrName>
                                        </p:attrNameLst>
                                      </p:cBhvr>
                                      <p:to>
                                        <p:strVal val="visible"/>
                                      </p:to>
                                    </p:set>
                                    <p:animEffect transition="in" filter="fade">
                                      <p:cBhvr>
                                        <p:cTn id="12" dur="1000"/>
                                        <p:tgtEl>
                                          <p:spTgt spid="1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1">
                                            <p:txEl>
                                              <p:pRg st="2" end="2"/>
                                            </p:txEl>
                                          </p:spTgt>
                                        </p:tgtEl>
                                        <p:attrNameLst>
                                          <p:attrName>style.visibility</p:attrName>
                                        </p:attrNameLst>
                                      </p:cBhvr>
                                      <p:to>
                                        <p:strVal val="visible"/>
                                      </p:to>
                                    </p:set>
                                    <p:animEffect transition="in" filter="fade">
                                      <p:cBhvr>
                                        <p:cTn id="17" dur="1000"/>
                                        <p:tgtEl>
                                          <p:spTgt spid="16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a95126f6e8_1_10"/>
          <p:cNvSpPr txBox="1">
            <a:spLocks noGrp="1"/>
          </p:cNvSpPr>
          <p:nvPr>
            <p:ph type="title"/>
          </p:nvPr>
        </p:nvSpPr>
        <p:spPr>
          <a:xfrm>
            <a:off x="3120675" y="632850"/>
            <a:ext cx="5529900" cy="535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000"/>
              <a:buNone/>
            </a:pPr>
            <a:r>
              <a:rPr lang="en" dirty="0"/>
              <a:t>The Great Commandments </a:t>
            </a:r>
            <a:endParaRPr dirty="0"/>
          </a:p>
        </p:txBody>
      </p:sp>
      <p:sp>
        <p:nvSpPr>
          <p:cNvPr id="167" name="Google Shape;167;ga95126f6e8_1_10"/>
          <p:cNvSpPr txBox="1">
            <a:spLocks noGrp="1"/>
          </p:cNvSpPr>
          <p:nvPr>
            <p:ph type="body" idx="1"/>
          </p:nvPr>
        </p:nvSpPr>
        <p:spPr>
          <a:xfrm>
            <a:off x="3834725" y="1493275"/>
            <a:ext cx="4946668" cy="2934300"/>
          </a:xfrm>
          <a:prstGeom prst="rect">
            <a:avLst/>
          </a:prstGeom>
          <a:noFill/>
          <a:ln>
            <a:noFill/>
          </a:ln>
        </p:spPr>
        <p:txBody>
          <a:bodyPr spcFirstLastPara="1" wrap="square" lIns="91425" tIns="91425" rIns="91425" bIns="91425" anchor="t" anchorCtr="0">
            <a:noAutofit/>
          </a:bodyPr>
          <a:lstStyle/>
          <a:p>
            <a:pPr marL="457200" lvl="0" indent="-349250" algn="l" rtl="0">
              <a:lnSpc>
                <a:spcPct val="115000"/>
              </a:lnSpc>
              <a:spcBef>
                <a:spcPts val="1200"/>
              </a:spcBef>
              <a:spcAft>
                <a:spcPts val="0"/>
              </a:spcAft>
              <a:buSzPts val="1900"/>
              <a:buChar char="■"/>
            </a:pPr>
            <a:r>
              <a:rPr lang="en" sz="1900" dirty="0">
                <a:highlight>
                  <a:srgbClr val="FFFFFF"/>
                </a:highlight>
              </a:rPr>
              <a:t>“Hear, O Israel! The Lord our God is Lord alone! You shall love the Lord your God with all your heart, with all your soul, with all your mind, and with all your strength.” </a:t>
            </a:r>
            <a:endParaRPr sz="1900" dirty="0">
              <a:highlight>
                <a:srgbClr val="FFFFFF"/>
              </a:highlight>
            </a:endParaRPr>
          </a:p>
          <a:p>
            <a:pPr marL="457200" lvl="0" indent="-349250" algn="l" rtl="0">
              <a:lnSpc>
                <a:spcPct val="115000"/>
              </a:lnSpc>
              <a:spcBef>
                <a:spcPts val="0"/>
              </a:spcBef>
              <a:spcAft>
                <a:spcPts val="0"/>
              </a:spcAft>
              <a:buSzPts val="1900"/>
              <a:buChar char="■"/>
            </a:pPr>
            <a:r>
              <a:rPr lang="en" sz="1900" dirty="0">
                <a:highlight>
                  <a:srgbClr val="FFFFFF"/>
                </a:highlight>
              </a:rPr>
              <a:t>"You shall love your neighbor as yourself.” </a:t>
            </a:r>
            <a:endParaRPr sz="1900" dirty="0">
              <a:highlight>
                <a:srgbClr val="FFFFFF"/>
              </a:highlight>
            </a:endParaRPr>
          </a:p>
        </p:txBody>
      </p:sp>
      <p:pic>
        <p:nvPicPr>
          <p:cNvPr id="168" name="Google Shape;168;ga95126f6e8_1_10"/>
          <p:cNvPicPr preferRelativeResize="0"/>
          <p:nvPr/>
        </p:nvPicPr>
        <p:blipFill rotWithShape="1">
          <a:blip r:embed="rId3">
            <a:alphaModFix/>
          </a:blip>
          <a:srcRect l="9906" t="2054" r="32396" b="2834"/>
          <a:stretch/>
        </p:blipFill>
        <p:spPr>
          <a:xfrm>
            <a:off x="329825" y="1209550"/>
            <a:ext cx="3504900" cy="3407100"/>
          </a:xfrm>
          <a:prstGeom prst="ellipse">
            <a:avLst/>
          </a:prstGeom>
          <a:noFill/>
          <a:ln w="76200" cap="flat" cmpd="sng">
            <a:solidFill>
              <a:srgbClr val="F6F3EC"/>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animEffect transition="in" filter="fade">
                                      <p:cBhvr>
                                        <p:cTn id="7" dur="1000"/>
                                        <p:tgtEl>
                                          <p:spTgt spid="1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
                                            <p:txEl>
                                              <p:pRg st="1" end="1"/>
                                            </p:txEl>
                                          </p:spTgt>
                                        </p:tgtEl>
                                        <p:attrNameLst>
                                          <p:attrName>style.visibility</p:attrName>
                                        </p:attrNameLst>
                                      </p:cBhvr>
                                      <p:to>
                                        <p:strVal val="visible"/>
                                      </p:to>
                                    </p:set>
                                    <p:animEffect transition="in" filter="fade">
                                      <p:cBhvr>
                                        <p:cTn id="12" dur="1000"/>
                                        <p:tgtEl>
                                          <p:spTgt spid="1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F3EC"/>
        </a:solidFill>
        <a:effectLst/>
      </p:bgPr>
    </p:bg>
    <p:spTree>
      <p:nvGrpSpPr>
        <p:cNvPr id="1" name="Shape 172"/>
        <p:cNvGrpSpPr/>
        <p:nvPr/>
      </p:nvGrpSpPr>
      <p:grpSpPr>
        <a:xfrm>
          <a:off x="0" y="0"/>
          <a:ext cx="0" cy="0"/>
          <a:chOff x="0" y="0"/>
          <a:chExt cx="0" cy="0"/>
        </a:xfrm>
      </p:grpSpPr>
      <p:sp>
        <p:nvSpPr>
          <p:cNvPr id="173" name="Google Shape;173;p9"/>
          <p:cNvSpPr txBox="1"/>
          <p:nvPr/>
        </p:nvSpPr>
        <p:spPr>
          <a:xfrm>
            <a:off x="242050" y="1140700"/>
            <a:ext cx="6664200" cy="3535800"/>
          </a:xfrm>
          <a:prstGeom prst="rect">
            <a:avLst/>
          </a:prstGeom>
          <a:noFill/>
          <a:ln>
            <a:noFill/>
          </a:ln>
        </p:spPr>
        <p:txBody>
          <a:bodyPr spcFirstLastPara="1" wrap="square" lIns="91425" tIns="91425" rIns="91425" bIns="91425" anchor="t" anchorCtr="0">
            <a:noAutofit/>
          </a:bodyPr>
          <a:lstStyle/>
          <a:p>
            <a:pPr marL="457200" lvl="0" indent="-349250" algn="l" rtl="0">
              <a:lnSpc>
                <a:spcPct val="115000"/>
              </a:lnSpc>
              <a:spcBef>
                <a:spcPts val="1200"/>
              </a:spcBef>
              <a:spcAft>
                <a:spcPts val="0"/>
              </a:spcAft>
              <a:buSzPts val="1900"/>
              <a:buFont typeface="Arimo"/>
              <a:buChar char="●"/>
            </a:pPr>
            <a:r>
              <a:rPr lang="en" sz="1900" dirty="0">
                <a:latin typeface="Arimo"/>
                <a:ea typeface="Arimo"/>
                <a:cs typeface="Arimo"/>
                <a:sym typeface="Arimo"/>
              </a:rPr>
              <a:t>St. Paul Miki was born into a wealthy military family in Japan. </a:t>
            </a:r>
            <a:endParaRPr sz="1900" dirty="0">
              <a:latin typeface="Arimo"/>
              <a:ea typeface="Arimo"/>
              <a:cs typeface="Arimo"/>
              <a:sym typeface="Arimo"/>
            </a:endParaRPr>
          </a:p>
          <a:p>
            <a:pPr marL="457200" lvl="0" indent="-349250" algn="l" rtl="0">
              <a:lnSpc>
                <a:spcPct val="115000"/>
              </a:lnSpc>
              <a:spcBef>
                <a:spcPts val="0"/>
              </a:spcBef>
              <a:spcAft>
                <a:spcPts val="0"/>
              </a:spcAft>
              <a:buSzPts val="1900"/>
              <a:buFont typeface="Arimo"/>
              <a:buChar char="●"/>
            </a:pPr>
            <a:r>
              <a:rPr lang="en" sz="1900" dirty="0">
                <a:latin typeface="Arimo"/>
                <a:ea typeface="Arimo"/>
                <a:cs typeface="Arimo"/>
                <a:sym typeface="Arimo"/>
              </a:rPr>
              <a:t>Miki joined the Society of Jesus in 1580. </a:t>
            </a:r>
            <a:endParaRPr sz="1900" dirty="0">
              <a:latin typeface="Arimo"/>
              <a:ea typeface="Arimo"/>
              <a:cs typeface="Arimo"/>
              <a:sym typeface="Arimo"/>
            </a:endParaRPr>
          </a:p>
          <a:p>
            <a:pPr marL="457200" lvl="0" indent="-349250" algn="l" rtl="0">
              <a:lnSpc>
                <a:spcPct val="115000"/>
              </a:lnSpc>
              <a:spcBef>
                <a:spcPts val="0"/>
              </a:spcBef>
              <a:spcAft>
                <a:spcPts val="0"/>
              </a:spcAft>
              <a:buSzPts val="1900"/>
              <a:buFont typeface="Arimo"/>
              <a:buChar char="●"/>
            </a:pPr>
            <a:r>
              <a:rPr lang="en" sz="1900" dirty="0">
                <a:latin typeface="Arimo"/>
                <a:ea typeface="Arimo"/>
                <a:cs typeface="Arimo"/>
                <a:sym typeface="Arimo"/>
              </a:rPr>
              <a:t>He was a powerful and successful teacher and many converted to Christ because of his preaching. </a:t>
            </a:r>
            <a:endParaRPr sz="1900" dirty="0">
              <a:latin typeface="Arimo"/>
              <a:ea typeface="Arimo"/>
              <a:cs typeface="Arimo"/>
              <a:sym typeface="Arimo"/>
            </a:endParaRPr>
          </a:p>
          <a:p>
            <a:pPr marL="457200" lvl="0" indent="-349250" algn="l" rtl="0">
              <a:lnSpc>
                <a:spcPct val="115000"/>
              </a:lnSpc>
              <a:spcBef>
                <a:spcPts val="0"/>
              </a:spcBef>
              <a:spcAft>
                <a:spcPts val="0"/>
              </a:spcAft>
              <a:buSzPts val="1900"/>
              <a:buFont typeface="Arimo"/>
              <a:buChar char="●"/>
            </a:pPr>
            <a:r>
              <a:rPr lang="en" sz="1900" dirty="0">
                <a:latin typeface="Arimo"/>
                <a:ea typeface="Arimo"/>
                <a:cs typeface="Arimo"/>
                <a:sym typeface="Arimo"/>
              </a:rPr>
              <a:t>The ruler of Japan at the time became fearful of the influence of the Jesuits and ordered the persecution of Christians in the land. </a:t>
            </a:r>
            <a:endParaRPr sz="1900" dirty="0">
              <a:latin typeface="Arimo"/>
              <a:ea typeface="Arimo"/>
              <a:cs typeface="Arimo"/>
              <a:sym typeface="Arimo"/>
            </a:endParaRPr>
          </a:p>
          <a:p>
            <a:pPr marL="457200" lvl="0" indent="-349250" algn="l" rtl="0">
              <a:lnSpc>
                <a:spcPct val="115000"/>
              </a:lnSpc>
              <a:spcBef>
                <a:spcPts val="0"/>
              </a:spcBef>
              <a:spcAft>
                <a:spcPts val="0"/>
              </a:spcAft>
              <a:buSzPts val="1900"/>
              <a:buFont typeface="Arimo"/>
              <a:buChar char="●"/>
            </a:pPr>
            <a:r>
              <a:rPr lang="en" sz="1900" dirty="0">
                <a:latin typeface="Arimo"/>
                <a:ea typeface="Arimo"/>
                <a:cs typeface="Arimo"/>
                <a:sym typeface="Arimo"/>
              </a:rPr>
              <a:t>On February 5, 1597, Miki and 25 other Christians were crucified.</a:t>
            </a:r>
            <a:endParaRPr sz="1900" dirty="0">
              <a:latin typeface="Arimo"/>
              <a:ea typeface="Arimo"/>
              <a:cs typeface="Arimo"/>
              <a:sym typeface="Arimo"/>
            </a:endParaRPr>
          </a:p>
          <a:p>
            <a:pPr marL="0" lvl="0" indent="0" algn="l" rtl="0">
              <a:lnSpc>
                <a:spcPct val="115000"/>
              </a:lnSpc>
              <a:spcBef>
                <a:spcPts val="1200"/>
              </a:spcBef>
              <a:spcAft>
                <a:spcPts val="0"/>
              </a:spcAft>
              <a:buNone/>
            </a:pPr>
            <a:endParaRPr sz="1100" dirty="0">
              <a:latin typeface="Arimo"/>
              <a:ea typeface="Arimo"/>
              <a:cs typeface="Arimo"/>
              <a:sym typeface="Arimo"/>
            </a:endParaRPr>
          </a:p>
          <a:p>
            <a:pPr marL="0" lvl="0" indent="0" algn="l" rtl="0">
              <a:lnSpc>
                <a:spcPct val="115000"/>
              </a:lnSpc>
              <a:spcBef>
                <a:spcPts val="1200"/>
              </a:spcBef>
              <a:spcAft>
                <a:spcPts val="0"/>
              </a:spcAft>
              <a:buNone/>
            </a:pPr>
            <a:endParaRPr sz="1100" dirty="0">
              <a:latin typeface="Arimo"/>
              <a:ea typeface="Arimo"/>
              <a:cs typeface="Arimo"/>
              <a:sym typeface="Arimo"/>
            </a:endParaRPr>
          </a:p>
          <a:p>
            <a:pPr marL="0" lvl="0" indent="0" algn="l" rtl="0">
              <a:lnSpc>
                <a:spcPct val="115000"/>
              </a:lnSpc>
              <a:spcBef>
                <a:spcPts val="1200"/>
              </a:spcBef>
              <a:spcAft>
                <a:spcPts val="0"/>
              </a:spcAft>
              <a:buNone/>
            </a:pPr>
            <a:endParaRPr sz="1100" dirty="0">
              <a:latin typeface="Arimo"/>
              <a:ea typeface="Arimo"/>
              <a:cs typeface="Arimo"/>
              <a:sym typeface="Arimo"/>
            </a:endParaRPr>
          </a:p>
          <a:p>
            <a:pPr marL="0" marR="0" lvl="0" indent="0" algn="l" rtl="0">
              <a:lnSpc>
                <a:spcPct val="150000"/>
              </a:lnSpc>
              <a:spcBef>
                <a:spcPts val="1200"/>
              </a:spcBef>
              <a:spcAft>
                <a:spcPts val="0"/>
              </a:spcAft>
              <a:buClr>
                <a:srgbClr val="000000"/>
              </a:buClr>
              <a:buSzPts val="1400"/>
              <a:buFont typeface="Arial"/>
              <a:buNone/>
            </a:pPr>
            <a:endParaRPr dirty="0">
              <a:latin typeface="Arimo"/>
              <a:ea typeface="Arimo"/>
              <a:cs typeface="Arimo"/>
              <a:sym typeface="Arim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mo"/>
              <a:ea typeface="Arimo"/>
              <a:cs typeface="Arimo"/>
              <a:sym typeface="Arim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xEl>
                                              <p:pRg st="0" end="0"/>
                                            </p:txEl>
                                          </p:spTgt>
                                        </p:tgtEl>
                                        <p:attrNameLst>
                                          <p:attrName>style.visibility</p:attrName>
                                        </p:attrNameLst>
                                      </p:cBhvr>
                                      <p:to>
                                        <p:strVal val="visible"/>
                                      </p:to>
                                    </p:set>
                                    <p:animEffect transition="in" filter="fade">
                                      <p:cBhvr>
                                        <p:cTn id="7" dur="1000"/>
                                        <p:tgtEl>
                                          <p:spTgt spid="1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xEl>
                                              <p:pRg st="1" end="1"/>
                                            </p:txEl>
                                          </p:spTgt>
                                        </p:tgtEl>
                                        <p:attrNameLst>
                                          <p:attrName>style.visibility</p:attrName>
                                        </p:attrNameLst>
                                      </p:cBhvr>
                                      <p:to>
                                        <p:strVal val="visible"/>
                                      </p:to>
                                    </p:set>
                                    <p:animEffect transition="in" filter="fade">
                                      <p:cBhvr>
                                        <p:cTn id="12" dur="1000"/>
                                        <p:tgtEl>
                                          <p:spTgt spid="1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3">
                                            <p:txEl>
                                              <p:pRg st="2" end="2"/>
                                            </p:txEl>
                                          </p:spTgt>
                                        </p:tgtEl>
                                        <p:attrNameLst>
                                          <p:attrName>style.visibility</p:attrName>
                                        </p:attrNameLst>
                                      </p:cBhvr>
                                      <p:to>
                                        <p:strVal val="visible"/>
                                      </p:to>
                                    </p:set>
                                    <p:animEffect transition="in" filter="fade">
                                      <p:cBhvr>
                                        <p:cTn id="17" dur="1000"/>
                                        <p:tgtEl>
                                          <p:spTgt spid="1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3">
                                            <p:txEl>
                                              <p:pRg st="3" end="3"/>
                                            </p:txEl>
                                          </p:spTgt>
                                        </p:tgtEl>
                                        <p:attrNameLst>
                                          <p:attrName>style.visibility</p:attrName>
                                        </p:attrNameLst>
                                      </p:cBhvr>
                                      <p:to>
                                        <p:strVal val="visible"/>
                                      </p:to>
                                    </p:set>
                                    <p:animEffect transition="in" filter="fade">
                                      <p:cBhvr>
                                        <p:cTn id="22" dur="1000"/>
                                        <p:tgtEl>
                                          <p:spTgt spid="17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3">
                                            <p:txEl>
                                              <p:pRg st="4" end="4"/>
                                            </p:txEl>
                                          </p:spTgt>
                                        </p:tgtEl>
                                        <p:attrNameLst>
                                          <p:attrName>style.visibility</p:attrName>
                                        </p:attrNameLst>
                                      </p:cBhvr>
                                      <p:to>
                                        <p:strVal val="visible"/>
                                      </p:to>
                                    </p:set>
                                    <p:animEffect transition="in" filter="fade">
                                      <p:cBhvr>
                                        <p:cTn id="27" dur="1000"/>
                                        <p:tgtEl>
                                          <p:spTgt spid="1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3094750" y="146950"/>
            <a:ext cx="5947500" cy="43410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1200"/>
              </a:spcBef>
              <a:spcAft>
                <a:spcPts val="0"/>
              </a:spcAft>
              <a:buSzPts val="2000"/>
              <a:buFont typeface="Arimo"/>
              <a:buChar char="●"/>
            </a:pPr>
            <a:r>
              <a:rPr lang="en" sz="2000" dirty="0">
                <a:highlight>
                  <a:srgbClr val="FFFFFF"/>
                </a:highlight>
                <a:latin typeface="Arimo"/>
                <a:ea typeface="Arimo"/>
                <a:cs typeface="Arimo"/>
                <a:sym typeface="Arimo"/>
              </a:rPr>
              <a:t>Jesus is the answer to every problem in the world. </a:t>
            </a:r>
            <a:endParaRPr sz="2000" dirty="0">
              <a:highlight>
                <a:srgbClr val="FFFFFF"/>
              </a:highlight>
              <a:latin typeface="Arimo"/>
              <a:ea typeface="Arimo"/>
              <a:cs typeface="Arimo"/>
              <a:sym typeface="Arimo"/>
            </a:endParaRPr>
          </a:p>
          <a:p>
            <a:pPr marL="457200" lvl="0" indent="-355600" algn="l" rtl="0">
              <a:lnSpc>
                <a:spcPct val="115000"/>
              </a:lnSpc>
              <a:spcBef>
                <a:spcPts val="0"/>
              </a:spcBef>
              <a:spcAft>
                <a:spcPts val="0"/>
              </a:spcAft>
              <a:buSzPts val="2000"/>
              <a:buFont typeface="Arimo"/>
              <a:buChar char="●"/>
            </a:pPr>
            <a:r>
              <a:rPr lang="en" sz="2000" dirty="0">
                <a:highlight>
                  <a:srgbClr val="FFFFFF"/>
                </a:highlight>
                <a:latin typeface="Arimo"/>
                <a:ea typeface="Arimo"/>
                <a:cs typeface="Arimo"/>
                <a:sym typeface="Arimo"/>
              </a:rPr>
              <a:t>Our first step in living the Church’s social teaching is to seek Him above all else. </a:t>
            </a:r>
            <a:endParaRPr sz="2000" dirty="0">
              <a:highlight>
                <a:srgbClr val="FFFFFF"/>
              </a:highlight>
              <a:latin typeface="Arimo"/>
              <a:ea typeface="Arimo"/>
              <a:cs typeface="Arimo"/>
              <a:sym typeface="Arimo"/>
            </a:endParaRPr>
          </a:p>
          <a:p>
            <a:pPr marL="457200" lvl="0" indent="-355600" algn="l" rtl="0">
              <a:lnSpc>
                <a:spcPct val="115000"/>
              </a:lnSpc>
              <a:spcBef>
                <a:spcPts val="0"/>
              </a:spcBef>
              <a:spcAft>
                <a:spcPts val="0"/>
              </a:spcAft>
              <a:buSzPts val="2000"/>
              <a:buFont typeface="Arimo"/>
              <a:buChar char="●"/>
            </a:pPr>
            <a:r>
              <a:rPr lang="en" sz="2000" dirty="0">
                <a:highlight>
                  <a:srgbClr val="FFFFFF"/>
                </a:highlight>
                <a:latin typeface="Arimo"/>
                <a:ea typeface="Arimo"/>
                <a:cs typeface="Arimo"/>
                <a:sym typeface="Arimo"/>
              </a:rPr>
              <a:t>Every injustice or problem may not be solved right away, but that does not mean we should not try. </a:t>
            </a:r>
            <a:endParaRPr sz="2000" dirty="0">
              <a:highlight>
                <a:srgbClr val="FFFFFF"/>
              </a:highlight>
              <a:latin typeface="Arimo"/>
              <a:ea typeface="Arimo"/>
              <a:cs typeface="Arimo"/>
              <a:sym typeface="Arimo"/>
            </a:endParaRPr>
          </a:p>
          <a:p>
            <a:pPr marL="457200" lvl="0" indent="-355600" algn="l" rtl="0">
              <a:lnSpc>
                <a:spcPct val="115000"/>
              </a:lnSpc>
              <a:spcBef>
                <a:spcPts val="0"/>
              </a:spcBef>
              <a:spcAft>
                <a:spcPts val="0"/>
              </a:spcAft>
              <a:buSzPts val="2000"/>
              <a:buFont typeface="Arimo"/>
              <a:buChar char="●"/>
            </a:pPr>
            <a:r>
              <a:rPr lang="en" sz="2000" dirty="0">
                <a:highlight>
                  <a:srgbClr val="FFFFFF"/>
                </a:highlight>
                <a:latin typeface="Arimo"/>
                <a:ea typeface="Arimo"/>
                <a:cs typeface="Arimo"/>
                <a:sym typeface="Arimo"/>
              </a:rPr>
              <a:t>We should trust God to guide us, and do the best we can.</a:t>
            </a:r>
            <a:endParaRPr sz="2000" dirty="0">
              <a:highlight>
                <a:srgbClr val="FFFFFF"/>
              </a:highlight>
              <a:latin typeface="Arimo"/>
              <a:ea typeface="Arimo"/>
              <a:cs typeface="Arimo"/>
              <a:sym typeface="Arimo"/>
            </a:endParaRPr>
          </a:p>
          <a:p>
            <a:pPr marL="457200" lvl="0" indent="-355600" algn="l" rtl="0">
              <a:lnSpc>
                <a:spcPct val="115000"/>
              </a:lnSpc>
              <a:spcBef>
                <a:spcPts val="0"/>
              </a:spcBef>
              <a:spcAft>
                <a:spcPts val="0"/>
              </a:spcAft>
              <a:buSzPts val="2000"/>
              <a:buFont typeface="Arimo"/>
              <a:buChar char="●"/>
            </a:pPr>
            <a:r>
              <a:rPr lang="en" sz="2000" dirty="0">
                <a:highlight>
                  <a:srgbClr val="FFFFFF"/>
                </a:highlight>
                <a:latin typeface="Arimo"/>
                <a:ea typeface="Arimo"/>
                <a:cs typeface="Arimo"/>
                <a:sym typeface="Arimo"/>
              </a:rPr>
              <a:t>Ask Jesus where He needs your hands, feet, eyes, and voice the most and follow Him there.</a:t>
            </a:r>
            <a:endParaRPr sz="2000" dirty="0">
              <a:highlight>
                <a:srgbClr val="FFFFFF"/>
              </a:highlight>
              <a:latin typeface="Arimo"/>
              <a:ea typeface="Arimo"/>
              <a:cs typeface="Arimo"/>
              <a:sym typeface="Arimo"/>
            </a:endParaRPr>
          </a:p>
          <a:p>
            <a:pPr marL="0" lvl="0" indent="0" algn="l" rtl="0">
              <a:lnSpc>
                <a:spcPct val="115000"/>
              </a:lnSpc>
              <a:spcBef>
                <a:spcPts val="1200"/>
              </a:spcBef>
              <a:spcAft>
                <a:spcPts val="0"/>
              </a:spcAft>
              <a:buNone/>
            </a:pPr>
            <a:endParaRPr sz="1100">
              <a:highlight>
                <a:srgbClr val="FFFFFF"/>
              </a:highlight>
              <a:latin typeface="Arimo"/>
              <a:ea typeface="Arimo"/>
              <a:cs typeface="Arimo"/>
              <a:sym typeface="Arimo"/>
            </a:endParaRPr>
          </a:p>
          <a:p>
            <a:pPr marL="0" marR="0" lvl="0" indent="0" algn="l" rtl="0">
              <a:lnSpc>
                <a:spcPct val="150000"/>
              </a:lnSpc>
              <a:spcBef>
                <a:spcPts val="1200"/>
              </a:spcBef>
              <a:spcAft>
                <a:spcPts val="0"/>
              </a:spcAft>
              <a:buClr>
                <a:srgbClr val="000000"/>
              </a:buClr>
              <a:buSzPts val="1400"/>
              <a:buFont typeface="Arial"/>
              <a:buNone/>
            </a:pPr>
            <a:endParaRPr dirty="0">
              <a:latin typeface="Arimo"/>
              <a:ea typeface="Arimo"/>
              <a:cs typeface="Arimo"/>
              <a:sym typeface="Arim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animEffect transition="in" filter="fade">
                                      <p:cBhvr>
                                        <p:cTn id="7" dur="1000"/>
                                        <p:tgtEl>
                                          <p:spTgt spid="1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
                                            <p:txEl>
                                              <p:pRg st="1" end="1"/>
                                            </p:txEl>
                                          </p:spTgt>
                                        </p:tgtEl>
                                        <p:attrNameLst>
                                          <p:attrName>style.visibility</p:attrName>
                                        </p:attrNameLst>
                                      </p:cBhvr>
                                      <p:to>
                                        <p:strVal val="visible"/>
                                      </p:to>
                                    </p:set>
                                    <p:animEffect transition="in" filter="fade">
                                      <p:cBhvr>
                                        <p:cTn id="12" dur="1000"/>
                                        <p:tgtEl>
                                          <p:spTgt spid="1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8">
                                            <p:txEl>
                                              <p:pRg st="2" end="2"/>
                                            </p:txEl>
                                          </p:spTgt>
                                        </p:tgtEl>
                                        <p:attrNameLst>
                                          <p:attrName>style.visibility</p:attrName>
                                        </p:attrNameLst>
                                      </p:cBhvr>
                                      <p:to>
                                        <p:strVal val="visible"/>
                                      </p:to>
                                    </p:set>
                                    <p:animEffect transition="in" filter="fade">
                                      <p:cBhvr>
                                        <p:cTn id="17" dur="1000"/>
                                        <p:tgtEl>
                                          <p:spTgt spid="1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8">
                                            <p:txEl>
                                              <p:pRg st="3" end="3"/>
                                            </p:txEl>
                                          </p:spTgt>
                                        </p:tgtEl>
                                        <p:attrNameLst>
                                          <p:attrName>style.visibility</p:attrName>
                                        </p:attrNameLst>
                                      </p:cBhvr>
                                      <p:to>
                                        <p:strVal val="visible"/>
                                      </p:to>
                                    </p:set>
                                    <p:animEffect transition="in" filter="fade">
                                      <p:cBhvr>
                                        <p:cTn id="22" dur="1000"/>
                                        <p:tgtEl>
                                          <p:spTgt spid="1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8">
                                            <p:txEl>
                                              <p:pRg st="4" end="4"/>
                                            </p:txEl>
                                          </p:spTgt>
                                        </p:tgtEl>
                                        <p:attrNameLst>
                                          <p:attrName>style.visibility</p:attrName>
                                        </p:attrNameLst>
                                      </p:cBhvr>
                                      <p:to>
                                        <p:strVal val="visible"/>
                                      </p:to>
                                    </p:set>
                                    <p:animEffect transition="in" filter="fade">
                                      <p:cBhvr>
                                        <p:cTn id="27" dur="1000"/>
                                        <p:tgtEl>
                                          <p:spTgt spid="1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3"/>
          <p:cNvSpPr txBox="1">
            <a:spLocks noGrp="1"/>
          </p:cNvSpPr>
          <p:nvPr>
            <p:ph type="title"/>
          </p:nvPr>
        </p:nvSpPr>
        <p:spPr>
          <a:xfrm>
            <a:off x="1292600" y="632850"/>
            <a:ext cx="71256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In this chapter you will learn that...</a:t>
            </a:r>
            <a:endParaRPr/>
          </a:p>
        </p:txBody>
      </p:sp>
      <p:sp>
        <p:nvSpPr>
          <p:cNvPr id="91" name="Google Shape;91;p3"/>
          <p:cNvSpPr txBox="1">
            <a:spLocks noGrp="1"/>
          </p:cNvSpPr>
          <p:nvPr>
            <p:ph type="body" idx="1"/>
          </p:nvPr>
        </p:nvSpPr>
        <p:spPr>
          <a:xfrm>
            <a:off x="1292775" y="1393075"/>
            <a:ext cx="7125600" cy="24969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1200"/>
              </a:spcBef>
              <a:spcAft>
                <a:spcPts val="0"/>
              </a:spcAft>
              <a:buSzPts val="2000"/>
              <a:buChar char="■"/>
            </a:pPr>
            <a:r>
              <a:rPr lang="en" sz="2000" dirty="0"/>
              <a:t>The Beatitudes are dispositions that lead us to God’s blessings.</a:t>
            </a:r>
            <a:endParaRPr sz="2000" dirty="0"/>
          </a:p>
          <a:p>
            <a:pPr marL="457200" lvl="0" indent="-355600" algn="l" rtl="0">
              <a:lnSpc>
                <a:spcPct val="115000"/>
              </a:lnSpc>
              <a:spcBef>
                <a:spcPts val="0"/>
              </a:spcBef>
              <a:spcAft>
                <a:spcPts val="0"/>
              </a:spcAft>
              <a:buSzPts val="2000"/>
              <a:buChar char="■"/>
            </a:pPr>
            <a:r>
              <a:rPr lang="en" sz="2000" dirty="0"/>
              <a:t>To be poor in spirit means being emotionally and spiritually detached from the things of this world.</a:t>
            </a:r>
            <a:endParaRPr sz="2000" dirty="0"/>
          </a:p>
          <a:p>
            <a:pPr marL="457200" lvl="0" indent="-355600" algn="l" rtl="0">
              <a:lnSpc>
                <a:spcPct val="115000"/>
              </a:lnSpc>
              <a:spcBef>
                <a:spcPts val="0"/>
              </a:spcBef>
              <a:spcAft>
                <a:spcPts val="0"/>
              </a:spcAft>
              <a:buSzPts val="2000"/>
              <a:buChar char="■"/>
            </a:pPr>
            <a:r>
              <a:rPr lang="en" sz="2000" dirty="0"/>
              <a:t>Living the Beatitudes is the true mark of Christian holiness.</a:t>
            </a:r>
            <a:endParaRP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animEffect transition="in" filter="fade">
                                      <p:cBhvr>
                                        <p:cTn id="7" dur="1000"/>
                                        <p:tgtEl>
                                          <p:spTgt spid="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
                                            <p:txEl>
                                              <p:pRg st="1" end="1"/>
                                            </p:txEl>
                                          </p:spTgt>
                                        </p:tgtEl>
                                        <p:attrNameLst>
                                          <p:attrName>style.visibility</p:attrName>
                                        </p:attrNameLst>
                                      </p:cBhvr>
                                      <p:to>
                                        <p:strVal val="visible"/>
                                      </p:to>
                                    </p:set>
                                    <p:animEffect transition="in" filter="fade">
                                      <p:cBhvr>
                                        <p:cTn id="12" dur="1000"/>
                                        <p:tgtEl>
                                          <p:spTgt spid="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1">
                                            <p:txEl>
                                              <p:pRg st="2" end="2"/>
                                            </p:txEl>
                                          </p:spTgt>
                                        </p:tgtEl>
                                        <p:attrNameLst>
                                          <p:attrName>style.visibility</p:attrName>
                                        </p:attrNameLst>
                                      </p:cBhvr>
                                      <p:to>
                                        <p:strVal val="visible"/>
                                      </p:to>
                                    </p:set>
                                    <p:animEffect transition="in" filter="fade">
                                      <p:cBhvr>
                                        <p:cTn id="17" dur="1000"/>
                                        <p:tgtEl>
                                          <p:spTgt spid="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9196fd6abc_1_0"/>
          <p:cNvSpPr txBox="1">
            <a:spLocks noGrp="1"/>
          </p:cNvSpPr>
          <p:nvPr>
            <p:ph type="title"/>
          </p:nvPr>
        </p:nvSpPr>
        <p:spPr>
          <a:xfrm>
            <a:off x="1292600" y="632850"/>
            <a:ext cx="71256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In this chapter you will learn that...</a:t>
            </a:r>
            <a:endParaRPr/>
          </a:p>
        </p:txBody>
      </p:sp>
      <p:sp>
        <p:nvSpPr>
          <p:cNvPr id="97" name="Google Shape;97;g9196fd6abc_1_0"/>
          <p:cNvSpPr txBox="1">
            <a:spLocks noGrp="1"/>
          </p:cNvSpPr>
          <p:nvPr>
            <p:ph type="body" idx="1"/>
          </p:nvPr>
        </p:nvSpPr>
        <p:spPr>
          <a:xfrm>
            <a:off x="1292775" y="1393075"/>
            <a:ext cx="7125600" cy="19782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1200"/>
              </a:spcBef>
              <a:spcAft>
                <a:spcPts val="0"/>
              </a:spcAft>
              <a:buSzPts val="2000"/>
              <a:buChar char="■"/>
            </a:pPr>
            <a:r>
              <a:rPr lang="en" sz="2000"/>
              <a:t>The Beatitudes are a perfect depiction of Christ.</a:t>
            </a:r>
            <a:endParaRPr sz="2000"/>
          </a:p>
          <a:p>
            <a:pPr marL="457200" lvl="0" indent="-355600" algn="l" rtl="0">
              <a:lnSpc>
                <a:spcPct val="115000"/>
              </a:lnSpc>
              <a:spcBef>
                <a:spcPts val="0"/>
              </a:spcBef>
              <a:spcAft>
                <a:spcPts val="0"/>
              </a:spcAft>
              <a:buSzPts val="2000"/>
              <a:buChar char="■"/>
            </a:pPr>
            <a:r>
              <a:rPr lang="en" sz="2000"/>
              <a:t>Jesus’ two great commandments communicate the whole of the moral life.</a:t>
            </a:r>
            <a:endParaRPr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animEffect transition="in" filter="fade">
                                      <p:cBhvr>
                                        <p:cTn id="7" dur="1000"/>
                                        <p:tgtEl>
                                          <p:spTgt spid="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xEl>
                                              <p:pRg st="1" end="1"/>
                                            </p:txEl>
                                          </p:spTgt>
                                        </p:tgtEl>
                                        <p:attrNameLst>
                                          <p:attrName>style.visibility</p:attrName>
                                        </p:attrNameLst>
                                      </p:cBhvr>
                                      <p:to>
                                        <p:strVal val="visible"/>
                                      </p:to>
                                    </p:set>
                                    <p:animEffect transition="in" filter="fade">
                                      <p:cBhvr>
                                        <p:cTn id="12" dur="1000"/>
                                        <p:tgtEl>
                                          <p:spTgt spid="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8"/>
          <p:cNvSpPr txBox="1">
            <a:spLocks noGrp="1"/>
          </p:cNvSpPr>
          <p:nvPr>
            <p:ph type="body" idx="1"/>
          </p:nvPr>
        </p:nvSpPr>
        <p:spPr>
          <a:xfrm>
            <a:off x="4272425" y="1306625"/>
            <a:ext cx="4625100" cy="3295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1200"/>
              </a:spcBef>
              <a:spcAft>
                <a:spcPts val="0"/>
              </a:spcAft>
              <a:buSzPts val="2000"/>
              <a:buChar char="■"/>
            </a:pPr>
            <a:r>
              <a:rPr lang="en" sz="2000" dirty="0"/>
              <a:t>The Beatitudes are the first words of Jesus’ Sermon on the Mount. </a:t>
            </a:r>
            <a:endParaRPr sz="2000" dirty="0"/>
          </a:p>
          <a:p>
            <a:pPr marL="457200" lvl="0" indent="-355600" algn="l" rtl="0">
              <a:lnSpc>
                <a:spcPct val="115000"/>
              </a:lnSpc>
              <a:spcBef>
                <a:spcPts val="0"/>
              </a:spcBef>
              <a:spcAft>
                <a:spcPts val="0"/>
              </a:spcAft>
              <a:buSzPts val="2000"/>
              <a:buChar char="■"/>
            </a:pPr>
            <a:r>
              <a:rPr lang="en" sz="2000" dirty="0"/>
              <a:t>He gave us eight spiritual dispositions that incline us to God’s blessing and comfort. </a:t>
            </a:r>
            <a:endParaRPr sz="2000" dirty="0"/>
          </a:p>
          <a:p>
            <a:pPr marL="457200" lvl="0" indent="-355600" algn="l" rtl="0">
              <a:lnSpc>
                <a:spcPct val="115000"/>
              </a:lnSpc>
              <a:spcBef>
                <a:spcPts val="0"/>
              </a:spcBef>
              <a:spcAft>
                <a:spcPts val="0"/>
              </a:spcAft>
              <a:buSzPts val="2000"/>
              <a:buChar char="■"/>
            </a:pPr>
            <a:r>
              <a:rPr lang="en" sz="2000" dirty="0"/>
              <a:t>Jesus taught us how we might attain the blessedness of Heaven not only in the next life, but here and now. </a:t>
            </a:r>
            <a:endParaRPr sz="1100" dirty="0"/>
          </a:p>
          <a:p>
            <a:pPr marL="0" lvl="0" indent="0" algn="l" rtl="0">
              <a:lnSpc>
                <a:spcPct val="115000"/>
              </a:lnSpc>
              <a:spcBef>
                <a:spcPts val="1200"/>
              </a:spcBef>
              <a:spcAft>
                <a:spcPts val="0"/>
              </a:spcAft>
              <a:buSzPts val="1500"/>
              <a:buNone/>
            </a:pPr>
            <a:endParaRPr sz="850" dirty="0">
              <a:latin typeface="Arial"/>
              <a:ea typeface="Arial"/>
              <a:cs typeface="Arial"/>
              <a:sym typeface="Arial"/>
            </a:endParaRPr>
          </a:p>
        </p:txBody>
      </p:sp>
      <p:sp>
        <p:nvSpPr>
          <p:cNvPr id="103" name="Google Shape;103;p8"/>
          <p:cNvSpPr txBox="1">
            <a:spLocks noGrp="1"/>
          </p:cNvSpPr>
          <p:nvPr>
            <p:ph type="title"/>
          </p:nvPr>
        </p:nvSpPr>
        <p:spPr>
          <a:xfrm>
            <a:off x="729450" y="632850"/>
            <a:ext cx="7688700" cy="535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a:t>What are the Beatitudes? </a:t>
            </a:r>
            <a:endParaRPr/>
          </a:p>
        </p:txBody>
      </p:sp>
      <p:pic>
        <p:nvPicPr>
          <p:cNvPr id="104" name="Google Shape;104;p8"/>
          <p:cNvPicPr preferRelativeResize="0"/>
          <p:nvPr/>
        </p:nvPicPr>
        <p:blipFill rotWithShape="1">
          <a:blip r:embed="rId3">
            <a:alphaModFix/>
          </a:blip>
          <a:srcRect l="15534" r="32002"/>
          <a:stretch/>
        </p:blipFill>
        <p:spPr>
          <a:xfrm>
            <a:off x="906550" y="1511275"/>
            <a:ext cx="3037800" cy="3091197"/>
          </a:xfrm>
          <a:prstGeom prst="rect">
            <a:avLst/>
          </a:prstGeom>
          <a:noFill/>
          <a:ln w="76200" cap="flat" cmpd="sng">
            <a:solidFill>
              <a:srgbClr val="F6F3EC"/>
            </a:solidFill>
            <a:prstDash val="solid"/>
            <a:miter lim="8000"/>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Effect transition="in" filter="fade">
                                      <p:cBhvr>
                                        <p:cTn id="7" dur="1000"/>
                                        <p:tgtEl>
                                          <p:spTgt spid="1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
                                            <p:txEl>
                                              <p:pRg st="1" end="1"/>
                                            </p:txEl>
                                          </p:spTgt>
                                        </p:tgtEl>
                                        <p:attrNameLst>
                                          <p:attrName>style.visibility</p:attrName>
                                        </p:attrNameLst>
                                      </p:cBhvr>
                                      <p:to>
                                        <p:strVal val="visible"/>
                                      </p:to>
                                    </p:set>
                                    <p:animEffect transition="in" filter="fade">
                                      <p:cBhvr>
                                        <p:cTn id="12" dur="1000"/>
                                        <p:tgtEl>
                                          <p:spTgt spid="1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
                                            <p:txEl>
                                              <p:pRg st="2" end="2"/>
                                            </p:txEl>
                                          </p:spTgt>
                                        </p:tgtEl>
                                        <p:attrNameLst>
                                          <p:attrName>style.visibility</p:attrName>
                                        </p:attrNameLst>
                                      </p:cBhvr>
                                      <p:to>
                                        <p:strVal val="visible"/>
                                      </p:to>
                                    </p:set>
                                    <p:animEffect transition="in" filter="fade">
                                      <p:cBhvr>
                                        <p:cTn id="17" dur="1000"/>
                                        <p:tgtEl>
                                          <p:spTgt spid="1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9196fd6abc_1_5"/>
          <p:cNvSpPr txBox="1">
            <a:spLocks noGrp="1"/>
          </p:cNvSpPr>
          <p:nvPr>
            <p:ph type="title"/>
          </p:nvPr>
        </p:nvSpPr>
        <p:spPr>
          <a:xfrm>
            <a:off x="729450" y="632850"/>
            <a:ext cx="7688400" cy="535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a:t>The First Beatitude</a:t>
            </a:r>
            <a:endParaRPr/>
          </a:p>
        </p:txBody>
      </p:sp>
      <p:sp>
        <p:nvSpPr>
          <p:cNvPr id="110" name="Google Shape;110;g9196fd6abc_1_5"/>
          <p:cNvSpPr txBox="1">
            <a:spLocks noGrp="1"/>
          </p:cNvSpPr>
          <p:nvPr>
            <p:ph type="body" idx="1"/>
          </p:nvPr>
        </p:nvSpPr>
        <p:spPr>
          <a:xfrm>
            <a:off x="448200" y="1404275"/>
            <a:ext cx="8247600" cy="30546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1200"/>
              </a:spcBef>
              <a:spcAft>
                <a:spcPts val="0"/>
              </a:spcAft>
              <a:buSzPts val="2000"/>
              <a:buChar char="■"/>
            </a:pPr>
            <a:r>
              <a:rPr lang="en" sz="2000" b="1" dirty="0"/>
              <a:t>Blessed are the poor in spirit, for theirs is the kingdom of Heaven. </a:t>
            </a:r>
            <a:endParaRPr sz="2000" b="1" dirty="0"/>
          </a:p>
          <a:p>
            <a:pPr marL="914400" lvl="1" indent="-355600" algn="l" rtl="0">
              <a:lnSpc>
                <a:spcPct val="115000"/>
              </a:lnSpc>
              <a:spcBef>
                <a:spcPts val="0"/>
              </a:spcBef>
              <a:spcAft>
                <a:spcPts val="0"/>
              </a:spcAft>
              <a:buSzPts val="2000"/>
              <a:buChar char="■"/>
            </a:pPr>
            <a:r>
              <a:rPr lang="en" sz="2000" dirty="0"/>
              <a:t>To be poor in spirit means to be emotionally and spiritually detached from the goods of this world. </a:t>
            </a:r>
            <a:endParaRPr sz="2000" dirty="0"/>
          </a:p>
          <a:p>
            <a:pPr marL="914400" lvl="1" indent="-355600" algn="l" rtl="0">
              <a:lnSpc>
                <a:spcPct val="115000"/>
              </a:lnSpc>
              <a:spcBef>
                <a:spcPts val="0"/>
              </a:spcBef>
              <a:spcAft>
                <a:spcPts val="0"/>
              </a:spcAft>
              <a:buSzPts val="2000"/>
              <a:buChar char="■"/>
            </a:pPr>
            <a:r>
              <a:rPr lang="en" sz="2000" dirty="0"/>
              <a:t>Does not forbid us from using earthly goods, but it does require that we not invest ourselves in them.</a:t>
            </a:r>
            <a:endParaRPr sz="2000" dirty="0"/>
          </a:p>
          <a:p>
            <a:pPr marL="914400" lvl="1" indent="-355600" algn="l" rtl="0">
              <a:lnSpc>
                <a:spcPct val="115000"/>
              </a:lnSpc>
              <a:spcBef>
                <a:spcPts val="0"/>
              </a:spcBef>
              <a:spcAft>
                <a:spcPts val="0"/>
              </a:spcAft>
              <a:buSzPts val="2000"/>
              <a:buChar char="■"/>
            </a:pPr>
            <a:r>
              <a:rPr lang="en" sz="2000" dirty="0"/>
              <a:t>Jesus is a model of detachment for us. </a:t>
            </a:r>
            <a:endParaRPr sz="2000" dirty="0"/>
          </a:p>
          <a:p>
            <a:pPr marL="0" lvl="0" indent="0" algn="l" rtl="0">
              <a:lnSpc>
                <a:spcPct val="115000"/>
              </a:lnSpc>
              <a:spcBef>
                <a:spcPts val="1200"/>
              </a:spcBef>
              <a:spcAft>
                <a:spcPts val="0"/>
              </a:spcAft>
              <a:buSzPts val="1500"/>
              <a:buNone/>
            </a:pPr>
            <a:endParaRPr sz="1800" dirty="0">
              <a:latin typeface="Arial"/>
              <a:ea typeface="Arial"/>
              <a:cs typeface="Arial"/>
              <a:sym typeface="Arial"/>
            </a:endParaRPr>
          </a:p>
          <a:p>
            <a:pPr marL="457200" lvl="0" indent="0" algn="l" rtl="0">
              <a:lnSpc>
                <a:spcPct val="115000"/>
              </a:lnSpc>
              <a:spcBef>
                <a:spcPts val="0"/>
              </a:spcBef>
              <a:spcAft>
                <a:spcPts val="0"/>
              </a:spcAft>
              <a:buSzPts val="15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animEffect transition="in" filter="fade">
                                      <p:cBhvr>
                                        <p:cTn id="7" dur="1000"/>
                                        <p:tgtEl>
                                          <p:spTgt spid="1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
                                            <p:txEl>
                                              <p:pRg st="1" end="1"/>
                                            </p:txEl>
                                          </p:spTgt>
                                        </p:tgtEl>
                                        <p:attrNameLst>
                                          <p:attrName>style.visibility</p:attrName>
                                        </p:attrNameLst>
                                      </p:cBhvr>
                                      <p:to>
                                        <p:strVal val="visible"/>
                                      </p:to>
                                    </p:set>
                                    <p:animEffect transition="in" filter="fade">
                                      <p:cBhvr>
                                        <p:cTn id="12" dur="1000"/>
                                        <p:tgtEl>
                                          <p:spTgt spid="1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0">
                                            <p:txEl>
                                              <p:pRg st="2" end="2"/>
                                            </p:txEl>
                                          </p:spTgt>
                                        </p:tgtEl>
                                        <p:attrNameLst>
                                          <p:attrName>style.visibility</p:attrName>
                                        </p:attrNameLst>
                                      </p:cBhvr>
                                      <p:to>
                                        <p:strVal val="visible"/>
                                      </p:to>
                                    </p:set>
                                    <p:animEffect transition="in" filter="fade">
                                      <p:cBhvr>
                                        <p:cTn id="17" dur="1000"/>
                                        <p:tgtEl>
                                          <p:spTgt spid="1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0">
                                            <p:txEl>
                                              <p:pRg st="3" end="3"/>
                                            </p:txEl>
                                          </p:spTgt>
                                        </p:tgtEl>
                                        <p:attrNameLst>
                                          <p:attrName>style.visibility</p:attrName>
                                        </p:attrNameLst>
                                      </p:cBhvr>
                                      <p:to>
                                        <p:strVal val="visible"/>
                                      </p:to>
                                    </p:set>
                                    <p:animEffect transition="in" filter="fade">
                                      <p:cBhvr>
                                        <p:cTn id="22" dur="1000"/>
                                        <p:tgtEl>
                                          <p:spTgt spid="1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a95126f6e8_0_0"/>
          <p:cNvSpPr txBox="1">
            <a:spLocks noGrp="1"/>
          </p:cNvSpPr>
          <p:nvPr>
            <p:ph type="title"/>
          </p:nvPr>
        </p:nvSpPr>
        <p:spPr>
          <a:xfrm>
            <a:off x="729450" y="632850"/>
            <a:ext cx="7688400" cy="535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a:t>The Second Beatitude</a:t>
            </a:r>
            <a:endParaRPr/>
          </a:p>
        </p:txBody>
      </p:sp>
      <p:sp>
        <p:nvSpPr>
          <p:cNvPr id="116" name="Google Shape;116;ga95126f6e8_0_0"/>
          <p:cNvSpPr txBox="1">
            <a:spLocks noGrp="1"/>
          </p:cNvSpPr>
          <p:nvPr>
            <p:ph type="body" idx="1"/>
          </p:nvPr>
        </p:nvSpPr>
        <p:spPr>
          <a:xfrm>
            <a:off x="448200" y="1404275"/>
            <a:ext cx="8324700" cy="30546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1200"/>
              </a:spcBef>
              <a:spcAft>
                <a:spcPts val="0"/>
              </a:spcAft>
              <a:buSzPts val="2000"/>
              <a:buChar char="■"/>
            </a:pPr>
            <a:r>
              <a:rPr lang="en" sz="2000" b="1" dirty="0">
                <a:highlight>
                  <a:srgbClr val="FFFFFF"/>
                </a:highlight>
              </a:rPr>
              <a:t>Blessed are they who mourn, for they will be comforted. </a:t>
            </a:r>
            <a:endParaRPr sz="2000" b="1" dirty="0">
              <a:highlight>
                <a:srgbClr val="FFFFFF"/>
              </a:highlight>
            </a:endParaRPr>
          </a:p>
          <a:p>
            <a:pPr marL="914400" lvl="1" indent="-355600" algn="l" rtl="0">
              <a:lnSpc>
                <a:spcPct val="115000"/>
              </a:lnSpc>
              <a:spcBef>
                <a:spcPts val="0"/>
              </a:spcBef>
              <a:spcAft>
                <a:spcPts val="0"/>
              </a:spcAft>
              <a:buSzPts val="2000"/>
              <a:buChar char="■"/>
            </a:pPr>
            <a:r>
              <a:rPr lang="en" sz="2000" dirty="0">
                <a:highlight>
                  <a:srgbClr val="FFFFFF"/>
                </a:highlight>
              </a:rPr>
              <a:t>Many things cause us grief in this life. </a:t>
            </a:r>
            <a:endParaRPr sz="2000" dirty="0">
              <a:highlight>
                <a:srgbClr val="FFFFFF"/>
              </a:highlight>
            </a:endParaRPr>
          </a:p>
          <a:p>
            <a:pPr marL="914400" lvl="1" indent="-355600" algn="l" rtl="0">
              <a:lnSpc>
                <a:spcPct val="115000"/>
              </a:lnSpc>
              <a:spcBef>
                <a:spcPts val="0"/>
              </a:spcBef>
              <a:spcAft>
                <a:spcPts val="0"/>
              </a:spcAft>
              <a:buSzPts val="2000"/>
              <a:buChar char="■"/>
            </a:pPr>
            <a:r>
              <a:rPr lang="en" sz="2000" dirty="0">
                <a:highlight>
                  <a:srgbClr val="FFFFFF"/>
                </a:highlight>
              </a:rPr>
              <a:t>Jesus’ wisdom in the Second Beatitude is that we should be sorrowful over such tragedies. </a:t>
            </a:r>
            <a:endParaRPr sz="2000" dirty="0">
              <a:highlight>
                <a:srgbClr val="FFFFFF"/>
              </a:highlight>
            </a:endParaRPr>
          </a:p>
          <a:p>
            <a:pPr marL="914400" lvl="1" indent="-355600" algn="l" rtl="0">
              <a:lnSpc>
                <a:spcPct val="115000"/>
              </a:lnSpc>
              <a:spcBef>
                <a:spcPts val="0"/>
              </a:spcBef>
              <a:spcAft>
                <a:spcPts val="0"/>
              </a:spcAft>
              <a:buSzPts val="2000"/>
              <a:buChar char="■"/>
            </a:pPr>
            <a:r>
              <a:rPr lang="en" sz="2000" dirty="0"/>
              <a:t>In sorrow, we become humble and allow ourselves to feel the reality of sin within our own hearts and bodies. </a:t>
            </a:r>
            <a:endParaRPr sz="2000" dirty="0"/>
          </a:p>
          <a:p>
            <a:pPr marL="914400" lvl="1" indent="-355600" algn="l" rtl="0">
              <a:lnSpc>
                <a:spcPct val="115000"/>
              </a:lnSpc>
              <a:spcBef>
                <a:spcPts val="0"/>
              </a:spcBef>
              <a:spcAft>
                <a:spcPts val="0"/>
              </a:spcAft>
              <a:buSzPts val="2000"/>
              <a:buChar char="■"/>
            </a:pPr>
            <a:r>
              <a:rPr lang="en" sz="2000" dirty="0"/>
              <a:t>When we avoid the sorrows of this life, we shut ourselves off to God’s mercy and consolation and perpetuate the problem of sin.</a:t>
            </a:r>
            <a:endParaRPr sz="2000" dirty="0"/>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100" dirty="0">
              <a:highlight>
                <a:srgbClr val="FFFFFF"/>
              </a:highlight>
            </a:endParaRPr>
          </a:p>
          <a:p>
            <a:pPr marL="0" lvl="0" indent="0" algn="l" rtl="0">
              <a:lnSpc>
                <a:spcPct val="115000"/>
              </a:lnSpc>
              <a:spcBef>
                <a:spcPts val="1200"/>
              </a:spcBef>
              <a:spcAft>
                <a:spcPts val="0"/>
              </a:spcAft>
              <a:buNone/>
            </a:pPr>
            <a:endParaRPr sz="1100" dirty="0">
              <a:highlight>
                <a:srgbClr val="FFFFFF"/>
              </a:highlight>
            </a:endParaRPr>
          </a:p>
          <a:p>
            <a:pPr marL="0" lvl="0" indent="0" algn="l" rtl="0">
              <a:lnSpc>
                <a:spcPct val="115000"/>
              </a:lnSpc>
              <a:spcBef>
                <a:spcPts val="1200"/>
              </a:spcBef>
              <a:spcAft>
                <a:spcPts val="0"/>
              </a:spcAft>
              <a:buNone/>
            </a:pPr>
            <a:endParaRPr sz="1100" dirty="0">
              <a:highlight>
                <a:srgbClr val="FFFFFF"/>
              </a:highlight>
            </a:endParaRPr>
          </a:p>
          <a:p>
            <a:pPr marL="0" lvl="0" indent="0" algn="l" rtl="0">
              <a:lnSpc>
                <a:spcPct val="115000"/>
              </a:lnSpc>
              <a:spcBef>
                <a:spcPts val="1200"/>
              </a:spcBef>
              <a:spcAft>
                <a:spcPts val="0"/>
              </a:spcAft>
              <a:buNone/>
            </a:pPr>
            <a:endParaRPr sz="1200" dirty="0">
              <a:highlight>
                <a:srgbClr val="FFFFFF"/>
              </a:highlight>
            </a:endParaRPr>
          </a:p>
          <a:p>
            <a:pPr marL="0" lvl="0" indent="0" algn="l" rtl="0">
              <a:lnSpc>
                <a:spcPct val="115000"/>
              </a:lnSpc>
              <a:spcBef>
                <a:spcPts val="1200"/>
              </a:spcBef>
              <a:spcAft>
                <a:spcPts val="0"/>
              </a:spcAft>
              <a:buSzPts val="1500"/>
              <a:buNone/>
            </a:pPr>
            <a:endParaRPr sz="1800" dirty="0">
              <a:latin typeface="Arial"/>
              <a:ea typeface="Arial"/>
              <a:cs typeface="Arial"/>
              <a:sym typeface="Arial"/>
            </a:endParaRPr>
          </a:p>
          <a:p>
            <a:pPr marL="457200" lvl="0" indent="0" algn="l" rtl="0">
              <a:lnSpc>
                <a:spcPct val="115000"/>
              </a:lnSpc>
              <a:spcBef>
                <a:spcPts val="0"/>
              </a:spcBef>
              <a:spcAft>
                <a:spcPts val="0"/>
              </a:spcAft>
              <a:buSzPts val="15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animEffect transition="in" filter="fade">
                                      <p:cBhvr>
                                        <p:cTn id="7" dur="1000"/>
                                        <p:tgtEl>
                                          <p:spTgt spid="1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
                                            <p:txEl>
                                              <p:pRg st="1" end="1"/>
                                            </p:txEl>
                                          </p:spTgt>
                                        </p:tgtEl>
                                        <p:attrNameLst>
                                          <p:attrName>style.visibility</p:attrName>
                                        </p:attrNameLst>
                                      </p:cBhvr>
                                      <p:to>
                                        <p:strVal val="visible"/>
                                      </p:to>
                                    </p:set>
                                    <p:animEffect transition="in" filter="fade">
                                      <p:cBhvr>
                                        <p:cTn id="12" dur="1000"/>
                                        <p:tgtEl>
                                          <p:spTgt spid="1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6">
                                            <p:txEl>
                                              <p:pRg st="2" end="2"/>
                                            </p:txEl>
                                          </p:spTgt>
                                        </p:tgtEl>
                                        <p:attrNameLst>
                                          <p:attrName>style.visibility</p:attrName>
                                        </p:attrNameLst>
                                      </p:cBhvr>
                                      <p:to>
                                        <p:strVal val="visible"/>
                                      </p:to>
                                    </p:set>
                                    <p:animEffect transition="in" filter="fade">
                                      <p:cBhvr>
                                        <p:cTn id="17" dur="1000"/>
                                        <p:tgtEl>
                                          <p:spTgt spid="1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6">
                                            <p:txEl>
                                              <p:pRg st="3" end="3"/>
                                            </p:txEl>
                                          </p:spTgt>
                                        </p:tgtEl>
                                        <p:attrNameLst>
                                          <p:attrName>style.visibility</p:attrName>
                                        </p:attrNameLst>
                                      </p:cBhvr>
                                      <p:to>
                                        <p:strVal val="visible"/>
                                      </p:to>
                                    </p:set>
                                    <p:animEffect transition="in" filter="fade">
                                      <p:cBhvr>
                                        <p:cTn id="22" dur="1000"/>
                                        <p:tgtEl>
                                          <p:spTgt spid="1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6">
                                            <p:txEl>
                                              <p:pRg st="4" end="4"/>
                                            </p:txEl>
                                          </p:spTgt>
                                        </p:tgtEl>
                                        <p:attrNameLst>
                                          <p:attrName>style.visibility</p:attrName>
                                        </p:attrNameLst>
                                      </p:cBhvr>
                                      <p:to>
                                        <p:strVal val="visible"/>
                                      </p:to>
                                    </p:set>
                                    <p:animEffect transition="in" filter="fade">
                                      <p:cBhvr>
                                        <p:cTn id="27" dur="1000"/>
                                        <p:tgtEl>
                                          <p:spTgt spid="1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1">
            <a:spLocks noGrp="1"/>
          </p:cNvSpPr>
          <p:nvPr>
            <p:ph type="title"/>
          </p:nvPr>
        </p:nvSpPr>
        <p:spPr>
          <a:xfrm>
            <a:off x="727650" y="632850"/>
            <a:ext cx="4620600" cy="535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a:t>The Third Beatitude</a:t>
            </a:r>
            <a:endParaRPr/>
          </a:p>
        </p:txBody>
      </p:sp>
      <p:sp>
        <p:nvSpPr>
          <p:cNvPr id="122" name="Google Shape;122;p5"/>
          <p:cNvSpPr txBox="1">
            <a:spLocks noGrp="1"/>
          </p:cNvSpPr>
          <p:nvPr>
            <p:ph type="body" idx="1"/>
          </p:nvPr>
        </p:nvSpPr>
        <p:spPr>
          <a:xfrm>
            <a:off x="250427" y="1223650"/>
            <a:ext cx="5173039" cy="3515400"/>
          </a:xfrm>
          <a:prstGeom prst="rect">
            <a:avLst/>
          </a:prstGeom>
          <a:noFill/>
          <a:ln>
            <a:noFill/>
          </a:ln>
        </p:spPr>
        <p:txBody>
          <a:bodyPr spcFirstLastPara="1" wrap="square" lIns="91425" tIns="91425" rIns="91425" bIns="91425" anchor="t" anchorCtr="0">
            <a:noAutofit/>
          </a:bodyPr>
          <a:lstStyle/>
          <a:p>
            <a:pPr marL="457200" lvl="0" indent="-349250" algn="l" rtl="0">
              <a:lnSpc>
                <a:spcPct val="115000"/>
              </a:lnSpc>
              <a:spcBef>
                <a:spcPts val="1200"/>
              </a:spcBef>
              <a:spcAft>
                <a:spcPts val="0"/>
              </a:spcAft>
              <a:buSzPts val="1900"/>
              <a:buChar char="■"/>
            </a:pPr>
            <a:r>
              <a:rPr lang="en" sz="1900" b="1" dirty="0"/>
              <a:t>Blessed are the meek, for they will inherit the land. </a:t>
            </a:r>
            <a:endParaRPr sz="1900" b="1" dirty="0"/>
          </a:p>
          <a:p>
            <a:pPr marL="914400" lvl="1" indent="-349250" algn="l" rtl="0">
              <a:lnSpc>
                <a:spcPct val="115000"/>
              </a:lnSpc>
              <a:spcBef>
                <a:spcPts val="0"/>
              </a:spcBef>
              <a:spcAft>
                <a:spcPts val="0"/>
              </a:spcAft>
              <a:buSzPts val="1900"/>
              <a:buChar char="■"/>
            </a:pPr>
            <a:r>
              <a:rPr lang="en" sz="1900" dirty="0"/>
              <a:t>The meek are simply those who refuse the cardinal sin of pride. </a:t>
            </a:r>
            <a:endParaRPr sz="1900" dirty="0"/>
          </a:p>
          <a:p>
            <a:pPr marL="914400" lvl="1" indent="-349250" algn="l" rtl="0">
              <a:lnSpc>
                <a:spcPct val="115000"/>
              </a:lnSpc>
              <a:spcBef>
                <a:spcPts val="0"/>
              </a:spcBef>
              <a:spcAft>
                <a:spcPts val="0"/>
              </a:spcAft>
              <a:buSzPts val="1900"/>
              <a:buChar char="■"/>
            </a:pPr>
            <a:r>
              <a:rPr lang="en" sz="1900" dirty="0"/>
              <a:t>They possess self-discipline in the face of evil and are gentle and unselfish. </a:t>
            </a:r>
            <a:endParaRPr sz="1900" dirty="0"/>
          </a:p>
          <a:p>
            <a:pPr marL="914400" lvl="1" indent="-349250" algn="l" rtl="0">
              <a:lnSpc>
                <a:spcPct val="115000"/>
              </a:lnSpc>
              <a:spcBef>
                <a:spcPts val="0"/>
              </a:spcBef>
              <a:spcAft>
                <a:spcPts val="0"/>
              </a:spcAft>
              <a:buSzPts val="1900"/>
              <a:buChar char="■"/>
            </a:pPr>
            <a:r>
              <a:rPr lang="en" sz="1900" dirty="0"/>
              <a:t>Jesus promises us that the meek and humble of heart will inherit the earth.</a:t>
            </a:r>
            <a:endParaRPr sz="1900" dirty="0"/>
          </a:p>
        </p:txBody>
      </p:sp>
      <p:pic>
        <p:nvPicPr>
          <p:cNvPr id="123" name="Google Shape;123;p5"/>
          <p:cNvPicPr preferRelativeResize="0">
            <a:picLocks noChangeAspect="1"/>
          </p:cNvPicPr>
          <p:nvPr/>
        </p:nvPicPr>
        <p:blipFill rotWithShape="1">
          <a:blip r:embed="rId3">
            <a:alphaModFix/>
          </a:blip>
          <a:srcRect l="9934" t="13662" b="13662"/>
          <a:stretch/>
        </p:blipFill>
        <p:spPr>
          <a:xfrm>
            <a:off x="5556739" y="1223650"/>
            <a:ext cx="3129774" cy="3042441"/>
          </a:xfrm>
          <a:prstGeom prst="ellipse">
            <a:avLst/>
          </a:prstGeom>
          <a:noFill/>
          <a:ln w="76200" cap="flat" cmpd="sng">
            <a:solidFill>
              <a:srgbClr val="F6F3EC"/>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animEffect transition="in" filter="fade">
                                      <p:cBhvr>
                                        <p:cTn id="7" dur="1000"/>
                                        <p:tgtEl>
                                          <p:spTgt spid="1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
                                            <p:txEl>
                                              <p:pRg st="1" end="1"/>
                                            </p:txEl>
                                          </p:spTgt>
                                        </p:tgtEl>
                                        <p:attrNameLst>
                                          <p:attrName>style.visibility</p:attrName>
                                        </p:attrNameLst>
                                      </p:cBhvr>
                                      <p:to>
                                        <p:strVal val="visible"/>
                                      </p:to>
                                    </p:set>
                                    <p:animEffect transition="in" filter="fade">
                                      <p:cBhvr>
                                        <p:cTn id="12" dur="1000"/>
                                        <p:tgtEl>
                                          <p:spTgt spid="1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
                                            <p:txEl>
                                              <p:pRg st="2" end="2"/>
                                            </p:txEl>
                                          </p:spTgt>
                                        </p:tgtEl>
                                        <p:attrNameLst>
                                          <p:attrName>style.visibility</p:attrName>
                                        </p:attrNameLst>
                                      </p:cBhvr>
                                      <p:to>
                                        <p:strVal val="visible"/>
                                      </p:to>
                                    </p:set>
                                    <p:animEffect transition="in" filter="fade">
                                      <p:cBhvr>
                                        <p:cTn id="17" dur="1000"/>
                                        <p:tgtEl>
                                          <p:spTgt spid="1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
                                            <p:txEl>
                                              <p:pRg st="3" end="3"/>
                                            </p:txEl>
                                          </p:spTgt>
                                        </p:tgtEl>
                                        <p:attrNameLst>
                                          <p:attrName>style.visibility</p:attrName>
                                        </p:attrNameLst>
                                      </p:cBhvr>
                                      <p:to>
                                        <p:strVal val="visible"/>
                                      </p:to>
                                    </p:set>
                                    <p:animEffect transition="in" filter="fade">
                                      <p:cBhvr>
                                        <p:cTn id="22" dur="1000"/>
                                        <p:tgtEl>
                                          <p:spTgt spid="1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a95126f6e8_0_25"/>
          <p:cNvSpPr txBox="1">
            <a:spLocks noGrp="1"/>
          </p:cNvSpPr>
          <p:nvPr>
            <p:ph type="title"/>
          </p:nvPr>
        </p:nvSpPr>
        <p:spPr>
          <a:xfrm>
            <a:off x="729450" y="632850"/>
            <a:ext cx="7688400" cy="535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a:t>The Fourth Beatitude</a:t>
            </a:r>
            <a:endParaRPr/>
          </a:p>
        </p:txBody>
      </p:sp>
      <p:sp>
        <p:nvSpPr>
          <p:cNvPr id="129" name="Google Shape;129;ga95126f6e8_0_25"/>
          <p:cNvSpPr txBox="1">
            <a:spLocks noGrp="1"/>
          </p:cNvSpPr>
          <p:nvPr>
            <p:ph type="body" idx="1"/>
          </p:nvPr>
        </p:nvSpPr>
        <p:spPr>
          <a:xfrm>
            <a:off x="448200" y="1404275"/>
            <a:ext cx="8247600" cy="30546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1200"/>
              </a:spcBef>
              <a:spcAft>
                <a:spcPts val="0"/>
              </a:spcAft>
              <a:buSzPts val="2000"/>
              <a:buChar char="■"/>
            </a:pPr>
            <a:r>
              <a:rPr lang="en" sz="2000" b="1" dirty="0">
                <a:highlight>
                  <a:srgbClr val="FFFFFF"/>
                </a:highlight>
              </a:rPr>
              <a:t>Blessed are they who hunger and thirst for righteousness, for they will be satisfied. </a:t>
            </a:r>
            <a:endParaRPr sz="2000" b="1" dirty="0">
              <a:highlight>
                <a:srgbClr val="FFFFFF"/>
              </a:highlight>
            </a:endParaRPr>
          </a:p>
          <a:p>
            <a:pPr marL="914400" lvl="1" indent="-355600" algn="l" rtl="0">
              <a:lnSpc>
                <a:spcPct val="115000"/>
              </a:lnSpc>
              <a:spcBef>
                <a:spcPts val="0"/>
              </a:spcBef>
              <a:spcAft>
                <a:spcPts val="0"/>
              </a:spcAft>
              <a:buSzPts val="2000"/>
              <a:buChar char="■"/>
            </a:pPr>
            <a:r>
              <a:rPr lang="en" sz="2000" dirty="0">
                <a:highlight>
                  <a:srgbClr val="FFFFFF"/>
                </a:highlight>
              </a:rPr>
              <a:t>We should desire all that is just, true, good, and beautiful.</a:t>
            </a:r>
            <a:endParaRPr sz="2000" dirty="0">
              <a:highlight>
                <a:srgbClr val="FFFFFF"/>
              </a:highlight>
            </a:endParaRPr>
          </a:p>
          <a:p>
            <a:pPr marL="914400" lvl="1" indent="-355600" algn="l" rtl="0">
              <a:lnSpc>
                <a:spcPct val="115000"/>
              </a:lnSpc>
              <a:spcBef>
                <a:spcPts val="0"/>
              </a:spcBef>
              <a:spcAft>
                <a:spcPts val="0"/>
              </a:spcAft>
              <a:buSzPts val="2000"/>
              <a:buChar char="■"/>
            </a:pPr>
            <a:r>
              <a:rPr lang="en" sz="2000" dirty="0">
                <a:highlight>
                  <a:srgbClr val="FFFFFF"/>
                </a:highlight>
              </a:rPr>
              <a:t>Ultimately, to hunger and thirst for righteousness is to hunger and thirst for God. </a:t>
            </a:r>
            <a:endParaRPr sz="2000" dirty="0">
              <a:highlight>
                <a:srgbClr val="FFFFFF"/>
              </a:highlight>
            </a:endParaRPr>
          </a:p>
          <a:p>
            <a:pPr marL="914400" lvl="1" indent="-355600" algn="l" rtl="0">
              <a:lnSpc>
                <a:spcPct val="115000"/>
              </a:lnSpc>
              <a:spcBef>
                <a:spcPts val="0"/>
              </a:spcBef>
              <a:spcAft>
                <a:spcPts val="0"/>
              </a:spcAft>
              <a:buSzPts val="2000"/>
              <a:buChar char="■"/>
            </a:pPr>
            <a:r>
              <a:rPr lang="en" sz="2000" dirty="0"/>
              <a:t>God gives the righteous what they desire, because what they desire is holiness.</a:t>
            </a:r>
            <a:endParaRPr sz="2000" dirty="0"/>
          </a:p>
          <a:p>
            <a:pPr marL="0" lvl="0" indent="0" algn="l" rtl="0">
              <a:lnSpc>
                <a:spcPct val="115000"/>
              </a:lnSpc>
              <a:spcBef>
                <a:spcPts val="1200"/>
              </a:spcBef>
              <a:spcAft>
                <a:spcPts val="0"/>
              </a:spcAft>
              <a:buNone/>
            </a:pPr>
            <a:endParaRPr sz="1100" dirty="0">
              <a:highlight>
                <a:srgbClr val="FFFFFF"/>
              </a:highlight>
            </a:endParaRPr>
          </a:p>
          <a:p>
            <a:pPr marL="0" lvl="0" indent="0" algn="l" rtl="0">
              <a:lnSpc>
                <a:spcPct val="115000"/>
              </a:lnSpc>
              <a:spcBef>
                <a:spcPts val="1200"/>
              </a:spcBef>
              <a:spcAft>
                <a:spcPts val="0"/>
              </a:spcAft>
              <a:buNone/>
            </a:pPr>
            <a:endParaRPr sz="1900" dirty="0">
              <a:highlight>
                <a:srgbClr val="FFFFFF"/>
              </a:highlight>
            </a:endParaRPr>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SzPts val="1500"/>
              <a:buNone/>
            </a:pPr>
            <a:endParaRPr sz="1800" dirty="0">
              <a:latin typeface="Arial"/>
              <a:ea typeface="Arial"/>
              <a:cs typeface="Arial"/>
              <a:sym typeface="Arial"/>
            </a:endParaRPr>
          </a:p>
          <a:p>
            <a:pPr marL="457200" lvl="0" indent="0" algn="l" rtl="0">
              <a:lnSpc>
                <a:spcPct val="115000"/>
              </a:lnSpc>
              <a:spcBef>
                <a:spcPts val="0"/>
              </a:spcBef>
              <a:spcAft>
                <a:spcPts val="0"/>
              </a:spcAft>
              <a:buSzPts val="15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animEffect transition="in" filter="fade">
                                      <p:cBhvr>
                                        <p:cTn id="7" dur="1000"/>
                                        <p:tgtEl>
                                          <p:spTgt spid="1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
                                            <p:txEl>
                                              <p:pRg st="1" end="1"/>
                                            </p:txEl>
                                          </p:spTgt>
                                        </p:tgtEl>
                                        <p:attrNameLst>
                                          <p:attrName>style.visibility</p:attrName>
                                        </p:attrNameLst>
                                      </p:cBhvr>
                                      <p:to>
                                        <p:strVal val="visible"/>
                                      </p:to>
                                    </p:set>
                                    <p:animEffect transition="in" filter="fade">
                                      <p:cBhvr>
                                        <p:cTn id="12" dur="1000"/>
                                        <p:tgtEl>
                                          <p:spTgt spid="1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9">
                                            <p:txEl>
                                              <p:pRg st="2" end="2"/>
                                            </p:txEl>
                                          </p:spTgt>
                                        </p:tgtEl>
                                        <p:attrNameLst>
                                          <p:attrName>style.visibility</p:attrName>
                                        </p:attrNameLst>
                                      </p:cBhvr>
                                      <p:to>
                                        <p:strVal val="visible"/>
                                      </p:to>
                                    </p:set>
                                    <p:animEffect transition="in" filter="fade">
                                      <p:cBhvr>
                                        <p:cTn id="17" dur="1000"/>
                                        <p:tgtEl>
                                          <p:spTgt spid="1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9">
                                            <p:txEl>
                                              <p:pRg st="3" end="3"/>
                                            </p:txEl>
                                          </p:spTgt>
                                        </p:tgtEl>
                                        <p:attrNameLst>
                                          <p:attrName>style.visibility</p:attrName>
                                        </p:attrNameLst>
                                      </p:cBhvr>
                                      <p:to>
                                        <p:strVal val="visible"/>
                                      </p:to>
                                    </p:set>
                                    <p:animEffect transition="in" filter="fade">
                                      <p:cBhvr>
                                        <p:cTn id="22" dur="1000"/>
                                        <p:tgtEl>
                                          <p:spTgt spid="1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xfrm>
            <a:off x="3120675" y="632850"/>
            <a:ext cx="5529900" cy="535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000"/>
              <a:buNone/>
            </a:pPr>
            <a:r>
              <a:rPr lang="en"/>
              <a:t>The Fifth Beatitude </a:t>
            </a:r>
            <a:endParaRPr/>
          </a:p>
        </p:txBody>
      </p:sp>
      <p:sp>
        <p:nvSpPr>
          <p:cNvPr id="135" name="Google Shape;135;p7"/>
          <p:cNvSpPr txBox="1">
            <a:spLocks noGrp="1"/>
          </p:cNvSpPr>
          <p:nvPr>
            <p:ph type="body" idx="1"/>
          </p:nvPr>
        </p:nvSpPr>
        <p:spPr>
          <a:xfrm>
            <a:off x="3834725" y="1020875"/>
            <a:ext cx="5197500" cy="3407100"/>
          </a:xfrm>
          <a:prstGeom prst="rect">
            <a:avLst/>
          </a:prstGeom>
          <a:noFill/>
          <a:ln>
            <a:noFill/>
          </a:ln>
        </p:spPr>
        <p:txBody>
          <a:bodyPr spcFirstLastPara="1" wrap="square" lIns="91425" tIns="91425" rIns="91425" bIns="91425" anchor="t" anchorCtr="0">
            <a:noAutofit/>
          </a:bodyPr>
          <a:lstStyle/>
          <a:p>
            <a:pPr marL="457200" lvl="0" indent="-349250" algn="l" rtl="0">
              <a:lnSpc>
                <a:spcPct val="115000"/>
              </a:lnSpc>
              <a:spcBef>
                <a:spcPts val="1200"/>
              </a:spcBef>
              <a:spcAft>
                <a:spcPts val="0"/>
              </a:spcAft>
              <a:buSzPts val="1900"/>
              <a:buChar char="■"/>
            </a:pPr>
            <a:r>
              <a:rPr lang="en" sz="1900" b="1" dirty="0"/>
              <a:t>Blessed are the merciful, for they will be shown mercy. </a:t>
            </a:r>
            <a:endParaRPr sz="1900" b="1" dirty="0"/>
          </a:p>
          <a:p>
            <a:pPr marL="914400" lvl="1" indent="-349250" algn="l" rtl="0">
              <a:lnSpc>
                <a:spcPct val="115000"/>
              </a:lnSpc>
              <a:spcBef>
                <a:spcPts val="0"/>
              </a:spcBef>
              <a:spcAft>
                <a:spcPts val="0"/>
              </a:spcAft>
              <a:buSzPts val="1900"/>
              <a:buChar char="■"/>
            </a:pPr>
            <a:r>
              <a:rPr lang="en" sz="1900" dirty="0"/>
              <a:t>To be merciful is to give others love, kindness, forgiveness, or help even if we think they do not deserve it. </a:t>
            </a:r>
            <a:endParaRPr sz="1900" dirty="0"/>
          </a:p>
          <a:p>
            <a:pPr marL="914400" lvl="1" indent="-349250" algn="l" rtl="0">
              <a:lnSpc>
                <a:spcPct val="115000"/>
              </a:lnSpc>
              <a:spcBef>
                <a:spcPts val="0"/>
              </a:spcBef>
              <a:spcAft>
                <a:spcPts val="0"/>
              </a:spcAft>
              <a:buSzPts val="1900"/>
              <a:buChar char="■"/>
            </a:pPr>
            <a:r>
              <a:rPr lang="en" sz="1900" dirty="0"/>
              <a:t>Mercy is the form that love takes when it encounters misery, and the merciful do something to alleviate people’s misery. </a:t>
            </a:r>
            <a:endParaRPr sz="1900" dirty="0"/>
          </a:p>
          <a:p>
            <a:pPr marL="914400" lvl="1" indent="-349250" algn="l" rtl="0">
              <a:lnSpc>
                <a:spcPct val="115000"/>
              </a:lnSpc>
              <a:spcBef>
                <a:spcPts val="0"/>
              </a:spcBef>
              <a:spcAft>
                <a:spcPts val="0"/>
              </a:spcAft>
              <a:buSzPts val="1900"/>
              <a:buChar char="■"/>
            </a:pPr>
            <a:r>
              <a:rPr lang="en" sz="1900" dirty="0"/>
              <a:t>Jesus’ entire ministry was a mission of mercy.</a:t>
            </a:r>
            <a:endParaRPr sz="1900" dirty="0"/>
          </a:p>
          <a:p>
            <a:pPr marL="0" lvl="0" indent="0" algn="l" rtl="0">
              <a:lnSpc>
                <a:spcPct val="115000"/>
              </a:lnSpc>
              <a:spcBef>
                <a:spcPts val="1200"/>
              </a:spcBef>
              <a:spcAft>
                <a:spcPts val="0"/>
              </a:spcAft>
              <a:buNone/>
            </a:pPr>
            <a:endParaRPr sz="1900" dirty="0"/>
          </a:p>
          <a:p>
            <a:pPr marL="0" lvl="0" indent="0" algn="l" rtl="0">
              <a:lnSpc>
                <a:spcPct val="115000"/>
              </a:lnSpc>
              <a:spcBef>
                <a:spcPts val="1200"/>
              </a:spcBef>
              <a:spcAft>
                <a:spcPts val="0"/>
              </a:spcAft>
              <a:buSzPts val="1500"/>
              <a:buNone/>
            </a:pPr>
            <a:endParaRPr dirty="0"/>
          </a:p>
        </p:txBody>
      </p:sp>
      <p:pic>
        <p:nvPicPr>
          <p:cNvPr id="136" name="Google Shape;136;p7"/>
          <p:cNvPicPr preferRelativeResize="0"/>
          <p:nvPr/>
        </p:nvPicPr>
        <p:blipFill rotWithShape="1">
          <a:blip r:embed="rId3">
            <a:alphaModFix/>
          </a:blip>
          <a:srcRect t="13423" b="22412"/>
          <a:stretch/>
        </p:blipFill>
        <p:spPr>
          <a:xfrm>
            <a:off x="329825" y="1168050"/>
            <a:ext cx="3504900" cy="3407100"/>
          </a:xfrm>
          <a:prstGeom prst="ellipse">
            <a:avLst/>
          </a:prstGeom>
          <a:noFill/>
          <a:ln w="76200" cap="flat" cmpd="sng">
            <a:solidFill>
              <a:srgbClr val="F6F3EC"/>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fade">
                                      <p:cBhvr>
                                        <p:cTn id="7" dur="1000"/>
                                        <p:tgtEl>
                                          <p:spTgt spid="1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xEl>
                                              <p:pRg st="1" end="1"/>
                                            </p:txEl>
                                          </p:spTgt>
                                        </p:tgtEl>
                                        <p:attrNameLst>
                                          <p:attrName>style.visibility</p:attrName>
                                        </p:attrNameLst>
                                      </p:cBhvr>
                                      <p:to>
                                        <p:strVal val="visible"/>
                                      </p:to>
                                    </p:set>
                                    <p:animEffect transition="in" filter="fade">
                                      <p:cBhvr>
                                        <p:cTn id="12" dur="1000"/>
                                        <p:tgtEl>
                                          <p:spTgt spid="1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xEl>
                                              <p:pRg st="2" end="2"/>
                                            </p:txEl>
                                          </p:spTgt>
                                        </p:tgtEl>
                                        <p:attrNameLst>
                                          <p:attrName>style.visibility</p:attrName>
                                        </p:attrNameLst>
                                      </p:cBhvr>
                                      <p:to>
                                        <p:strVal val="visible"/>
                                      </p:to>
                                    </p:set>
                                    <p:animEffect transition="in" filter="fade">
                                      <p:cBhvr>
                                        <p:cTn id="17" dur="1000"/>
                                        <p:tgtEl>
                                          <p:spTgt spid="1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
                                            <p:txEl>
                                              <p:pRg st="3" end="3"/>
                                            </p:txEl>
                                          </p:spTgt>
                                        </p:tgtEl>
                                        <p:attrNameLst>
                                          <p:attrName>style.visibility</p:attrName>
                                        </p:attrNameLst>
                                      </p:cBhvr>
                                      <p:to>
                                        <p:strVal val="visible"/>
                                      </p:to>
                                    </p:set>
                                    <p:animEffect transition="in" filter="fade">
                                      <p:cBhvr>
                                        <p:cTn id="22" dur="1000"/>
                                        <p:tgtEl>
                                          <p:spTgt spid="1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pirit of Truth">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987</Words>
  <Application>Microsoft Office PowerPoint</Application>
  <PresentationFormat>On-screen Show (16:9)</PresentationFormat>
  <Paragraphs>105</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Arimo</vt:lpstr>
      <vt:lpstr>Avenir</vt:lpstr>
      <vt:lpstr>Arial</vt:lpstr>
      <vt:lpstr>Spirit of Truth</vt:lpstr>
      <vt:lpstr>The Social Dimensions of the Beatitudes  </vt:lpstr>
      <vt:lpstr>In this chapter you will learn that...</vt:lpstr>
      <vt:lpstr>In this chapter you will learn that...</vt:lpstr>
      <vt:lpstr>What are the Beatitudes? </vt:lpstr>
      <vt:lpstr>The First Beatitude</vt:lpstr>
      <vt:lpstr>The Second Beatitude</vt:lpstr>
      <vt:lpstr>The Third Beatitude</vt:lpstr>
      <vt:lpstr>The Fourth Beatitude</vt:lpstr>
      <vt:lpstr>The Fifth Beatitude </vt:lpstr>
      <vt:lpstr>The Sixth Beatitude</vt:lpstr>
      <vt:lpstr>The Seventh Beatitude </vt:lpstr>
      <vt:lpstr>The Eighth Beatitude</vt:lpstr>
      <vt:lpstr>Living the Beatitudes</vt:lpstr>
      <vt:lpstr>The Great Commandments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Social Dimensions of the Beatitudes  </dc:title>
  <dc:creator>Mike Gutzwiller</dc:creator>
  <cp:lastModifiedBy>Mike Gutzwiller</cp:lastModifiedBy>
  <cp:revision>1</cp:revision>
  <dcterms:modified xsi:type="dcterms:W3CDTF">2021-03-01T16:10:26Z</dcterms:modified>
</cp:coreProperties>
</file>