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Lst>
  <p:sldSz cy="5143500" cx="9144000"/>
  <p:notesSz cx="6858000" cy="9144000"/>
  <p:embeddedFontLst>
    <p:embeddedFont>
      <p:font typeface="Arim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Arimo-regular.fntdata"/><Relationship Id="rId10" Type="http://schemas.openxmlformats.org/officeDocument/2006/relationships/slide" Target="slides/slide5.xml"/><Relationship Id="rId13" Type="http://schemas.openxmlformats.org/officeDocument/2006/relationships/font" Target="fonts/Arimo-italic.fntdata"/><Relationship Id="rId12" Type="http://schemas.openxmlformats.org/officeDocument/2006/relationships/font" Target="fonts/Arim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Arim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950">
                <a:solidFill>
                  <a:srgbClr val="222222"/>
                </a:solidFill>
                <a:highlight>
                  <a:schemeClr val="lt1"/>
                </a:highlight>
              </a:rPr>
              <a:t>This PowerPoint contains all text and images recommended to be projected and/or read aloud in this unit.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8" name="Google Shape;8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 name="Google Shape;10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ctrTitle"/>
          </p:nvPr>
        </p:nvSpPr>
        <p:spPr>
          <a:xfrm>
            <a:off x="3400750" y="1551050"/>
            <a:ext cx="4818600" cy="1664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307863"/>
              </a:buClr>
              <a:buSzPts val="4200"/>
              <a:buNone/>
              <a:defRPr sz="4200">
                <a:solidFill>
                  <a:srgbClr val="307863"/>
                </a:solidFill>
              </a:defRPr>
            </a:lvl1pPr>
            <a:lvl2pPr lvl="1" algn="l">
              <a:lnSpc>
                <a:spcPct val="100000"/>
              </a:lnSpc>
              <a:spcBef>
                <a:spcPts val="0"/>
              </a:spcBef>
              <a:spcAft>
                <a:spcPts val="0"/>
              </a:spcAft>
              <a:buClr>
                <a:schemeClr val="dk2"/>
              </a:buClr>
              <a:buSzPts val="4200"/>
              <a:buNone/>
              <a:defRPr sz="4200">
                <a:solidFill>
                  <a:schemeClr val="dk2"/>
                </a:solidFill>
              </a:defRPr>
            </a:lvl2pPr>
            <a:lvl3pPr lvl="2" algn="l">
              <a:lnSpc>
                <a:spcPct val="100000"/>
              </a:lnSpc>
              <a:spcBef>
                <a:spcPts val="0"/>
              </a:spcBef>
              <a:spcAft>
                <a:spcPts val="0"/>
              </a:spcAft>
              <a:buClr>
                <a:schemeClr val="dk2"/>
              </a:buClr>
              <a:buSzPts val="4200"/>
              <a:buNone/>
              <a:defRPr sz="4200">
                <a:solidFill>
                  <a:schemeClr val="dk2"/>
                </a:solidFill>
              </a:defRPr>
            </a:lvl3pPr>
            <a:lvl4pPr lvl="3" algn="l">
              <a:lnSpc>
                <a:spcPct val="100000"/>
              </a:lnSpc>
              <a:spcBef>
                <a:spcPts val="0"/>
              </a:spcBef>
              <a:spcAft>
                <a:spcPts val="0"/>
              </a:spcAft>
              <a:buClr>
                <a:schemeClr val="dk2"/>
              </a:buClr>
              <a:buSzPts val="4200"/>
              <a:buNone/>
              <a:defRPr sz="4200">
                <a:solidFill>
                  <a:schemeClr val="dk2"/>
                </a:solidFill>
              </a:defRPr>
            </a:lvl4pPr>
            <a:lvl5pPr lvl="4" algn="l">
              <a:lnSpc>
                <a:spcPct val="100000"/>
              </a:lnSpc>
              <a:spcBef>
                <a:spcPts val="0"/>
              </a:spcBef>
              <a:spcAft>
                <a:spcPts val="0"/>
              </a:spcAft>
              <a:buClr>
                <a:schemeClr val="dk2"/>
              </a:buClr>
              <a:buSzPts val="4200"/>
              <a:buNone/>
              <a:defRPr sz="4200">
                <a:solidFill>
                  <a:schemeClr val="dk2"/>
                </a:solidFill>
              </a:defRPr>
            </a:lvl5pPr>
            <a:lvl6pPr lvl="5" algn="l">
              <a:lnSpc>
                <a:spcPct val="100000"/>
              </a:lnSpc>
              <a:spcBef>
                <a:spcPts val="0"/>
              </a:spcBef>
              <a:spcAft>
                <a:spcPts val="0"/>
              </a:spcAft>
              <a:buClr>
                <a:schemeClr val="dk2"/>
              </a:buClr>
              <a:buSzPts val="4200"/>
              <a:buNone/>
              <a:defRPr sz="4200">
                <a:solidFill>
                  <a:schemeClr val="dk2"/>
                </a:solidFill>
              </a:defRPr>
            </a:lvl6pPr>
            <a:lvl7pPr lvl="6" algn="l">
              <a:lnSpc>
                <a:spcPct val="100000"/>
              </a:lnSpc>
              <a:spcBef>
                <a:spcPts val="0"/>
              </a:spcBef>
              <a:spcAft>
                <a:spcPts val="0"/>
              </a:spcAft>
              <a:buClr>
                <a:schemeClr val="dk2"/>
              </a:buClr>
              <a:buSzPts val="4200"/>
              <a:buNone/>
              <a:defRPr sz="4200">
                <a:solidFill>
                  <a:schemeClr val="dk2"/>
                </a:solidFill>
              </a:defRPr>
            </a:lvl7pPr>
            <a:lvl8pPr lvl="7" algn="l">
              <a:lnSpc>
                <a:spcPct val="100000"/>
              </a:lnSpc>
              <a:spcBef>
                <a:spcPts val="0"/>
              </a:spcBef>
              <a:spcAft>
                <a:spcPts val="0"/>
              </a:spcAft>
              <a:buClr>
                <a:schemeClr val="dk2"/>
              </a:buClr>
              <a:buSzPts val="4200"/>
              <a:buNone/>
              <a:defRPr sz="4200">
                <a:solidFill>
                  <a:schemeClr val="dk2"/>
                </a:solidFill>
              </a:defRPr>
            </a:lvl8pPr>
            <a:lvl9pPr lvl="8" algn="l">
              <a:lnSpc>
                <a:spcPct val="100000"/>
              </a:lnSpc>
              <a:spcBef>
                <a:spcPts val="0"/>
              </a:spcBef>
              <a:spcAft>
                <a:spcPts val="0"/>
              </a:spcAft>
              <a:buClr>
                <a:schemeClr val="dk2"/>
              </a:buClr>
              <a:buSzPts val="4200"/>
              <a:buNone/>
              <a:defRPr sz="4200">
                <a:solidFill>
                  <a:schemeClr val="dk2"/>
                </a:solidFill>
              </a:defRPr>
            </a:lvl9pPr>
          </a:lstStyle>
          <a:p/>
        </p:txBody>
      </p:sp>
      <p:sp>
        <p:nvSpPr>
          <p:cNvPr id="11" name="Google Shape;11;p2"/>
          <p:cNvSpPr txBox="1"/>
          <p:nvPr>
            <p:ph idx="1" type="subTitle"/>
          </p:nvPr>
        </p:nvSpPr>
        <p:spPr>
          <a:xfrm>
            <a:off x="3400862" y="3172900"/>
            <a:ext cx="4818600" cy="541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pic>
        <p:nvPicPr>
          <p:cNvPr id="12" name="Google Shape;12;p2"/>
          <p:cNvPicPr preferRelativeResize="0"/>
          <p:nvPr/>
        </p:nvPicPr>
        <p:blipFill rotWithShape="1">
          <a:blip r:embed="rId3">
            <a:alphaModFix/>
          </a:blip>
          <a:srcRect b="0" l="0" r="0" t="0"/>
          <a:stretch/>
        </p:blipFill>
        <p:spPr>
          <a:xfrm>
            <a:off x="3400739" y="225313"/>
            <a:ext cx="2342523" cy="2459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1"/>
          <p:cNvSpPr/>
          <p:nvPr/>
        </p:nvSpPr>
        <p:spPr>
          <a:xfrm>
            <a:off x="0" y="0"/>
            <a:ext cx="4572000" cy="5143500"/>
          </a:xfrm>
          <a:prstGeom prst="rect">
            <a:avLst/>
          </a:prstGeom>
          <a:solidFill>
            <a:srgbClr val="FAF9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txBox="1"/>
          <p:nvPr>
            <p:ph type="title"/>
          </p:nvPr>
        </p:nvSpPr>
        <p:spPr>
          <a:xfrm>
            <a:off x="730000" y="556650"/>
            <a:ext cx="3300900" cy="1687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307863"/>
              </a:buClr>
              <a:buSzPts val="2600"/>
              <a:buNone/>
              <a:defRPr sz="2600">
                <a:solidFill>
                  <a:srgbClr val="307863"/>
                </a:solidFill>
              </a:defRPr>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64" name="Google Shape;64;p11"/>
          <p:cNvSpPr txBox="1"/>
          <p:nvPr>
            <p:ph idx="1" type="subTitle"/>
          </p:nvPr>
        </p:nvSpPr>
        <p:spPr>
          <a:xfrm>
            <a:off x="724950" y="2628125"/>
            <a:ext cx="3300900" cy="75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65" name="Google Shape;65;p11"/>
          <p:cNvSpPr txBox="1"/>
          <p:nvPr>
            <p:ph idx="2" type="body"/>
          </p:nvPr>
        </p:nvSpPr>
        <p:spPr>
          <a:xfrm>
            <a:off x="5174225" y="556650"/>
            <a:ext cx="3374400" cy="3821400"/>
          </a:xfrm>
          <a:prstGeom prst="rect">
            <a:avLst/>
          </a:prstGeom>
          <a:noFill/>
          <a:ln>
            <a:noFill/>
          </a:ln>
        </p:spPr>
        <p:txBody>
          <a:bodyPr anchorCtr="0" anchor="ctr"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cxnSp>
        <p:nvCxnSpPr>
          <p:cNvPr id="66" name="Google Shape;66;p11"/>
          <p:cNvCxnSpPr/>
          <p:nvPr/>
        </p:nvCxnSpPr>
        <p:spPr>
          <a:xfrm>
            <a:off x="841500" y="2394100"/>
            <a:ext cx="3858000" cy="0"/>
          </a:xfrm>
          <a:prstGeom prst="straightConnector1">
            <a:avLst/>
          </a:prstGeom>
          <a:noFill/>
          <a:ln cap="flat" cmpd="sng" w="28575">
            <a:solidFill>
              <a:srgbClr val="FFFFFF"/>
            </a:solidFill>
            <a:prstDash val="solid"/>
            <a:round/>
            <a:headEnd len="sm" w="sm" type="none"/>
            <a:tailEnd len="sm" w="sm" type="none"/>
          </a:ln>
        </p:spPr>
      </p:cxnSp>
      <p:pic>
        <p:nvPicPr>
          <p:cNvPr id="67" name="Google Shape;67;p11"/>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o with points">
  <p:cSld name="CAPTION_ONLY">
    <p:bg>
      <p:bgPr>
        <a:solidFill>
          <a:srgbClr val="4A4A4A"/>
        </a:solidFill>
      </p:bgPr>
    </p:bg>
    <p:spTree>
      <p:nvGrpSpPr>
        <p:cNvPr id="68" name="Shape 68"/>
        <p:cNvGrpSpPr/>
        <p:nvPr/>
      </p:nvGrpSpPr>
      <p:grpSpPr>
        <a:xfrm>
          <a:off x="0" y="0"/>
          <a:ext cx="0" cy="0"/>
          <a:chOff x="0" y="0"/>
          <a:chExt cx="0" cy="0"/>
        </a:xfrm>
      </p:grpSpPr>
      <p:sp>
        <p:nvSpPr>
          <p:cNvPr id="69" name="Google Shape;69;p12"/>
          <p:cNvSpPr txBox="1"/>
          <p:nvPr>
            <p:ph idx="1" type="body"/>
          </p:nvPr>
        </p:nvSpPr>
        <p:spPr>
          <a:xfrm>
            <a:off x="6617700" y="1168025"/>
            <a:ext cx="2215200" cy="35094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47B090"/>
              </a:buClr>
              <a:buSzPts val="1500"/>
              <a:buChar char="▸"/>
              <a:defRPr>
                <a:solidFill>
                  <a:srgbClr val="FFFFFF"/>
                </a:solidFill>
              </a:defRPr>
            </a:lvl1pPr>
          </a:lstStyle>
          <a:p/>
        </p:txBody>
      </p:sp>
      <p:pic>
        <p:nvPicPr>
          <p:cNvPr id="70" name="Google Shape;70;p12"/>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71" name="Google Shape;71;p12"/>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72" name="Google Shape;72;p12"/>
          <p:cNvSpPr txBox="1"/>
          <p:nvPr>
            <p:ph type="title"/>
          </p:nvPr>
        </p:nvSpPr>
        <p:spPr>
          <a:xfrm>
            <a:off x="296200" y="480450"/>
            <a:ext cx="85365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FFFFFF"/>
              </a:buClr>
              <a:buSzPts val="2600"/>
              <a:buNone/>
              <a:defRPr sz="2600">
                <a:solidFill>
                  <a:srgbClr val="FFFFFF"/>
                </a:solidFill>
              </a:defRPr>
            </a:lvl1pPr>
            <a:lvl2pPr lvl="1" algn="ctr">
              <a:lnSpc>
                <a:spcPct val="100000"/>
              </a:lnSpc>
              <a:spcBef>
                <a:spcPts val="0"/>
              </a:spcBef>
              <a:spcAft>
                <a:spcPts val="0"/>
              </a:spcAft>
              <a:buClr>
                <a:srgbClr val="FFFFFF"/>
              </a:buClr>
              <a:buSzPts val="2600"/>
              <a:buNone/>
              <a:defRPr sz="2600">
                <a:solidFill>
                  <a:srgbClr val="FFFFFF"/>
                </a:solidFill>
              </a:defRPr>
            </a:lvl2pPr>
            <a:lvl3pPr lvl="2" algn="ctr">
              <a:lnSpc>
                <a:spcPct val="100000"/>
              </a:lnSpc>
              <a:spcBef>
                <a:spcPts val="0"/>
              </a:spcBef>
              <a:spcAft>
                <a:spcPts val="0"/>
              </a:spcAft>
              <a:buClr>
                <a:srgbClr val="FFFFFF"/>
              </a:buClr>
              <a:buSzPts val="2600"/>
              <a:buNone/>
              <a:defRPr sz="2600">
                <a:solidFill>
                  <a:srgbClr val="FFFFFF"/>
                </a:solidFill>
              </a:defRPr>
            </a:lvl3pPr>
            <a:lvl4pPr lvl="3" algn="ctr">
              <a:lnSpc>
                <a:spcPct val="100000"/>
              </a:lnSpc>
              <a:spcBef>
                <a:spcPts val="0"/>
              </a:spcBef>
              <a:spcAft>
                <a:spcPts val="0"/>
              </a:spcAft>
              <a:buClr>
                <a:srgbClr val="FFFFFF"/>
              </a:buClr>
              <a:buSzPts val="2600"/>
              <a:buNone/>
              <a:defRPr sz="2600">
                <a:solidFill>
                  <a:srgbClr val="FFFFFF"/>
                </a:solidFill>
              </a:defRPr>
            </a:lvl4pPr>
            <a:lvl5pPr lvl="4" algn="ctr">
              <a:lnSpc>
                <a:spcPct val="100000"/>
              </a:lnSpc>
              <a:spcBef>
                <a:spcPts val="0"/>
              </a:spcBef>
              <a:spcAft>
                <a:spcPts val="0"/>
              </a:spcAft>
              <a:buClr>
                <a:srgbClr val="FFFFFF"/>
              </a:buClr>
              <a:buSzPts val="2600"/>
              <a:buNone/>
              <a:defRPr sz="2600">
                <a:solidFill>
                  <a:srgbClr val="FFFFFF"/>
                </a:solidFill>
              </a:defRPr>
            </a:lvl5pPr>
            <a:lvl6pPr lvl="5" algn="ctr">
              <a:lnSpc>
                <a:spcPct val="100000"/>
              </a:lnSpc>
              <a:spcBef>
                <a:spcPts val="0"/>
              </a:spcBef>
              <a:spcAft>
                <a:spcPts val="0"/>
              </a:spcAft>
              <a:buClr>
                <a:srgbClr val="FFFFFF"/>
              </a:buClr>
              <a:buSzPts val="2600"/>
              <a:buNone/>
              <a:defRPr sz="2600">
                <a:solidFill>
                  <a:srgbClr val="FFFFFF"/>
                </a:solidFill>
              </a:defRPr>
            </a:lvl6pPr>
            <a:lvl7pPr lvl="6" algn="ctr">
              <a:lnSpc>
                <a:spcPct val="100000"/>
              </a:lnSpc>
              <a:spcBef>
                <a:spcPts val="0"/>
              </a:spcBef>
              <a:spcAft>
                <a:spcPts val="0"/>
              </a:spcAft>
              <a:buClr>
                <a:srgbClr val="FFFFFF"/>
              </a:buClr>
              <a:buSzPts val="2600"/>
              <a:buNone/>
              <a:defRPr sz="2600">
                <a:solidFill>
                  <a:srgbClr val="FFFFFF"/>
                </a:solidFill>
              </a:defRPr>
            </a:lvl7pPr>
            <a:lvl8pPr lvl="7" algn="ctr">
              <a:lnSpc>
                <a:spcPct val="100000"/>
              </a:lnSpc>
              <a:spcBef>
                <a:spcPts val="0"/>
              </a:spcBef>
              <a:spcAft>
                <a:spcPts val="0"/>
              </a:spcAft>
              <a:buClr>
                <a:srgbClr val="FFFFFF"/>
              </a:buClr>
              <a:buSzPts val="2600"/>
              <a:buNone/>
              <a:defRPr sz="2600">
                <a:solidFill>
                  <a:srgbClr val="FFFFFF"/>
                </a:solidFill>
              </a:defRPr>
            </a:lvl8pPr>
            <a:lvl9pPr lvl="8" algn="ctr">
              <a:lnSpc>
                <a:spcPct val="100000"/>
              </a:lnSpc>
              <a:spcBef>
                <a:spcPts val="0"/>
              </a:spcBef>
              <a:spcAft>
                <a:spcPts val="0"/>
              </a:spcAft>
              <a:buClr>
                <a:srgbClr val="FFFFFF"/>
              </a:buClr>
              <a:buSzPts val="2600"/>
              <a:buNone/>
              <a:defRPr sz="2600">
                <a:solidFill>
                  <a:srgbClr val="FFFFFF"/>
                </a:solidFill>
              </a:defRPr>
            </a:lvl9pPr>
          </a:lstStyle>
          <a:p/>
        </p:txBody>
      </p:sp>
      <p:sp>
        <p:nvSpPr>
          <p:cNvPr id="73" name="Google Shape;73;p12"/>
          <p:cNvSpPr/>
          <p:nvPr/>
        </p:nvSpPr>
        <p:spPr>
          <a:xfrm>
            <a:off x="0" y="0"/>
            <a:ext cx="9144000" cy="83400"/>
          </a:xfrm>
          <a:prstGeom prst="rect">
            <a:avLst/>
          </a:prstGeom>
          <a:solidFill>
            <a:srgbClr val="47B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type="secHead">
  <p:cSld name="SECTION_HEADER">
    <p:bg>
      <p:bgPr>
        <a:solidFill>
          <a:srgbClr val="307863"/>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15" name="Google Shape;15;p3"/>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16" name="Google Shape;16;p3"/>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cxnSp>
        <p:nvCxnSpPr>
          <p:cNvPr id="17" name="Google Shape;17;p3"/>
          <p:cNvCxnSpPr/>
          <p:nvPr/>
        </p:nvCxnSpPr>
        <p:spPr>
          <a:xfrm>
            <a:off x="0" y="2241700"/>
            <a:ext cx="7848900" cy="0"/>
          </a:xfrm>
          <a:prstGeom prst="straightConnector1">
            <a:avLst/>
          </a:prstGeom>
          <a:noFill/>
          <a:ln cap="flat" cmpd="sng" w="28575">
            <a:solidFill>
              <a:srgbClr val="47B090"/>
            </a:solidFill>
            <a:prstDash val="solid"/>
            <a:round/>
            <a:headEnd len="sm" w="sm" type="none"/>
            <a:tailEnd len="sm" w="sm" type="none"/>
          </a:ln>
        </p:spPr>
      </p:cxnSp>
      <p:sp>
        <p:nvSpPr>
          <p:cNvPr id="18" name="Google Shape;18;p3"/>
          <p:cNvSpPr txBox="1"/>
          <p:nvPr>
            <p:ph idx="1" type="body"/>
          </p:nvPr>
        </p:nvSpPr>
        <p:spPr>
          <a:xfrm>
            <a:off x="724950" y="2708525"/>
            <a:ext cx="7697400" cy="1655100"/>
          </a:xfrm>
          <a:prstGeom prst="rect">
            <a:avLst/>
          </a:prstGeom>
          <a:noFill/>
          <a:ln>
            <a:noFill/>
          </a:ln>
        </p:spPr>
        <p:txBody>
          <a:bodyPr anchorCtr="0" anchor="t" bIns="91425" lIns="91425" spcFirstLastPara="1" rIns="91425" wrap="square" tIns="91425">
            <a:noAutofit/>
          </a:bodyPr>
          <a:lstStyle>
            <a:lvl1pPr indent="-323850" lvl="0" marL="457200" algn="l">
              <a:lnSpc>
                <a:spcPct val="100000"/>
              </a:lnSpc>
              <a:spcBef>
                <a:spcPts val="0"/>
              </a:spcBef>
              <a:spcAft>
                <a:spcPts val="0"/>
              </a:spcAft>
              <a:buClr>
                <a:srgbClr val="FAF9F5"/>
              </a:buClr>
              <a:buSzPts val="1500"/>
              <a:buChar char="▸"/>
              <a:defRPr>
                <a:solidFill>
                  <a:srgbClr val="FAF9F5"/>
                </a:solidFill>
              </a:defRPr>
            </a:lvl1pPr>
            <a:lvl2pPr indent="-323850" lvl="1" marL="914400" algn="l">
              <a:lnSpc>
                <a:spcPct val="100000"/>
              </a:lnSpc>
              <a:spcBef>
                <a:spcPts val="0"/>
              </a:spcBef>
              <a:spcAft>
                <a:spcPts val="0"/>
              </a:spcAft>
              <a:buClr>
                <a:srgbClr val="FAF9F5"/>
              </a:buClr>
              <a:buSzPts val="1500"/>
              <a:buChar char="●"/>
              <a:defRPr>
                <a:solidFill>
                  <a:srgbClr val="FAF9F5"/>
                </a:solidFill>
              </a:defRPr>
            </a:lvl2pPr>
            <a:lvl3pPr indent="-323850" lvl="2" marL="1371600" algn="l">
              <a:lnSpc>
                <a:spcPct val="100000"/>
              </a:lnSpc>
              <a:spcBef>
                <a:spcPts val="0"/>
              </a:spcBef>
              <a:spcAft>
                <a:spcPts val="0"/>
              </a:spcAft>
              <a:buClr>
                <a:srgbClr val="FAF9F5"/>
              </a:buClr>
              <a:buSzPts val="1500"/>
              <a:buChar char="■"/>
              <a:defRPr>
                <a:solidFill>
                  <a:srgbClr val="FAF9F5"/>
                </a:solidFill>
              </a:defRPr>
            </a:lvl3pPr>
            <a:lvl4pPr indent="-323850" lvl="3" marL="1828800" algn="l">
              <a:lnSpc>
                <a:spcPct val="100000"/>
              </a:lnSpc>
              <a:spcBef>
                <a:spcPts val="0"/>
              </a:spcBef>
              <a:spcAft>
                <a:spcPts val="0"/>
              </a:spcAft>
              <a:buClr>
                <a:srgbClr val="FAF9F5"/>
              </a:buClr>
              <a:buSzPts val="1500"/>
              <a:buChar char="●"/>
              <a:defRPr>
                <a:solidFill>
                  <a:srgbClr val="FAF9F5"/>
                </a:solidFill>
              </a:defRPr>
            </a:lvl4pPr>
            <a:lvl5pPr indent="-323850" lvl="4" marL="2286000" algn="l">
              <a:lnSpc>
                <a:spcPct val="100000"/>
              </a:lnSpc>
              <a:spcBef>
                <a:spcPts val="0"/>
              </a:spcBef>
              <a:spcAft>
                <a:spcPts val="0"/>
              </a:spcAft>
              <a:buClr>
                <a:srgbClr val="FAF9F5"/>
              </a:buClr>
              <a:buSzPts val="1500"/>
              <a:buChar char="○"/>
              <a:defRPr>
                <a:solidFill>
                  <a:srgbClr val="FAF9F5"/>
                </a:solidFill>
              </a:defRPr>
            </a:lvl5pPr>
            <a:lvl6pPr indent="-323850" lvl="5" marL="2743200" algn="l">
              <a:lnSpc>
                <a:spcPct val="100000"/>
              </a:lnSpc>
              <a:spcBef>
                <a:spcPts val="0"/>
              </a:spcBef>
              <a:spcAft>
                <a:spcPts val="0"/>
              </a:spcAft>
              <a:buClr>
                <a:srgbClr val="FAF9F5"/>
              </a:buClr>
              <a:buSzPts val="1500"/>
              <a:buChar char="■"/>
              <a:defRPr>
                <a:solidFill>
                  <a:srgbClr val="FAF9F5"/>
                </a:solidFill>
              </a:defRPr>
            </a:lvl6pPr>
            <a:lvl7pPr indent="-323850" lvl="6" marL="3200400" algn="l">
              <a:lnSpc>
                <a:spcPct val="100000"/>
              </a:lnSpc>
              <a:spcBef>
                <a:spcPts val="0"/>
              </a:spcBef>
              <a:spcAft>
                <a:spcPts val="0"/>
              </a:spcAft>
              <a:buClr>
                <a:srgbClr val="FAF9F5"/>
              </a:buClr>
              <a:buSzPts val="1500"/>
              <a:buChar char="●"/>
              <a:defRPr>
                <a:solidFill>
                  <a:srgbClr val="FAF9F5"/>
                </a:solidFill>
              </a:defRPr>
            </a:lvl7pPr>
            <a:lvl8pPr indent="-323850" lvl="7" marL="3657600" algn="l">
              <a:lnSpc>
                <a:spcPct val="100000"/>
              </a:lnSpc>
              <a:spcBef>
                <a:spcPts val="0"/>
              </a:spcBef>
              <a:spcAft>
                <a:spcPts val="0"/>
              </a:spcAft>
              <a:buClr>
                <a:srgbClr val="FAF9F5"/>
              </a:buClr>
              <a:buSzPts val="1500"/>
              <a:buChar char="○"/>
              <a:defRPr>
                <a:solidFill>
                  <a:srgbClr val="FAF9F5"/>
                </a:solidFill>
              </a:defRPr>
            </a:lvl8pPr>
            <a:lvl9pPr indent="-323850" lvl="8" marL="4114800" algn="l">
              <a:lnSpc>
                <a:spcPct val="100000"/>
              </a:lnSpc>
              <a:spcBef>
                <a:spcPts val="0"/>
              </a:spcBef>
              <a:spcAft>
                <a:spcPts val="0"/>
              </a:spcAft>
              <a:buClr>
                <a:srgbClr val="FAF9F5"/>
              </a:buClr>
              <a:buSzPts val="1500"/>
              <a:buChar char="■"/>
              <a:defRPr>
                <a:solidFill>
                  <a:srgbClr val="FAF9F5"/>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4"/>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22" name="Google Shape;22;p4"/>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Clr>
                <a:schemeClr val="dk1"/>
              </a:buClr>
              <a:buSzPts val="1500"/>
              <a:buChar char="❏"/>
              <a:defRPr sz="1800">
                <a:solidFill>
                  <a:srgbClr val="393A39"/>
                </a:solidFill>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pic>
        <p:nvPicPr>
          <p:cNvPr id="23" name="Google Shape;23;p4"/>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24" name="Google Shape;24;p4"/>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729450" y="632850"/>
            <a:ext cx="76884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rgbClr val="4A4A4A"/>
              </a:buClr>
              <a:buSzPts val="2600"/>
              <a:buNone/>
              <a:defRPr sz="2600">
                <a:solidFill>
                  <a:srgbClr val="4A4A4A"/>
                </a:solidFill>
              </a:defRPr>
            </a:lvl2pPr>
            <a:lvl3pPr lvl="2" algn="l">
              <a:lnSpc>
                <a:spcPct val="100000"/>
              </a:lnSpc>
              <a:spcBef>
                <a:spcPts val="0"/>
              </a:spcBef>
              <a:spcAft>
                <a:spcPts val="0"/>
              </a:spcAft>
              <a:buClr>
                <a:srgbClr val="4A4A4A"/>
              </a:buClr>
              <a:buSzPts val="2600"/>
              <a:buNone/>
              <a:defRPr sz="2600">
                <a:solidFill>
                  <a:srgbClr val="4A4A4A"/>
                </a:solidFill>
              </a:defRPr>
            </a:lvl3pPr>
            <a:lvl4pPr lvl="3" algn="l">
              <a:lnSpc>
                <a:spcPct val="100000"/>
              </a:lnSpc>
              <a:spcBef>
                <a:spcPts val="0"/>
              </a:spcBef>
              <a:spcAft>
                <a:spcPts val="0"/>
              </a:spcAft>
              <a:buClr>
                <a:srgbClr val="4A4A4A"/>
              </a:buClr>
              <a:buSzPts val="2600"/>
              <a:buNone/>
              <a:defRPr sz="2600">
                <a:solidFill>
                  <a:srgbClr val="4A4A4A"/>
                </a:solidFill>
              </a:defRPr>
            </a:lvl4pPr>
            <a:lvl5pPr lvl="4" algn="l">
              <a:lnSpc>
                <a:spcPct val="100000"/>
              </a:lnSpc>
              <a:spcBef>
                <a:spcPts val="0"/>
              </a:spcBef>
              <a:spcAft>
                <a:spcPts val="0"/>
              </a:spcAft>
              <a:buClr>
                <a:srgbClr val="4A4A4A"/>
              </a:buClr>
              <a:buSzPts val="2600"/>
              <a:buNone/>
              <a:defRPr sz="2600">
                <a:solidFill>
                  <a:srgbClr val="4A4A4A"/>
                </a:solidFill>
              </a:defRPr>
            </a:lvl5pPr>
            <a:lvl6pPr lvl="5" algn="l">
              <a:lnSpc>
                <a:spcPct val="100000"/>
              </a:lnSpc>
              <a:spcBef>
                <a:spcPts val="0"/>
              </a:spcBef>
              <a:spcAft>
                <a:spcPts val="0"/>
              </a:spcAft>
              <a:buClr>
                <a:srgbClr val="4A4A4A"/>
              </a:buClr>
              <a:buSzPts val="2600"/>
              <a:buNone/>
              <a:defRPr sz="2600">
                <a:solidFill>
                  <a:srgbClr val="4A4A4A"/>
                </a:solidFill>
              </a:defRPr>
            </a:lvl6pPr>
            <a:lvl7pPr lvl="6" algn="l">
              <a:lnSpc>
                <a:spcPct val="100000"/>
              </a:lnSpc>
              <a:spcBef>
                <a:spcPts val="0"/>
              </a:spcBef>
              <a:spcAft>
                <a:spcPts val="0"/>
              </a:spcAft>
              <a:buClr>
                <a:srgbClr val="4A4A4A"/>
              </a:buClr>
              <a:buSzPts val="2600"/>
              <a:buNone/>
              <a:defRPr sz="2600">
                <a:solidFill>
                  <a:srgbClr val="4A4A4A"/>
                </a:solidFill>
              </a:defRPr>
            </a:lvl7pPr>
            <a:lvl8pPr lvl="7" algn="l">
              <a:lnSpc>
                <a:spcPct val="100000"/>
              </a:lnSpc>
              <a:spcBef>
                <a:spcPts val="0"/>
              </a:spcBef>
              <a:spcAft>
                <a:spcPts val="0"/>
              </a:spcAft>
              <a:buClr>
                <a:srgbClr val="4A4A4A"/>
              </a:buClr>
              <a:buSzPts val="2600"/>
              <a:buNone/>
              <a:defRPr sz="2600">
                <a:solidFill>
                  <a:srgbClr val="4A4A4A"/>
                </a:solidFill>
              </a:defRPr>
            </a:lvl8pPr>
            <a:lvl9pPr lvl="8" algn="l">
              <a:lnSpc>
                <a:spcPct val="100000"/>
              </a:lnSpc>
              <a:spcBef>
                <a:spcPts val="0"/>
              </a:spcBef>
              <a:spcAft>
                <a:spcPts val="0"/>
              </a:spcAft>
              <a:buClr>
                <a:srgbClr val="4A4A4A"/>
              </a:buClr>
              <a:buSzPts val="2600"/>
              <a:buNone/>
              <a:defRPr sz="2600">
                <a:solidFill>
                  <a:srgbClr val="4A4A4A"/>
                </a:solidFill>
              </a:defRPr>
            </a:lvl9pPr>
          </a:lstStyle>
          <a:p/>
        </p:txBody>
      </p:sp>
      <p:sp>
        <p:nvSpPr>
          <p:cNvPr id="27" name="Google Shape;27;p5"/>
          <p:cNvSpPr txBox="1"/>
          <p:nvPr>
            <p:ph idx="1" type="body"/>
          </p:nvPr>
        </p:nvSpPr>
        <p:spPr>
          <a:xfrm>
            <a:off x="729325"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8" name="Google Shape;28;p5"/>
          <p:cNvSpPr txBox="1"/>
          <p:nvPr>
            <p:ph idx="2" type="body"/>
          </p:nvPr>
        </p:nvSpPr>
        <p:spPr>
          <a:xfrm>
            <a:off x="4643602" y="1393075"/>
            <a:ext cx="3774300" cy="30546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29" name="Google Shape;29;p5"/>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1" name="Google Shape;31;p5"/>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35" name="Google Shape;35;p6"/>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6" name="Google Shape;36;p6"/>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right">
  <p:cSld name="ONE_COLUMN_TEXT">
    <p:spTree>
      <p:nvGrpSpPr>
        <p:cNvPr id="37" name="Shape 37"/>
        <p:cNvGrpSpPr/>
        <p:nvPr/>
      </p:nvGrpSpPr>
      <p:grpSpPr>
        <a:xfrm>
          <a:off x="0" y="0"/>
          <a:ext cx="0" cy="0"/>
          <a:chOff x="0" y="0"/>
          <a:chExt cx="0" cy="0"/>
        </a:xfrm>
      </p:grpSpPr>
      <p:sp>
        <p:nvSpPr>
          <p:cNvPr id="38" name="Google Shape;38;p7"/>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7"/>
          <p:cNvSpPr txBox="1"/>
          <p:nvPr>
            <p:ph type="title"/>
          </p:nvPr>
        </p:nvSpPr>
        <p:spPr>
          <a:xfrm>
            <a:off x="727650" y="632850"/>
            <a:ext cx="41538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0" name="Google Shape;40;p7"/>
          <p:cNvSpPr txBox="1"/>
          <p:nvPr>
            <p:ph idx="1" type="body"/>
          </p:nvPr>
        </p:nvSpPr>
        <p:spPr>
          <a:xfrm>
            <a:off x="729450" y="1393075"/>
            <a:ext cx="41538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1" name="Google Shape;41;p7"/>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 name="Google Shape;42;p7"/>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p:cSld name="ONE_COLUMN_TEXT_1">
    <p:spTree>
      <p:nvGrpSpPr>
        <p:cNvPr id="43" name="Shape 43"/>
        <p:cNvGrpSpPr/>
        <p:nvPr/>
      </p:nvGrpSpPr>
      <p:grpSpPr>
        <a:xfrm>
          <a:off x="0" y="0"/>
          <a:ext cx="0" cy="0"/>
          <a:chOff x="0" y="0"/>
          <a:chExt cx="0" cy="0"/>
        </a:xfrm>
      </p:grpSpPr>
      <p:sp>
        <p:nvSpPr>
          <p:cNvPr id="44" name="Google Shape;44;p8"/>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8"/>
          <p:cNvSpPr txBox="1"/>
          <p:nvPr>
            <p:ph type="title"/>
          </p:nvPr>
        </p:nvSpPr>
        <p:spPr>
          <a:xfrm>
            <a:off x="4557150" y="632850"/>
            <a:ext cx="4093200" cy="535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46" name="Google Shape;46;p8"/>
          <p:cNvSpPr txBox="1"/>
          <p:nvPr>
            <p:ph idx="1" type="body"/>
          </p:nvPr>
        </p:nvSpPr>
        <p:spPr>
          <a:xfrm>
            <a:off x="4557150" y="1393075"/>
            <a:ext cx="40932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47" name="Google Shape;47;p8"/>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 name="Google Shape;48;p8"/>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us image left 1">
  <p:cSld name="ONE_COLUMN_TEXT_1_1">
    <p:spTree>
      <p:nvGrpSpPr>
        <p:cNvPr id="49" name="Shape 49"/>
        <p:cNvGrpSpPr/>
        <p:nvPr/>
      </p:nvGrpSpPr>
      <p:grpSpPr>
        <a:xfrm>
          <a:off x="0" y="0"/>
          <a:ext cx="0" cy="0"/>
          <a:chOff x="0" y="0"/>
          <a:chExt cx="0" cy="0"/>
        </a:xfrm>
      </p:grpSpPr>
      <p:sp>
        <p:nvSpPr>
          <p:cNvPr id="50" name="Google Shape;50;p9"/>
          <p:cNvSpPr/>
          <p:nvPr/>
        </p:nvSpPr>
        <p:spPr>
          <a:xfrm>
            <a:off x="0" y="0"/>
            <a:ext cx="9144000" cy="83400"/>
          </a:xfrm>
          <a:prstGeom prst="rect">
            <a:avLst/>
          </a:prstGeom>
          <a:solidFill>
            <a:srgbClr val="30786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9"/>
          <p:cNvSpPr txBox="1"/>
          <p:nvPr>
            <p:ph idx="1" type="body"/>
          </p:nvPr>
        </p:nvSpPr>
        <p:spPr>
          <a:xfrm>
            <a:off x="4336575" y="1393075"/>
            <a:ext cx="4313700" cy="3209400"/>
          </a:xfrm>
          <a:prstGeom prst="rect">
            <a:avLst/>
          </a:prstGeom>
          <a:noFill/>
          <a:ln>
            <a:noFill/>
          </a:ln>
        </p:spPr>
        <p:txBody>
          <a:bodyPr anchorCtr="0" anchor="t" bIns="91425" lIns="91425" spcFirstLastPara="1" rIns="91425" wrap="square" tIns="91425">
            <a:noAutofit/>
          </a:bodyPr>
          <a:lstStyle>
            <a:lvl1pPr indent="-323850" lvl="0" marL="457200" algn="l">
              <a:lnSpc>
                <a:spcPct val="115000"/>
              </a:lnSpc>
              <a:spcBef>
                <a:spcPts val="0"/>
              </a:spcBef>
              <a:spcAft>
                <a:spcPts val="0"/>
              </a:spcAft>
              <a:buSzPts val="1500"/>
              <a:buChar char="●"/>
              <a:defRPr/>
            </a:lvl1pPr>
            <a:lvl2pPr indent="-323850" lvl="1" marL="914400" algn="l">
              <a:lnSpc>
                <a:spcPct val="115000"/>
              </a:lnSpc>
              <a:spcBef>
                <a:spcPts val="1600"/>
              </a:spcBef>
              <a:spcAft>
                <a:spcPts val="0"/>
              </a:spcAft>
              <a:buSzPts val="1500"/>
              <a:buChar char="○"/>
              <a:defRPr/>
            </a:lvl2pPr>
            <a:lvl3pPr indent="-323850" lvl="2" marL="1371600" algn="l">
              <a:lnSpc>
                <a:spcPct val="115000"/>
              </a:lnSpc>
              <a:spcBef>
                <a:spcPts val="1600"/>
              </a:spcBef>
              <a:spcAft>
                <a:spcPts val="0"/>
              </a:spcAft>
              <a:buSzPts val="1500"/>
              <a:buChar char="■"/>
              <a:defRPr/>
            </a:lvl3pPr>
            <a:lvl4pPr indent="-323850" lvl="3" marL="1828800" algn="l">
              <a:lnSpc>
                <a:spcPct val="115000"/>
              </a:lnSpc>
              <a:spcBef>
                <a:spcPts val="1600"/>
              </a:spcBef>
              <a:spcAft>
                <a:spcPts val="0"/>
              </a:spcAft>
              <a:buSzPts val="1500"/>
              <a:buChar char="●"/>
              <a:defRPr/>
            </a:lvl4pPr>
            <a:lvl5pPr indent="-323850" lvl="4" marL="2286000" algn="l">
              <a:lnSpc>
                <a:spcPct val="115000"/>
              </a:lnSpc>
              <a:spcBef>
                <a:spcPts val="1600"/>
              </a:spcBef>
              <a:spcAft>
                <a:spcPts val="0"/>
              </a:spcAft>
              <a:buSzPts val="1500"/>
              <a:buChar char="○"/>
              <a:defRPr/>
            </a:lvl5pPr>
            <a:lvl6pPr indent="-323850" lvl="5" marL="2743200" algn="l">
              <a:lnSpc>
                <a:spcPct val="115000"/>
              </a:lnSpc>
              <a:spcBef>
                <a:spcPts val="1600"/>
              </a:spcBef>
              <a:spcAft>
                <a:spcPts val="0"/>
              </a:spcAft>
              <a:buSzPts val="1500"/>
              <a:buChar char="■"/>
              <a:defRPr/>
            </a:lvl6pPr>
            <a:lvl7pPr indent="-323850" lvl="6" marL="3200400" algn="l">
              <a:lnSpc>
                <a:spcPct val="115000"/>
              </a:lnSpc>
              <a:spcBef>
                <a:spcPts val="1600"/>
              </a:spcBef>
              <a:spcAft>
                <a:spcPts val="0"/>
              </a:spcAft>
              <a:buSzPts val="1500"/>
              <a:buChar char="●"/>
              <a:defRPr/>
            </a:lvl7pPr>
            <a:lvl8pPr indent="-323850" lvl="7" marL="3657600" algn="l">
              <a:lnSpc>
                <a:spcPct val="115000"/>
              </a:lnSpc>
              <a:spcBef>
                <a:spcPts val="1600"/>
              </a:spcBef>
              <a:spcAft>
                <a:spcPts val="0"/>
              </a:spcAft>
              <a:buSzPts val="1500"/>
              <a:buChar char="○"/>
              <a:defRPr/>
            </a:lvl8pPr>
            <a:lvl9pPr indent="-323850" lvl="8" marL="4114800" algn="l">
              <a:lnSpc>
                <a:spcPct val="115000"/>
              </a:lnSpc>
              <a:spcBef>
                <a:spcPts val="1600"/>
              </a:spcBef>
              <a:spcAft>
                <a:spcPts val="1600"/>
              </a:spcAft>
              <a:buSzPts val="1500"/>
              <a:buChar char="■"/>
              <a:defRPr/>
            </a:lvl9pPr>
          </a:lstStyle>
          <a:p/>
        </p:txBody>
      </p:sp>
      <p:sp>
        <p:nvSpPr>
          <p:cNvPr id="52" name="Google Shape;52;p9"/>
          <p:cNvSpPr txBox="1"/>
          <p:nvPr>
            <p:ph type="title"/>
          </p:nvPr>
        </p:nvSpPr>
        <p:spPr>
          <a:xfrm>
            <a:off x="729450" y="632850"/>
            <a:ext cx="7688700" cy="535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Clr>
                <a:schemeClr val="dk2"/>
              </a:buClr>
              <a:buSzPts val="2600"/>
              <a:buNone/>
              <a:defRPr sz="2600">
                <a:solidFill>
                  <a:schemeClr val="dk2"/>
                </a:solidFill>
              </a:defRPr>
            </a:lvl2pPr>
            <a:lvl3pPr lvl="2" algn="l">
              <a:lnSpc>
                <a:spcPct val="100000"/>
              </a:lnSpc>
              <a:spcBef>
                <a:spcPts val="0"/>
              </a:spcBef>
              <a:spcAft>
                <a:spcPts val="0"/>
              </a:spcAft>
              <a:buClr>
                <a:schemeClr val="dk2"/>
              </a:buClr>
              <a:buSzPts val="2600"/>
              <a:buNone/>
              <a:defRPr sz="2600">
                <a:solidFill>
                  <a:schemeClr val="dk2"/>
                </a:solidFill>
              </a:defRPr>
            </a:lvl3pPr>
            <a:lvl4pPr lvl="3" algn="l">
              <a:lnSpc>
                <a:spcPct val="100000"/>
              </a:lnSpc>
              <a:spcBef>
                <a:spcPts val="0"/>
              </a:spcBef>
              <a:spcAft>
                <a:spcPts val="0"/>
              </a:spcAft>
              <a:buClr>
                <a:schemeClr val="dk2"/>
              </a:buClr>
              <a:buSzPts val="2600"/>
              <a:buNone/>
              <a:defRPr sz="2600">
                <a:solidFill>
                  <a:schemeClr val="dk2"/>
                </a:solidFill>
              </a:defRPr>
            </a:lvl4pPr>
            <a:lvl5pPr lvl="4" algn="l">
              <a:lnSpc>
                <a:spcPct val="100000"/>
              </a:lnSpc>
              <a:spcBef>
                <a:spcPts val="0"/>
              </a:spcBef>
              <a:spcAft>
                <a:spcPts val="0"/>
              </a:spcAft>
              <a:buClr>
                <a:schemeClr val="dk2"/>
              </a:buClr>
              <a:buSzPts val="2600"/>
              <a:buNone/>
              <a:defRPr sz="2600">
                <a:solidFill>
                  <a:schemeClr val="dk2"/>
                </a:solidFill>
              </a:defRPr>
            </a:lvl5pPr>
            <a:lvl6pPr lvl="5" algn="l">
              <a:lnSpc>
                <a:spcPct val="100000"/>
              </a:lnSpc>
              <a:spcBef>
                <a:spcPts val="0"/>
              </a:spcBef>
              <a:spcAft>
                <a:spcPts val="0"/>
              </a:spcAft>
              <a:buClr>
                <a:schemeClr val="dk2"/>
              </a:buClr>
              <a:buSzPts val="2600"/>
              <a:buNone/>
              <a:defRPr sz="2600">
                <a:solidFill>
                  <a:schemeClr val="dk2"/>
                </a:solidFill>
              </a:defRPr>
            </a:lvl6pPr>
            <a:lvl7pPr lvl="6" algn="l">
              <a:lnSpc>
                <a:spcPct val="100000"/>
              </a:lnSpc>
              <a:spcBef>
                <a:spcPts val="0"/>
              </a:spcBef>
              <a:spcAft>
                <a:spcPts val="0"/>
              </a:spcAft>
              <a:buClr>
                <a:schemeClr val="dk2"/>
              </a:buClr>
              <a:buSzPts val="2600"/>
              <a:buNone/>
              <a:defRPr sz="2600">
                <a:solidFill>
                  <a:schemeClr val="dk2"/>
                </a:solidFill>
              </a:defRPr>
            </a:lvl7pPr>
            <a:lvl8pPr lvl="7" algn="l">
              <a:lnSpc>
                <a:spcPct val="100000"/>
              </a:lnSpc>
              <a:spcBef>
                <a:spcPts val="0"/>
              </a:spcBef>
              <a:spcAft>
                <a:spcPts val="0"/>
              </a:spcAft>
              <a:buClr>
                <a:schemeClr val="dk2"/>
              </a:buClr>
              <a:buSzPts val="2600"/>
              <a:buNone/>
              <a:defRPr sz="2600">
                <a:solidFill>
                  <a:schemeClr val="dk2"/>
                </a:solidFill>
              </a:defRPr>
            </a:lvl8pPr>
            <a:lvl9pPr lvl="8" algn="l">
              <a:lnSpc>
                <a:spcPct val="100000"/>
              </a:lnSpc>
              <a:spcBef>
                <a:spcPts val="0"/>
              </a:spcBef>
              <a:spcAft>
                <a:spcPts val="0"/>
              </a:spcAft>
              <a:buClr>
                <a:schemeClr val="dk2"/>
              </a:buClr>
              <a:buSzPts val="2600"/>
              <a:buNone/>
              <a:defRPr sz="2600">
                <a:solidFill>
                  <a:schemeClr val="dk2"/>
                </a:solidFill>
              </a:defRPr>
            </a:lvl9pPr>
          </a:lstStyle>
          <a:p/>
        </p:txBody>
      </p:sp>
      <p:sp>
        <p:nvSpPr>
          <p:cNvPr id="53" name="Google Shape;53;p9"/>
          <p:cNvSpPr/>
          <p:nvPr/>
        </p:nvSpPr>
        <p:spPr>
          <a:xfrm>
            <a:off x="0" y="76200"/>
            <a:ext cx="9144000" cy="45300"/>
          </a:xfrm>
          <a:prstGeom prst="rect">
            <a:avLst/>
          </a:prstGeom>
          <a:solidFill>
            <a:srgbClr val="F6F3E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 name="Google Shape;54;p9"/>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ll quote">
  <p:cSld name="MAIN_POINT">
    <p:bg>
      <p:bgPr>
        <a:solidFill>
          <a:srgbClr val="4A4A4A"/>
        </a:solidFill>
      </p:bgPr>
    </p:bg>
    <p:spTree>
      <p:nvGrpSpPr>
        <p:cNvPr id="55" name="Shape 55"/>
        <p:cNvGrpSpPr/>
        <p:nvPr/>
      </p:nvGrpSpPr>
      <p:grpSpPr>
        <a:xfrm>
          <a:off x="0" y="0"/>
          <a:ext cx="0" cy="0"/>
          <a:chOff x="0" y="0"/>
          <a:chExt cx="0" cy="0"/>
        </a:xfrm>
      </p:grpSpPr>
      <p:sp>
        <p:nvSpPr>
          <p:cNvPr id="56" name="Google Shape;56;p10"/>
          <p:cNvSpPr txBox="1"/>
          <p:nvPr>
            <p:ph type="title"/>
          </p:nvPr>
        </p:nvSpPr>
        <p:spPr>
          <a:xfrm>
            <a:off x="2156900" y="864300"/>
            <a:ext cx="5593800" cy="2985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pic>
        <p:nvPicPr>
          <p:cNvPr id="57" name="Google Shape;57;p10"/>
          <p:cNvPicPr preferRelativeResize="0"/>
          <p:nvPr/>
        </p:nvPicPr>
        <p:blipFill rotWithShape="1">
          <a:blip r:embed="rId2">
            <a:alphaModFix/>
          </a:blip>
          <a:srcRect b="0" l="0" r="0" t="0"/>
          <a:stretch/>
        </p:blipFill>
        <p:spPr>
          <a:xfrm>
            <a:off x="7231013" y="4684934"/>
            <a:ext cx="1601623" cy="168150"/>
          </a:xfrm>
          <a:prstGeom prst="rect">
            <a:avLst/>
          </a:prstGeom>
          <a:noFill/>
          <a:ln>
            <a:noFill/>
          </a:ln>
        </p:spPr>
      </p:pic>
      <p:sp>
        <p:nvSpPr>
          <p:cNvPr id="58" name="Google Shape;58;p10"/>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FFFFFF"/>
                </a:solidFill>
                <a:latin typeface="Arimo"/>
                <a:ea typeface="Arimo"/>
                <a:cs typeface="Arimo"/>
                <a:sym typeface="Arimo"/>
              </a:rPr>
              <a:t>© SOPHIA INSTITUTE FOR TEACHERS</a:t>
            </a:r>
            <a:endParaRPr b="0" i="0" sz="900" u="none" cap="none" strike="noStrike">
              <a:solidFill>
                <a:srgbClr val="FFFFFF"/>
              </a:solidFill>
              <a:latin typeface="Arial"/>
              <a:ea typeface="Arial"/>
              <a:cs typeface="Arial"/>
              <a:sym typeface="Arial"/>
            </a:endParaRPr>
          </a:p>
        </p:txBody>
      </p:sp>
      <p:sp>
        <p:nvSpPr>
          <p:cNvPr id="59" name="Google Shape;59;p10"/>
          <p:cNvSpPr txBox="1"/>
          <p:nvPr/>
        </p:nvSpPr>
        <p:spPr>
          <a:xfrm>
            <a:off x="486050" y="122021"/>
            <a:ext cx="1559400" cy="1498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0"/>
              <a:buFont typeface="Arial"/>
              <a:buNone/>
            </a:pPr>
            <a:r>
              <a:rPr b="1" i="0" lang="en" sz="25000" u="none" cap="none" strike="noStrike">
                <a:solidFill>
                  <a:srgbClr val="47B090"/>
                </a:solidFill>
                <a:latin typeface="Arimo"/>
                <a:ea typeface="Arimo"/>
                <a:cs typeface="Arimo"/>
                <a:sym typeface="Arimo"/>
              </a:rPr>
              <a:t>“</a:t>
            </a:r>
            <a:endParaRPr b="1" i="0" sz="25000" u="none" cap="none" strike="noStrike">
              <a:solidFill>
                <a:srgbClr val="47B090"/>
              </a:solidFill>
              <a:latin typeface="Arimo"/>
              <a:ea typeface="Arimo"/>
              <a:cs typeface="Arimo"/>
              <a:sym typeface="Arimo"/>
            </a:endParaRPr>
          </a:p>
        </p:txBody>
      </p:sp>
      <p:sp>
        <p:nvSpPr>
          <p:cNvPr id="60" name="Google Shape;60;p10"/>
          <p:cNvSpPr/>
          <p:nvPr/>
        </p:nvSpPr>
        <p:spPr>
          <a:xfrm>
            <a:off x="0" y="0"/>
            <a:ext cx="9144000" cy="83400"/>
          </a:xfrm>
          <a:prstGeom prst="rect">
            <a:avLst/>
          </a:prstGeom>
          <a:solidFill>
            <a:srgbClr val="47B09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4A4A4A"/>
              </a:buClr>
              <a:buSzPts val="2800"/>
              <a:buFont typeface="Arial"/>
              <a:buNone/>
              <a:defRPr b="1" i="0" sz="2800" u="none" cap="none" strike="noStrike">
                <a:solidFill>
                  <a:srgbClr val="4A4A4A"/>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2pPr>
            <a:lvl3pPr lvl="2"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3pPr>
            <a:lvl4pPr lvl="3"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4pPr>
            <a:lvl5pPr lvl="4"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5pPr>
            <a:lvl6pPr lvl="5"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6pPr>
            <a:lvl7pPr lvl="6"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7pPr>
            <a:lvl8pPr lvl="7"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8pPr>
            <a:lvl9pPr lvl="8" marR="0" rtl="0" algn="l">
              <a:lnSpc>
                <a:spcPct val="100000"/>
              </a:lnSpc>
              <a:spcBef>
                <a:spcPts val="0"/>
              </a:spcBef>
              <a:spcAft>
                <a:spcPts val="0"/>
              </a:spcAft>
              <a:buClr>
                <a:srgbClr val="000000"/>
              </a:buClr>
              <a:buSzPts val="2800"/>
              <a:buFont typeface="Arimo"/>
              <a:buNone/>
              <a:defRPr b="1" i="0" sz="2800" u="none" cap="none" strike="noStrike">
                <a:solidFill>
                  <a:srgbClr val="000000"/>
                </a:solidFill>
                <a:latin typeface="Arimo"/>
                <a:ea typeface="Arimo"/>
                <a:cs typeface="Arimo"/>
                <a:sym typeface="Arim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23850" lvl="0" marL="457200" marR="0" rtl="0" algn="l">
              <a:lnSpc>
                <a:spcPct val="115000"/>
              </a:lnSpc>
              <a:spcBef>
                <a:spcPts val="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1pPr>
            <a:lvl2pPr indent="-323850" lvl="1" marL="914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2pPr>
            <a:lvl3pPr indent="-323850" lvl="2" marL="1371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3pPr>
            <a:lvl4pPr indent="-323850" lvl="3" marL="18288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4pPr>
            <a:lvl5pPr indent="-323850" lvl="4" marL="22860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5pPr>
            <a:lvl6pPr indent="-323850" lvl="5" marL="27432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6pPr>
            <a:lvl7pPr indent="-323850" lvl="6" marL="32004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7pPr>
            <a:lvl8pPr indent="-323850" lvl="7" marL="3657600" marR="0" rtl="0" algn="l">
              <a:lnSpc>
                <a:spcPct val="115000"/>
              </a:lnSpc>
              <a:spcBef>
                <a:spcPts val="1600"/>
              </a:spcBef>
              <a:spcAft>
                <a:spcPts val="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8pPr>
            <a:lvl9pPr indent="-323850" lvl="8" marL="4114800" marR="0" rtl="0" algn="l">
              <a:lnSpc>
                <a:spcPct val="115000"/>
              </a:lnSpc>
              <a:spcBef>
                <a:spcPts val="1600"/>
              </a:spcBef>
              <a:spcAft>
                <a:spcPts val="1600"/>
              </a:spcAft>
              <a:buClr>
                <a:srgbClr val="4A4A4A"/>
              </a:buClr>
              <a:buSzPts val="1500"/>
              <a:buFont typeface="Times New Roman"/>
              <a:buChar char="■"/>
              <a:defRPr b="0" i="0" sz="1500" u="none" cap="none" strike="noStrike">
                <a:solidFill>
                  <a:srgbClr val="4A4A4A"/>
                </a:solidFill>
                <a:latin typeface="Times New Roman"/>
                <a:ea typeface="Times New Roman"/>
                <a:cs typeface="Times New Roman"/>
                <a:sym typeface="Times New Roman"/>
              </a:defRPr>
            </a:lvl9pPr>
          </a:lstStyle>
          <a:p/>
        </p:txBody>
      </p:sp>
      <p:sp>
        <p:nvSpPr>
          <p:cNvPr id="8" name="Google Shape;8;p1"/>
          <p:cNvSpPr txBox="1"/>
          <p:nvPr/>
        </p:nvSpPr>
        <p:spPr>
          <a:xfrm>
            <a:off x="6617700" y="4799100"/>
            <a:ext cx="2526300" cy="3444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en" sz="900" u="none" cap="none" strike="noStrike">
                <a:solidFill>
                  <a:srgbClr val="666666"/>
                </a:solidFill>
                <a:latin typeface="Arimo"/>
                <a:ea typeface="Arimo"/>
                <a:cs typeface="Arimo"/>
                <a:sym typeface="Arimo"/>
              </a:rPr>
              <a:t>© SOPHIA INSTITUTE FOR TEACHERS</a:t>
            </a:r>
            <a:endParaRPr b="0" i="0" sz="900" u="none" cap="none" strike="noStrike">
              <a:solidFill>
                <a:srgbClr val="666666"/>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3"/>
          <p:cNvSpPr txBox="1"/>
          <p:nvPr>
            <p:ph type="title"/>
          </p:nvPr>
        </p:nvSpPr>
        <p:spPr>
          <a:xfrm>
            <a:off x="729450" y="479950"/>
            <a:ext cx="7688400" cy="1518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600"/>
              <a:buNone/>
            </a:pPr>
            <a:r>
              <a:rPr lang="en">
                <a:solidFill>
                  <a:srgbClr val="FAF9F5"/>
                </a:solidFill>
              </a:rPr>
              <a:t>Session 14: The Two Great Commandments</a:t>
            </a:r>
            <a:endParaRPr/>
          </a:p>
        </p:txBody>
      </p:sp>
      <p:pic>
        <p:nvPicPr>
          <p:cNvPr id="79" name="Google Shape;79;p13"/>
          <p:cNvPicPr preferRelativeResize="0"/>
          <p:nvPr/>
        </p:nvPicPr>
        <p:blipFill rotWithShape="1">
          <a:blip r:embed="rId3">
            <a:alphaModFix/>
          </a:blip>
          <a:srcRect b="34097" l="0" r="0" t="1793"/>
          <a:stretch/>
        </p:blipFill>
        <p:spPr>
          <a:xfrm>
            <a:off x="3547872" y="2651760"/>
            <a:ext cx="2048400" cy="1993500"/>
          </a:xfrm>
          <a:prstGeom prst="ellipse">
            <a:avLst/>
          </a:prstGeom>
          <a:noFill/>
          <a:ln cap="flat" cmpd="sng" w="76200">
            <a:solidFill>
              <a:srgbClr val="E7E2D5"/>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type="title"/>
          </p:nvPr>
        </p:nvSpPr>
        <p:spPr>
          <a:xfrm>
            <a:off x="729450" y="71320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Rules In the Home</a:t>
            </a:r>
            <a:endParaRPr/>
          </a:p>
        </p:txBody>
      </p:sp>
      <p:sp>
        <p:nvSpPr>
          <p:cNvPr id="85" name="Google Shape;85;p14"/>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Parents do not have rules in their homes because they are mean, but because they love their children. They know that their children would be happier following the rules than having to deal with the consequences of bad behavior. </a:t>
            </a:r>
            <a:endParaRPr/>
          </a:p>
          <a:p>
            <a:pPr indent="-342900" lvl="0" marL="457200" rtl="0" algn="l">
              <a:lnSpc>
                <a:spcPct val="115000"/>
              </a:lnSpc>
              <a:spcBef>
                <a:spcPts val="0"/>
              </a:spcBef>
              <a:spcAft>
                <a:spcPts val="0"/>
              </a:spcAft>
              <a:buSzPts val="1800"/>
              <a:buChar char="❏"/>
            </a:pPr>
            <a:r>
              <a:rPr lang="en"/>
              <a:t>Parents want their children to grow up to be disciplined, happy adults who love God and take care of others. God gives us rules in the same way. He made us, and He knows what makes us happy. If we follow His rules, then we will not have to deal with the negative consequences of sin, and we will also grow to have a loving friendship with Him.</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5"/>
          <p:cNvSpPr txBox="1"/>
          <p:nvPr>
            <p:ph type="title"/>
          </p:nvPr>
        </p:nvSpPr>
        <p:spPr>
          <a:xfrm>
            <a:off x="729450" y="71320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Ten Commandments</a:t>
            </a:r>
            <a:endParaRPr/>
          </a:p>
        </p:txBody>
      </p:sp>
      <p:sp>
        <p:nvSpPr>
          <p:cNvPr id="91" name="Google Shape;91;p15"/>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One set of rules God gives us is the Ten Commandments He gave to Moses. These commandments teach us God’s law and guide us away from sin.</a:t>
            </a:r>
            <a:endParaRPr/>
          </a:p>
          <a:p>
            <a:pPr indent="-342900" lvl="0" marL="457200" rtl="0" algn="l">
              <a:lnSpc>
                <a:spcPct val="115000"/>
              </a:lnSpc>
              <a:spcBef>
                <a:spcPts val="0"/>
              </a:spcBef>
              <a:spcAft>
                <a:spcPts val="0"/>
              </a:spcAft>
              <a:buSzPts val="1800"/>
              <a:buChar char="❏"/>
            </a:pPr>
            <a:r>
              <a:rPr lang="en"/>
              <a:t>When Jesus was asked which of the Ten Commandments was the greatest, He answered with all of them!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6"/>
          <p:cNvSpPr txBox="1"/>
          <p:nvPr>
            <p:ph type="title"/>
          </p:nvPr>
        </p:nvSpPr>
        <p:spPr>
          <a:xfrm>
            <a:off x="729450" y="71320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Two Great Commandments</a:t>
            </a:r>
            <a:endParaRPr/>
          </a:p>
        </p:txBody>
      </p:sp>
      <p:sp>
        <p:nvSpPr>
          <p:cNvPr id="97" name="Google Shape;97;p16"/>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Jesus summarized the Ten Commandments with Two Great Commandments.</a:t>
            </a:r>
            <a:endParaRPr/>
          </a:p>
          <a:p>
            <a:pPr indent="-342900" lvl="0" marL="457200" rtl="0" algn="l">
              <a:lnSpc>
                <a:spcPct val="115000"/>
              </a:lnSpc>
              <a:spcBef>
                <a:spcPts val="0"/>
              </a:spcBef>
              <a:spcAft>
                <a:spcPts val="0"/>
              </a:spcAft>
              <a:buSzPts val="1800"/>
              <a:buChar char="❏"/>
            </a:pPr>
            <a:r>
              <a:rPr lang="en"/>
              <a:t>The first Commandment Jesus gave, “</a:t>
            </a:r>
            <a:r>
              <a:rPr b="1" lang="en"/>
              <a:t>You shall love the Lord, your God, with all your heart, with all your soul, and with all your mind</a:t>
            </a:r>
            <a:r>
              <a:rPr lang="en"/>
              <a:t>,” summarizes the first three commandments. These three commandments teach us how to love God. </a:t>
            </a:r>
            <a:endParaRPr/>
          </a:p>
          <a:p>
            <a:pPr indent="-342900" lvl="0" marL="457200" rtl="0" algn="l">
              <a:lnSpc>
                <a:spcPct val="115000"/>
              </a:lnSpc>
              <a:spcBef>
                <a:spcPts val="0"/>
              </a:spcBef>
              <a:spcAft>
                <a:spcPts val="0"/>
              </a:spcAft>
              <a:buSzPts val="1800"/>
              <a:buChar char="❏"/>
            </a:pPr>
            <a:r>
              <a:rPr lang="en"/>
              <a:t>The second commandment Jesus gave, “</a:t>
            </a:r>
            <a:r>
              <a:rPr b="1" lang="en"/>
              <a:t>You shall love your neighbor as yourself</a:t>
            </a:r>
            <a:r>
              <a:rPr lang="en"/>
              <a:t>,” summarizes the other seven commandments. These seven commandments teach us how to love our neighbor, or each other.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729450" y="713200"/>
            <a:ext cx="7688700" cy="535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600"/>
              <a:buNone/>
            </a:pPr>
            <a:r>
              <a:rPr lang="en"/>
              <a:t>The Two Great Commandments</a:t>
            </a:r>
            <a:endParaRPr/>
          </a:p>
        </p:txBody>
      </p:sp>
      <p:sp>
        <p:nvSpPr>
          <p:cNvPr id="103" name="Google Shape;103;p17"/>
          <p:cNvSpPr txBox="1"/>
          <p:nvPr>
            <p:ph idx="1" type="body"/>
          </p:nvPr>
        </p:nvSpPr>
        <p:spPr>
          <a:xfrm>
            <a:off x="729450" y="1248400"/>
            <a:ext cx="7688700" cy="32886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a:t>Jesus summarized the Ten Commandments with two Great Commandments: Love God above all else, and love our neighbor as ourselves. To Jesus, all of the commandments are important.</a:t>
            </a:r>
            <a:endParaRPr/>
          </a:p>
          <a:p>
            <a:pPr indent="-342900" lvl="0" marL="457200" rtl="0" algn="l">
              <a:lnSpc>
                <a:spcPct val="115000"/>
              </a:lnSpc>
              <a:spcBef>
                <a:spcPts val="0"/>
              </a:spcBef>
              <a:spcAft>
                <a:spcPts val="0"/>
              </a:spcAft>
              <a:buSzPts val="1800"/>
              <a:buChar char="❏"/>
            </a:pPr>
            <a:r>
              <a:rPr lang="en"/>
              <a:t>The first Great Commandment tells us what the most important thing in our lives should be: God. We should put Him first, above all other things. He is more valuable and important than any possessions we own and all the money in the world. It can be difficult to remember to put God above all other things, especially when our things are good and bring us joy. But Jesus tells us in the Gospels that the first Great Commandment is to love God more than anything. </a:t>
            </a:r>
            <a:endParaRPr/>
          </a:p>
          <a:p>
            <a:pPr indent="0" lvl="0" marL="0" rtl="0" algn="l">
              <a:lnSpc>
                <a:spcPct val="115000"/>
              </a:lnSpc>
              <a:spcBef>
                <a:spcPts val="1000"/>
              </a:spcBef>
              <a:spcAft>
                <a:spcPts val="1600"/>
              </a:spcAft>
              <a:buSzPts val="15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irit of Truth">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