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Arimo"/>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Arimo-regular.fntdata"/><Relationship Id="rId10" Type="http://schemas.openxmlformats.org/officeDocument/2006/relationships/slide" Target="slides/slide5.xml"/><Relationship Id="rId13" Type="http://schemas.openxmlformats.org/officeDocument/2006/relationships/font" Target="fonts/Arimo-italic.fntdata"/><Relationship Id="rId12" Type="http://schemas.openxmlformats.org/officeDocument/2006/relationships/font" Target="fonts/Arim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Arim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400750" y="1551050"/>
            <a:ext cx="4818600" cy="1664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75AD9A"/>
              </a:buClr>
              <a:buSzPts val="4200"/>
              <a:buNone/>
              <a:defRPr sz="4200">
                <a:solidFill>
                  <a:srgbClr val="75AD9A"/>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1" name="Google Shape;11;p2"/>
          <p:cNvSpPr txBox="1"/>
          <p:nvPr>
            <p:ph idx="1"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pic>
        <p:nvPicPr>
          <p:cNvPr id="12" name="Google Shape;12;p2"/>
          <p:cNvPicPr preferRelativeResize="0"/>
          <p:nvPr/>
        </p:nvPicPr>
        <p:blipFill rotWithShape="1">
          <a:blip r:embed="rId3">
            <a:alphaModFix/>
          </a:blip>
          <a:srcRect b="0" l="0" r="0" t="0"/>
          <a:stretch/>
        </p:blipFill>
        <p:spPr>
          <a:xfrm>
            <a:off x="3400739" y="225313"/>
            <a:ext cx="2342523" cy="2459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11"/>
          <p:cNvSpPr/>
          <p:nvPr/>
        </p:nvSpPr>
        <p:spPr>
          <a:xfrm>
            <a:off x="0" y="0"/>
            <a:ext cx="4572000" cy="5143500"/>
          </a:xfrm>
          <a:prstGeom prst="rect">
            <a:avLst/>
          </a:prstGeom>
          <a:solidFill>
            <a:srgbClr val="FAF9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1"/>
          <p:cNvSpPr txBox="1"/>
          <p:nvPr>
            <p:ph type="title"/>
          </p:nvPr>
        </p:nvSpPr>
        <p:spPr>
          <a:xfrm>
            <a:off x="730000" y="556650"/>
            <a:ext cx="3300900" cy="1687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75AD9A"/>
              </a:buClr>
              <a:buSzPts val="2600"/>
              <a:buNone/>
              <a:defRPr sz="2600">
                <a:solidFill>
                  <a:srgbClr val="75AD9A"/>
                </a:solidFill>
              </a:defRPr>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64" name="Google Shape;64;p11"/>
          <p:cNvSpPr txBox="1"/>
          <p:nvPr>
            <p:ph idx="1" type="subTitle"/>
          </p:nvPr>
        </p:nvSpPr>
        <p:spPr>
          <a:xfrm>
            <a:off x="724950" y="26281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65" name="Google Shape;65;p11"/>
          <p:cNvSpPr txBox="1"/>
          <p:nvPr>
            <p:ph idx="2" type="body"/>
          </p:nvPr>
        </p:nvSpPr>
        <p:spPr>
          <a:xfrm>
            <a:off x="5174225" y="556650"/>
            <a:ext cx="3374400" cy="3821400"/>
          </a:xfrm>
          <a:prstGeom prst="rect">
            <a:avLst/>
          </a:prstGeom>
          <a:noFill/>
          <a:ln>
            <a:noFill/>
          </a:ln>
        </p:spPr>
        <p:txBody>
          <a:bodyPr anchorCtr="0" anchor="ctr"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cxnSp>
        <p:nvCxnSpPr>
          <p:cNvPr id="66" name="Google Shape;66;p11"/>
          <p:cNvCxnSpPr/>
          <p:nvPr/>
        </p:nvCxnSpPr>
        <p:spPr>
          <a:xfrm>
            <a:off x="841500" y="2394100"/>
            <a:ext cx="3858000" cy="0"/>
          </a:xfrm>
          <a:prstGeom prst="straightConnector1">
            <a:avLst/>
          </a:prstGeom>
          <a:noFill/>
          <a:ln cap="flat" cmpd="sng" w="28575">
            <a:solidFill>
              <a:srgbClr val="FFFFFF"/>
            </a:solidFill>
            <a:prstDash val="solid"/>
            <a:round/>
            <a:headEnd len="sm" w="sm" type="none"/>
            <a:tailEnd len="sm" w="sm" type="none"/>
          </a:ln>
        </p:spPr>
      </p:cxnSp>
      <p:pic>
        <p:nvPicPr>
          <p:cNvPr id="67" name="Google Shape;67;p11"/>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with points">
  <p:cSld name="CAPTION_ONLY">
    <p:bg>
      <p:bgPr>
        <a:solidFill>
          <a:srgbClr val="4A4A4A"/>
        </a:solidFill>
      </p:bgPr>
    </p:bg>
    <p:spTree>
      <p:nvGrpSpPr>
        <p:cNvPr id="68" name="Shape 68"/>
        <p:cNvGrpSpPr/>
        <p:nvPr/>
      </p:nvGrpSpPr>
      <p:grpSpPr>
        <a:xfrm>
          <a:off x="0" y="0"/>
          <a:ext cx="0" cy="0"/>
          <a:chOff x="0" y="0"/>
          <a:chExt cx="0" cy="0"/>
        </a:xfrm>
      </p:grpSpPr>
      <p:sp>
        <p:nvSpPr>
          <p:cNvPr id="69" name="Google Shape;69;p12"/>
          <p:cNvSpPr txBox="1"/>
          <p:nvPr>
            <p:ph idx="1" type="body"/>
          </p:nvPr>
        </p:nvSpPr>
        <p:spPr>
          <a:xfrm>
            <a:off x="6617700" y="1168025"/>
            <a:ext cx="2215200" cy="35094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98D4C2"/>
              </a:buClr>
              <a:buSzPts val="1500"/>
              <a:buChar char="▸"/>
              <a:defRPr>
                <a:solidFill>
                  <a:srgbClr val="FFFFFF"/>
                </a:solidFill>
              </a:defRPr>
            </a:lvl1pPr>
          </a:lstStyle>
          <a:p/>
        </p:txBody>
      </p:sp>
      <p:pic>
        <p:nvPicPr>
          <p:cNvPr id="70" name="Google Shape;70;p12"/>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71" name="Google Shape;71;p12"/>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72" name="Google Shape;72;p12"/>
          <p:cNvSpPr txBox="1"/>
          <p:nvPr>
            <p:ph type="title"/>
          </p:nvPr>
        </p:nvSpPr>
        <p:spPr>
          <a:xfrm>
            <a:off x="296200" y="480450"/>
            <a:ext cx="85365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2600"/>
              <a:buNone/>
              <a:defRPr sz="2600">
                <a:solidFill>
                  <a:srgbClr val="FFFFFF"/>
                </a:solidFill>
              </a:defRPr>
            </a:lvl1pPr>
            <a:lvl2pPr lvl="1" algn="ctr">
              <a:lnSpc>
                <a:spcPct val="100000"/>
              </a:lnSpc>
              <a:spcBef>
                <a:spcPts val="0"/>
              </a:spcBef>
              <a:spcAft>
                <a:spcPts val="0"/>
              </a:spcAft>
              <a:buClr>
                <a:srgbClr val="FFFFFF"/>
              </a:buClr>
              <a:buSzPts val="2600"/>
              <a:buNone/>
              <a:defRPr sz="2600">
                <a:solidFill>
                  <a:srgbClr val="FFFFFF"/>
                </a:solidFill>
              </a:defRPr>
            </a:lvl2pPr>
            <a:lvl3pPr lvl="2" algn="ctr">
              <a:lnSpc>
                <a:spcPct val="100000"/>
              </a:lnSpc>
              <a:spcBef>
                <a:spcPts val="0"/>
              </a:spcBef>
              <a:spcAft>
                <a:spcPts val="0"/>
              </a:spcAft>
              <a:buClr>
                <a:srgbClr val="FFFFFF"/>
              </a:buClr>
              <a:buSzPts val="2600"/>
              <a:buNone/>
              <a:defRPr sz="2600">
                <a:solidFill>
                  <a:srgbClr val="FFFFFF"/>
                </a:solidFill>
              </a:defRPr>
            </a:lvl3pPr>
            <a:lvl4pPr lvl="3" algn="ctr">
              <a:lnSpc>
                <a:spcPct val="100000"/>
              </a:lnSpc>
              <a:spcBef>
                <a:spcPts val="0"/>
              </a:spcBef>
              <a:spcAft>
                <a:spcPts val="0"/>
              </a:spcAft>
              <a:buClr>
                <a:srgbClr val="FFFFFF"/>
              </a:buClr>
              <a:buSzPts val="2600"/>
              <a:buNone/>
              <a:defRPr sz="2600">
                <a:solidFill>
                  <a:srgbClr val="FFFFFF"/>
                </a:solidFill>
              </a:defRPr>
            </a:lvl4pPr>
            <a:lvl5pPr lvl="4" algn="ctr">
              <a:lnSpc>
                <a:spcPct val="100000"/>
              </a:lnSpc>
              <a:spcBef>
                <a:spcPts val="0"/>
              </a:spcBef>
              <a:spcAft>
                <a:spcPts val="0"/>
              </a:spcAft>
              <a:buClr>
                <a:srgbClr val="FFFFFF"/>
              </a:buClr>
              <a:buSzPts val="2600"/>
              <a:buNone/>
              <a:defRPr sz="2600">
                <a:solidFill>
                  <a:srgbClr val="FFFFFF"/>
                </a:solidFill>
              </a:defRPr>
            </a:lvl5pPr>
            <a:lvl6pPr lvl="5" algn="ctr">
              <a:lnSpc>
                <a:spcPct val="100000"/>
              </a:lnSpc>
              <a:spcBef>
                <a:spcPts val="0"/>
              </a:spcBef>
              <a:spcAft>
                <a:spcPts val="0"/>
              </a:spcAft>
              <a:buClr>
                <a:srgbClr val="FFFFFF"/>
              </a:buClr>
              <a:buSzPts val="2600"/>
              <a:buNone/>
              <a:defRPr sz="2600">
                <a:solidFill>
                  <a:srgbClr val="FFFFFF"/>
                </a:solidFill>
              </a:defRPr>
            </a:lvl6pPr>
            <a:lvl7pPr lvl="6" algn="ctr">
              <a:lnSpc>
                <a:spcPct val="100000"/>
              </a:lnSpc>
              <a:spcBef>
                <a:spcPts val="0"/>
              </a:spcBef>
              <a:spcAft>
                <a:spcPts val="0"/>
              </a:spcAft>
              <a:buClr>
                <a:srgbClr val="FFFFFF"/>
              </a:buClr>
              <a:buSzPts val="2600"/>
              <a:buNone/>
              <a:defRPr sz="2600">
                <a:solidFill>
                  <a:srgbClr val="FFFFFF"/>
                </a:solidFill>
              </a:defRPr>
            </a:lvl7pPr>
            <a:lvl8pPr lvl="7" algn="ctr">
              <a:lnSpc>
                <a:spcPct val="100000"/>
              </a:lnSpc>
              <a:spcBef>
                <a:spcPts val="0"/>
              </a:spcBef>
              <a:spcAft>
                <a:spcPts val="0"/>
              </a:spcAft>
              <a:buClr>
                <a:srgbClr val="FFFFFF"/>
              </a:buClr>
              <a:buSzPts val="2600"/>
              <a:buNone/>
              <a:defRPr sz="2600">
                <a:solidFill>
                  <a:srgbClr val="FFFFFF"/>
                </a:solidFill>
              </a:defRPr>
            </a:lvl8pPr>
            <a:lvl9pPr lvl="8" algn="ctr">
              <a:lnSpc>
                <a:spcPct val="100000"/>
              </a:lnSpc>
              <a:spcBef>
                <a:spcPts val="0"/>
              </a:spcBef>
              <a:spcAft>
                <a:spcPts val="0"/>
              </a:spcAft>
              <a:buClr>
                <a:srgbClr val="FFFFFF"/>
              </a:buClr>
              <a:buSzPts val="2600"/>
              <a:buNone/>
              <a:defRPr sz="2600">
                <a:solidFill>
                  <a:srgbClr val="FFFFFF"/>
                </a:solidFill>
              </a:defRPr>
            </a:lvl9pPr>
          </a:lstStyle>
          <a:p/>
        </p:txBody>
      </p:sp>
      <p:sp>
        <p:nvSpPr>
          <p:cNvPr id="73" name="Google Shape;73;p12"/>
          <p:cNvSpPr/>
          <p:nvPr/>
        </p:nvSpPr>
        <p:spPr>
          <a:xfrm>
            <a:off x="0" y="0"/>
            <a:ext cx="9144000" cy="83400"/>
          </a:xfrm>
          <a:prstGeom prst="rect">
            <a:avLst/>
          </a:prstGeom>
          <a:solidFill>
            <a:srgbClr val="98D4C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bg>
      <p:bgPr>
        <a:solidFill>
          <a:srgbClr val="75AD9A"/>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15" name="Google Shape;15;p3"/>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16" name="Google Shape;16;p3"/>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cxnSp>
        <p:nvCxnSpPr>
          <p:cNvPr id="17" name="Google Shape;17;p3"/>
          <p:cNvCxnSpPr/>
          <p:nvPr/>
        </p:nvCxnSpPr>
        <p:spPr>
          <a:xfrm>
            <a:off x="0" y="2241700"/>
            <a:ext cx="7848900" cy="0"/>
          </a:xfrm>
          <a:prstGeom prst="straightConnector1">
            <a:avLst/>
          </a:prstGeom>
          <a:noFill/>
          <a:ln cap="flat" cmpd="sng" w="28575">
            <a:solidFill>
              <a:srgbClr val="98D4C2"/>
            </a:solidFill>
            <a:prstDash val="solid"/>
            <a:round/>
            <a:headEnd len="sm" w="sm" type="none"/>
            <a:tailEnd len="sm" w="sm" type="none"/>
          </a:ln>
        </p:spPr>
      </p:cxnSp>
      <p:sp>
        <p:nvSpPr>
          <p:cNvPr id="18" name="Google Shape;18;p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FAF9F5"/>
              </a:buClr>
              <a:buSzPts val="1500"/>
              <a:buChar char="▸"/>
              <a:defRPr>
                <a:solidFill>
                  <a:srgbClr val="FAF9F5"/>
                </a:solidFill>
              </a:defRPr>
            </a:lvl1pPr>
            <a:lvl2pPr indent="-323850" lvl="1" marL="914400" algn="l">
              <a:lnSpc>
                <a:spcPct val="100000"/>
              </a:lnSpc>
              <a:spcBef>
                <a:spcPts val="0"/>
              </a:spcBef>
              <a:spcAft>
                <a:spcPts val="0"/>
              </a:spcAft>
              <a:buClr>
                <a:srgbClr val="FAF9F5"/>
              </a:buClr>
              <a:buSzPts val="1500"/>
              <a:buChar char="●"/>
              <a:defRPr>
                <a:solidFill>
                  <a:srgbClr val="FAF9F5"/>
                </a:solidFill>
              </a:defRPr>
            </a:lvl2pPr>
            <a:lvl3pPr indent="-323850" lvl="2" marL="1371600" algn="l">
              <a:lnSpc>
                <a:spcPct val="100000"/>
              </a:lnSpc>
              <a:spcBef>
                <a:spcPts val="0"/>
              </a:spcBef>
              <a:spcAft>
                <a:spcPts val="0"/>
              </a:spcAft>
              <a:buClr>
                <a:srgbClr val="FAF9F5"/>
              </a:buClr>
              <a:buSzPts val="1500"/>
              <a:buChar char="■"/>
              <a:defRPr>
                <a:solidFill>
                  <a:srgbClr val="FAF9F5"/>
                </a:solidFill>
              </a:defRPr>
            </a:lvl3pPr>
            <a:lvl4pPr indent="-323850" lvl="3" marL="1828800" algn="l">
              <a:lnSpc>
                <a:spcPct val="100000"/>
              </a:lnSpc>
              <a:spcBef>
                <a:spcPts val="0"/>
              </a:spcBef>
              <a:spcAft>
                <a:spcPts val="0"/>
              </a:spcAft>
              <a:buClr>
                <a:srgbClr val="FAF9F5"/>
              </a:buClr>
              <a:buSzPts val="1500"/>
              <a:buChar char="●"/>
              <a:defRPr>
                <a:solidFill>
                  <a:srgbClr val="FAF9F5"/>
                </a:solidFill>
              </a:defRPr>
            </a:lvl4pPr>
            <a:lvl5pPr indent="-323850" lvl="4" marL="2286000" algn="l">
              <a:lnSpc>
                <a:spcPct val="100000"/>
              </a:lnSpc>
              <a:spcBef>
                <a:spcPts val="0"/>
              </a:spcBef>
              <a:spcAft>
                <a:spcPts val="0"/>
              </a:spcAft>
              <a:buClr>
                <a:srgbClr val="FAF9F5"/>
              </a:buClr>
              <a:buSzPts val="1500"/>
              <a:buChar char="○"/>
              <a:defRPr>
                <a:solidFill>
                  <a:srgbClr val="FAF9F5"/>
                </a:solidFill>
              </a:defRPr>
            </a:lvl5pPr>
            <a:lvl6pPr indent="-323850" lvl="5" marL="2743200" algn="l">
              <a:lnSpc>
                <a:spcPct val="100000"/>
              </a:lnSpc>
              <a:spcBef>
                <a:spcPts val="0"/>
              </a:spcBef>
              <a:spcAft>
                <a:spcPts val="0"/>
              </a:spcAft>
              <a:buClr>
                <a:srgbClr val="FAF9F5"/>
              </a:buClr>
              <a:buSzPts val="1500"/>
              <a:buChar char="■"/>
              <a:defRPr>
                <a:solidFill>
                  <a:srgbClr val="FAF9F5"/>
                </a:solidFill>
              </a:defRPr>
            </a:lvl6pPr>
            <a:lvl7pPr indent="-323850" lvl="6" marL="3200400" algn="l">
              <a:lnSpc>
                <a:spcPct val="100000"/>
              </a:lnSpc>
              <a:spcBef>
                <a:spcPts val="0"/>
              </a:spcBef>
              <a:spcAft>
                <a:spcPts val="0"/>
              </a:spcAft>
              <a:buClr>
                <a:srgbClr val="FAF9F5"/>
              </a:buClr>
              <a:buSzPts val="1500"/>
              <a:buChar char="●"/>
              <a:defRPr>
                <a:solidFill>
                  <a:srgbClr val="FAF9F5"/>
                </a:solidFill>
              </a:defRPr>
            </a:lvl7pPr>
            <a:lvl8pPr indent="-323850" lvl="7" marL="3657600" algn="l">
              <a:lnSpc>
                <a:spcPct val="100000"/>
              </a:lnSpc>
              <a:spcBef>
                <a:spcPts val="0"/>
              </a:spcBef>
              <a:spcAft>
                <a:spcPts val="0"/>
              </a:spcAft>
              <a:buClr>
                <a:srgbClr val="FAF9F5"/>
              </a:buClr>
              <a:buSzPts val="1500"/>
              <a:buChar char="○"/>
              <a:defRPr>
                <a:solidFill>
                  <a:srgbClr val="FAF9F5"/>
                </a:solidFill>
              </a:defRPr>
            </a:lvl8pPr>
            <a:lvl9pPr indent="-323850" lvl="8" marL="4114800" algn="l">
              <a:lnSpc>
                <a:spcPct val="100000"/>
              </a:lnSpc>
              <a:spcBef>
                <a:spcPts val="0"/>
              </a:spcBef>
              <a:spcAft>
                <a:spcPts val="0"/>
              </a:spcAft>
              <a:buClr>
                <a:srgbClr val="FAF9F5"/>
              </a:buClr>
              <a:buSzPts val="1500"/>
              <a:buChar char="■"/>
              <a:defRPr>
                <a:solidFill>
                  <a:srgbClr val="FAF9F5"/>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2" name="Google Shape;22;p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3" name="Google Shape;23;p4"/>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4"/>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729450" y="6328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27" name="Google Shape;27;p5"/>
          <p:cNvSpPr txBox="1"/>
          <p:nvPr>
            <p:ph idx="1" type="body"/>
          </p:nvPr>
        </p:nvSpPr>
        <p:spPr>
          <a:xfrm>
            <a:off x="729325"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8" name="Google Shape;28;p5"/>
          <p:cNvSpPr txBox="1"/>
          <p:nvPr>
            <p:ph idx="2" type="body"/>
          </p:nvPr>
        </p:nvSpPr>
        <p:spPr>
          <a:xfrm>
            <a:off x="4643602"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9" name="Google Shape;29;p5"/>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5"/>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 name="Google Shape;31;p5"/>
          <p:cNvPicPr preferRelativeResize="0"/>
          <p:nvPr/>
        </p:nvPicPr>
        <p:blipFill rotWithShape="1">
          <a:blip r:embed="rId2">
            <a:alphaModFix/>
          </a:blip>
          <a:srcRect b="0" l="0" r="0" t="0"/>
          <a:stretch/>
        </p:blipFill>
        <p:spPr>
          <a:xfrm>
            <a:off x="7227213" y="4672709"/>
            <a:ext cx="1601623" cy="1681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sp>
        <p:nvSpPr>
          <p:cNvPr id="34" name="Google Shape;34;p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35" name="Google Shape;35;p6"/>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pic>
        <p:nvPicPr>
          <p:cNvPr id="36" name="Google Shape;36;p6"/>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right">
  <p:cSld name="ONE_COLUMN_TEXT">
    <p:spTree>
      <p:nvGrpSpPr>
        <p:cNvPr id="37" name="Shape 37"/>
        <p:cNvGrpSpPr/>
        <p:nvPr/>
      </p:nvGrpSpPr>
      <p:grpSpPr>
        <a:xfrm>
          <a:off x="0" y="0"/>
          <a:ext cx="0" cy="0"/>
          <a:chOff x="0" y="0"/>
          <a:chExt cx="0" cy="0"/>
        </a:xfrm>
      </p:grpSpPr>
      <p:sp>
        <p:nvSpPr>
          <p:cNvPr id="38" name="Google Shape;38;p7"/>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7"/>
          <p:cNvSpPr txBox="1"/>
          <p:nvPr>
            <p:ph type="title"/>
          </p:nvPr>
        </p:nvSpPr>
        <p:spPr>
          <a:xfrm>
            <a:off x="727650" y="632850"/>
            <a:ext cx="41538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0" name="Google Shape;40;p7"/>
          <p:cNvSpPr txBox="1"/>
          <p:nvPr>
            <p:ph idx="1" type="body"/>
          </p:nvPr>
        </p:nvSpPr>
        <p:spPr>
          <a:xfrm>
            <a:off x="729450" y="1393075"/>
            <a:ext cx="41538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1" name="Google Shape;41;p7"/>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 name="Google Shape;42;p7"/>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p:cSld name="ONE_COLUMN_TEXT_1">
    <p:spTree>
      <p:nvGrpSpPr>
        <p:cNvPr id="43" name="Shape 43"/>
        <p:cNvGrpSpPr/>
        <p:nvPr/>
      </p:nvGrpSpPr>
      <p:grpSpPr>
        <a:xfrm>
          <a:off x="0" y="0"/>
          <a:ext cx="0" cy="0"/>
          <a:chOff x="0" y="0"/>
          <a:chExt cx="0" cy="0"/>
        </a:xfrm>
      </p:grpSpPr>
      <p:sp>
        <p:nvSpPr>
          <p:cNvPr id="44" name="Google Shape;44;p8"/>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8"/>
          <p:cNvSpPr txBox="1"/>
          <p:nvPr>
            <p:ph type="title"/>
          </p:nvPr>
        </p:nvSpPr>
        <p:spPr>
          <a:xfrm>
            <a:off x="4557150" y="632850"/>
            <a:ext cx="40932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6" name="Google Shape;46;p8"/>
          <p:cNvSpPr txBox="1"/>
          <p:nvPr>
            <p:ph idx="1" type="body"/>
          </p:nvPr>
        </p:nvSpPr>
        <p:spPr>
          <a:xfrm>
            <a:off x="4557150" y="1393075"/>
            <a:ext cx="40932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7" name="Google Shape;47;p8"/>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8"/>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1">
  <p:cSld name="ONE_COLUMN_TEXT_1_1">
    <p:spTree>
      <p:nvGrpSpPr>
        <p:cNvPr id="49" name="Shape 49"/>
        <p:cNvGrpSpPr/>
        <p:nvPr/>
      </p:nvGrpSpPr>
      <p:grpSpPr>
        <a:xfrm>
          <a:off x="0" y="0"/>
          <a:ext cx="0" cy="0"/>
          <a:chOff x="0" y="0"/>
          <a:chExt cx="0" cy="0"/>
        </a:xfrm>
      </p:grpSpPr>
      <p:sp>
        <p:nvSpPr>
          <p:cNvPr id="50" name="Google Shape;50;p9"/>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9"/>
          <p:cNvSpPr txBox="1"/>
          <p:nvPr>
            <p:ph idx="1" type="body"/>
          </p:nvPr>
        </p:nvSpPr>
        <p:spPr>
          <a:xfrm>
            <a:off x="4336575" y="1393075"/>
            <a:ext cx="4313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52" name="Google Shape;52;p9"/>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3" name="Google Shape;53;p9"/>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9"/>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MAIN_POINT">
    <p:bg>
      <p:bgPr>
        <a:solidFill>
          <a:srgbClr val="4A4A4A"/>
        </a:solidFill>
      </p:bgPr>
    </p:bg>
    <p:spTree>
      <p:nvGrpSpPr>
        <p:cNvPr id="55" name="Shape 55"/>
        <p:cNvGrpSpPr/>
        <p:nvPr/>
      </p:nvGrpSpPr>
      <p:grpSpPr>
        <a:xfrm>
          <a:off x="0" y="0"/>
          <a:ext cx="0" cy="0"/>
          <a:chOff x="0" y="0"/>
          <a:chExt cx="0" cy="0"/>
        </a:xfrm>
      </p:grpSpPr>
      <p:sp>
        <p:nvSpPr>
          <p:cNvPr id="56" name="Google Shape;56;p10"/>
          <p:cNvSpPr txBox="1"/>
          <p:nvPr>
            <p:ph type="title"/>
          </p:nvPr>
        </p:nvSpPr>
        <p:spPr>
          <a:xfrm>
            <a:off x="2156900" y="864300"/>
            <a:ext cx="5593800" cy="298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57" name="Google Shape;57;p10"/>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58" name="Google Shape;58;p10"/>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59" name="Google Shape;59;p10"/>
          <p:cNvSpPr txBox="1"/>
          <p:nvPr/>
        </p:nvSpPr>
        <p:spPr>
          <a:xfrm>
            <a:off x="486050" y="122021"/>
            <a:ext cx="1559400" cy="14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0"/>
              <a:buFont typeface="Arial"/>
              <a:buNone/>
            </a:pPr>
            <a:r>
              <a:rPr b="1" i="0" lang="en" sz="25000" u="none" cap="none" strike="noStrike">
                <a:solidFill>
                  <a:srgbClr val="98D4C2"/>
                </a:solidFill>
                <a:latin typeface="Arimo"/>
                <a:ea typeface="Arimo"/>
                <a:cs typeface="Arimo"/>
                <a:sym typeface="Arimo"/>
              </a:rPr>
              <a:t>“</a:t>
            </a:r>
            <a:endParaRPr b="1" i="0" sz="25000" u="none" cap="none" strike="noStrike">
              <a:solidFill>
                <a:srgbClr val="98D4C2"/>
              </a:solidFill>
              <a:latin typeface="Arimo"/>
              <a:ea typeface="Arimo"/>
              <a:cs typeface="Arimo"/>
              <a:sym typeface="Arimo"/>
            </a:endParaRPr>
          </a:p>
        </p:txBody>
      </p:sp>
      <p:sp>
        <p:nvSpPr>
          <p:cNvPr id="60" name="Google Shape;60;p10"/>
          <p:cNvSpPr/>
          <p:nvPr/>
        </p:nvSpPr>
        <p:spPr>
          <a:xfrm>
            <a:off x="0" y="0"/>
            <a:ext cx="9144000" cy="83400"/>
          </a:xfrm>
          <a:prstGeom prst="rect">
            <a:avLst/>
          </a:prstGeom>
          <a:solidFill>
            <a:srgbClr val="98D4C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A4A4A"/>
              </a:buClr>
              <a:buSzPts val="2800"/>
              <a:buFont typeface="Arial"/>
              <a:buNone/>
              <a:defRPr b="1" i="0" sz="2800" u="none" cap="none" strike="noStrike">
                <a:solidFill>
                  <a:srgbClr val="4A4A4A"/>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2pPr>
            <a:lvl3pPr lvl="2"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3pPr>
            <a:lvl4pPr lvl="3"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4pPr>
            <a:lvl5pPr lvl="4"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5pPr>
            <a:lvl6pPr lvl="5"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6pPr>
            <a:lvl7pPr lvl="6"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7pPr>
            <a:lvl8pPr lvl="7"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8pPr>
            <a:lvl9pPr lvl="8"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1pPr>
            <a:lvl2pPr indent="-323850" lvl="1" marL="9144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2pPr>
            <a:lvl3pPr indent="-323850" lvl="2" marL="13716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3pPr>
            <a:lvl4pPr indent="-323850" lvl="3" marL="18288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4pPr>
            <a:lvl5pPr indent="-323850" lvl="4" marL="22860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5pPr>
            <a:lvl6pPr indent="-323850" lvl="5" marL="27432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6pPr>
            <a:lvl7pPr indent="-323850" lvl="6" marL="32004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7pPr>
            <a:lvl8pPr indent="-323850" lvl="7" marL="36576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8pPr>
            <a:lvl9pPr indent="-323850" lvl="8" marL="4114800" marR="0" rtl="0" algn="l">
              <a:lnSpc>
                <a:spcPct val="115000"/>
              </a:lnSpc>
              <a:spcBef>
                <a:spcPts val="1600"/>
              </a:spcBef>
              <a:spcAft>
                <a:spcPts val="160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9pPr>
          </a:lstStyle>
          <a:p/>
        </p:txBody>
      </p:sp>
      <p:sp>
        <p:nvSpPr>
          <p:cNvPr id="8" name="Google Shape;8;p1"/>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Arimo"/>
                <a:ea typeface="Arimo"/>
                <a:cs typeface="Arimo"/>
                <a:sym typeface="Arimo"/>
              </a:rPr>
              <a:t>© SOPHIA INSTITUTE FOR TEACHERS</a:t>
            </a:r>
            <a:endParaRPr b="0" i="0" sz="900" u="none" cap="none" strike="noStrike">
              <a:solidFill>
                <a:srgbClr val="66666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3"/>
          <p:cNvSpPr txBox="1"/>
          <p:nvPr>
            <p:ph type="title"/>
          </p:nvPr>
        </p:nvSpPr>
        <p:spPr>
          <a:xfrm>
            <a:off x="641750" y="467425"/>
            <a:ext cx="7688400" cy="1518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Session 27: Who Is the Holy Spirit?</a:t>
            </a:r>
            <a:endParaRPr/>
          </a:p>
        </p:txBody>
      </p:sp>
      <p:sp>
        <p:nvSpPr>
          <p:cNvPr id="79" name="Google Shape;79;p1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500"/>
              <a:buNone/>
            </a:pPr>
            <a:r>
              <a:t/>
            </a:r>
            <a:endParaRPr/>
          </a:p>
        </p:txBody>
      </p:sp>
      <p:pic>
        <p:nvPicPr>
          <p:cNvPr id="80" name="Google Shape;80;p13"/>
          <p:cNvPicPr preferRelativeResize="0"/>
          <p:nvPr/>
        </p:nvPicPr>
        <p:blipFill rotWithShape="1">
          <a:blip r:embed="rId3">
            <a:alphaModFix/>
          </a:blip>
          <a:srcRect b="50371" l="41098" r="11265" t="718"/>
          <a:stretch/>
        </p:blipFill>
        <p:spPr>
          <a:xfrm>
            <a:off x="3596400" y="2662275"/>
            <a:ext cx="1951200" cy="1896300"/>
          </a:xfrm>
          <a:prstGeom prst="ellipse">
            <a:avLst/>
          </a:prstGeom>
          <a:noFill/>
          <a:ln cap="flat" cmpd="sng" w="76200">
            <a:solidFill>
              <a:srgbClr val="E7E2D5"/>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The Holy Spirit</a:t>
            </a:r>
            <a:endParaRPr/>
          </a:p>
        </p:txBody>
      </p:sp>
      <p:sp>
        <p:nvSpPr>
          <p:cNvPr id="86" name="Google Shape;86;p14"/>
          <p:cNvSpPr txBox="1"/>
          <p:nvPr>
            <p:ph idx="1" type="body"/>
          </p:nvPr>
        </p:nvSpPr>
        <p:spPr>
          <a:xfrm>
            <a:off x="729450" y="1393075"/>
            <a:ext cx="8173800" cy="32649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75AD9A"/>
              </a:buClr>
              <a:buSzPts val="2000"/>
              <a:buChar char="❏"/>
            </a:pPr>
            <a:r>
              <a:rPr lang="en" sz="2000"/>
              <a:t>When Jesus ascended into Heaven, He knew we would continue to need leadership and guidance when He was no longer with us here on earth. So He promised to send us the Holy Spirit to lead us, to guide us, to teach us, and to help us so that we might be able to accomplish the mission Jesus gave us, which is to share the Good News, to tell others about Him. </a:t>
            </a:r>
            <a:endParaRPr sz="2000"/>
          </a:p>
          <a:p>
            <a:pPr indent="-355600" lvl="0" marL="457200" rtl="0" algn="l">
              <a:lnSpc>
                <a:spcPct val="115000"/>
              </a:lnSpc>
              <a:spcBef>
                <a:spcPts val="0"/>
              </a:spcBef>
              <a:spcAft>
                <a:spcPts val="0"/>
              </a:spcAft>
              <a:buClr>
                <a:srgbClr val="75AD9A"/>
              </a:buClr>
              <a:buSzPts val="2000"/>
              <a:buChar char="❏"/>
            </a:pPr>
            <a:r>
              <a:rPr lang="en" sz="2000"/>
              <a:t>The Holy Spirit is fully God, just as the Father and the Son are fully God. And He is His own unique Person, just as the Father and the Son are their own unique Persons.</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5"/>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The Holy Spirit in Scripture</a:t>
            </a:r>
            <a:endParaRPr/>
          </a:p>
        </p:txBody>
      </p:sp>
      <p:sp>
        <p:nvSpPr>
          <p:cNvPr id="92" name="Google Shape;92;p15"/>
          <p:cNvSpPr txBox="1"/>
          <p:nvPr>
            <p:ph idx="1" type="body"/>
          </p:nvPr>
        </p:nvSpPr>
        <p:spPr>
          <a:xfrm>
            <a:off x="754525" y="1487050"/>
            <a:ext cx="8173800" cy="32649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75AD9A"/>
              </a:buClr>
              <a:buSzPts val="2000"/>
              <a:buChar char="❏"/>
            </a:pPr>
            <a:r>
              <a:rPr lang="en" sz="2000"/>
              <a:t>Read the following Scripture Passages:</a:t>
            </a:r>
            <a:endParaRPr sz="2000"/>
          </a:p>
          <a:p>
            <a:pPr indent="-355600" lvl="1" marL="914400" rtl="0" algn="l">
              <a:lnSpc>
                <a:spcPct val="115000"/>
              </a:lnSpc>
              <a:spcBef>
                <a:spcPts val="0"/>
              </a:spcBef>
              <a:spcAft>
                <a:spcPts val="0"/>
              </a:spcAft>
              <a:buClr>
                <a:srgbClr val="75AD9A"/>
              </a:buClr>
              <a:buSzPts val="2000"/>
              <a:buChar char="❏"/>
            </a:pPr>
            <a:r>
              <a:rPr b="1" lang="en" sz="2000"/>
              <a:t>John 14:16-17</a:t>
            </a:r>
            <a:endParaRPr sz="2000"/>
          </a:p>
          <a:p>
            <a:pPr indent="-355600" lvl="1" marL="914400" rtl="0" algn="l">
              <a:lnSpc>
                <a:spcPct val="115000"/>
              </a:lnSpc>
              <a:spcBef>
                <a:spcPts val="0"/>
              </a:spcBef>
              <a:spcAft>
                <a:spcPts val="0"/>
              </a:spcAft>
              <a:buClr>
                <a:srgbClr val="75AD9A"/>
              </a:buClr>
              <a:buSzPts val="2000"/>
              <a:buChar char="❏"/>
            </a:pPr>
            <a:r>
              <a:rPr b="1" lang="en" sz="2000"/>
              <a:t>John 14:26</a:t>
            </a:r>
            <a:endParaRPr sz="2000"/>
          </a:p>
          <a:p>
            <a:pPr indent="-355600" lvl="1" marL="914400" rtl="0" algn="l">
              <a:lnSpc>
                <a:spcPct val="115000"/>
              </a:lnSpc>
              <a:spcBef>
                <a:spcPts val="0"/>
              </a:spcBef>
              <a:spcAft>
                <a:spcPts val="0"/>
              </a:spcAft>
              <a:buClr>
                <a:srgbClr val="75AD9A"/>
              </a:buClr>
              <a:buSzPts val="2000"/>
              <a:buChar char="❏"/>
            </a:pPr>
            <a:r>
              <a:rPr b="1" lang="en" sz="2000"/>
              <a:t>John 16:13-14</a:t>
            </a:r>
            <a:endParaRPr sz="2000"/>
          </a:p>
          <a:p>
            <a:pPr indent="-355600" lvl="1" marL="914400" rtl="0" algn="l">
              <a:lnSpc>
                <a:spcPct val="115000"/>
              </a:lnSpc>
              <a:spcBef>
                <a:spcPts val="0"/>
              </a:spcBef>
              <a:spcAft>
                <a:spcPts val="0"/>
              </a:spcAft>
              <a:buClr>
                <a:srgbClr val="75AD9A"/>
              </a:buClr>
              <a:buSzPts val="2000"/>
              <a:buChar char="❏"/>
            </a:pPr>
            <a:r>
              <a:rPr b="1" lang="en" sz="2000"/>
              <a:t>Acts 1:8</a:t>
            </a:r>
            <a:endParaRPr sz="2000"/>
          </a:p>
          <a:p>
            <a:pPr indent="-355600" lvl="0" marL="457200" rtl="0" algn="l">
              <a:lnSpc>
                <a:spcPct val="115000"/>
              </a:lnSpc>
              <a:spcBef>
                <a:spcPts val="0"/>
              </a:spcBef>
              <a:spcAft>
                <a:spcPts val="0"/>
              </a:spcAft>
              <a:buClr>
                <a:srgbClr val="75AD9A"/>
              </a:buClr>
              <a:buSzPts val="2000"/>
              <a:buChar char="❏"/>
            </a:pPr>
            <a:r>
              <a:rPr lang="en" sz="2000"/>
              <a:t>Jesus did in fact send the Holy Spirit to be with us at Pentecost, and the Holy Spirit remains with us today!</a:t>
            </a:r>
            <a:endParaRPr sz="2000"/>
          </a:p>
          <a:p>
            <a:pPr indent="0" lvl="0" marL="0" rtl="0" algn="l">
              <a:lnSpc>
                <a:spcPct val="115000"/>
              </a:lnSpc>
              <a:spcBef>
                <a:spcPts val="1600"/>
              </a:spcBef>
              <a:spcAft>
                <a:spcPts val="1600"/>
              </a:spcAft>
              <a:buSzPts val="1500"/>
              <a:buNone/>
            </a:pPr>
            <a:r>
              <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The Symbols of the Holy Spirit</a:t>
            </a:r>
            <a:endParaRPr/>
          </a:p>
        </p:txBody>
      </p:sp>
      <p:sp>
        <p:nvSpPr>
          <p:cNvPr id="98" name="Google Shape;98;p16"/>
          <p:cNvSpPr txBox="1"/>
          <p:nvPr>
            <p:ph idx="1" type="body"/>
          </p:nvPr>
        </p:nvSpPr>
        <p:spPr>
          <a:xfrm>
            <a:off x="729450" y="1393075"/>
            <a:ext cx="8173800" cy="32649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75AD9A"/>
              </a:buClr>
              <a:buSzPts val="2000"/>
              <a:buChar char="❏"/>
            </a:pPr>
            <a:r>
              <a:rPr lang="en" sz="2000"/>
              <a:t>The sacred authors of Scripture used many signs and symbols to help us understand what the Holy Spirit is like:</a:t>
            </a:r>
            <a:endParaRPr sz="2000"/>
          </a:p>
          <a:p>
            <a:pPr indent="-355600" lvl="1" marL="914400" rtl="0" algn="l">
              <a:lnSpc>
                <a:spcPct val="115000"/>
              </a:lnSpc>
              <a:spcBef>
                <a:spcPts val="0"/>
              </a:spcBef>
              <a:spcAft>
                <a:spcPts val="0"/>
              </a:spcAft>
              <a:buClr>
                <a:srgbClr val="75AD9A"/>
              </a:buClr>
              <a:buSzPts val="2000"/>
              <a:buChar char="❏"/>
            </a:pPr>
            <a:r>
              <a:rPr b="1" lang="en" sz="2000"/>
              <a:t>A dove</a:t>
            </a:r>
            <a:r>
              <a:rPr lang="en" sz="2000"/>
              <a:t>: The Spirit of God descended upon Jesus at His Baptism like a dove.</a:t>
            </a:r>
            <a:endParaRPr sz="2000"/>
          </a:p>
          <a:p>
            <a:pPr indent="-355600" lvl="1" marL="914400" rtl="0" algn="l">
              <a:lnSpc>
                <a:spcPct val="115000"/>
              </a:lnSpc>
              <a:spcBef>
                <a:spcPts val="0"/>
              </a:spcBef>
              <a:spcAft>
                <a:spcPts val="0"/>
              </a:spcAft>
              <a:buClr>
                <a:srgbClr val="75AD9A"/>
              </a:buClr>
              <a:buSzPts val="2000"/>
              <a:buChar char="❏"/>
            </a:pPr>
            <a:r>
              <a:rPr b="1" lang="en" sz="2000"/>
              <a:t>Tongues or flames of fire</a:t>
            </a:r>
            <a:r>
              <a:rPr lang="en" sz="2000"/>
              <a:t>: God’s Spirit often appears in fire, which is a symbol of power and might.</a:t>
            </a:r>
            <a:endParaRPr sz="2000"/>
          </a:p>
          <a:p>
            <a:pPr indent="-355600" lvl="1" marL="914400" rtl="0" algn="l">
              <a:lnSpc>
                <a:spcPct val="115000"/>
              </a:lnSpc>
              <a:spcBef>
                <a:spcPts val="0"/>
              </a:spcBef>
              <a:spcAft>
                <a:spcPts val="0"/>
              </a:spcAft>
              <a:buClr>
                <a:srgbClr val="75AD9A"/>
              </a:buClr>
              <a:buSzPts val="2000"/>
              <a:buChar char="❏"/>
            </a:pPr>
            <a:r>
              <a:rPr b="1" lang="en" sz="2000"/>
              <a:t>Water</a:t>
            </a:r>
            <a:r>
              <a:rPr lang="en" sz="2000"/>
              <a:t>: Water is connected with an outpouring of the Holy Spirit in Baptism.</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
              <a:t>The Symbols of the Holy Spirit</a:t>
            </a:r>
            <a:endParaRPr/>
          </a:p>
          <a:p>
            <a:pPr indent="0" lvl="0" marL="0" rtl="0" algn="l">
              <a:lnSpc>
                <a:spcPct val="100000"/>
              </a:lnSpc>
              <a:spcBef>
                <a:spcPts val="0"/>
              </a:spcBef>
              <a:spcAft>
                <a:spcPts val="0"/>
              </a:spcAft>
              <a:buSzPts val="2600"/>
              <a:buNone/>
            </a:pPr>
            <a:r>
              <a:t/>
            </a:r>
            <a:endParaRPr/>
          </a:p>
        </p:txBody>
      </p:sp>
      <p:sp>
        <p:nvSpPr>
          <p:cNvPr id="104" name="Google Shape;104;p17"/>
          <p:cNvSpPr txBox="1"/>
          <p:nvPr>
            <p:ph idx="1" type="body"/>
          </p:nvPr>
        </p:nvSpPr>
        <p:spPr>
          <a:xfrm>
            <a:off x="729450" y="1393075"/>
            <a:ext cx="8173800" cy="3264900"/>
          </a:xfrm>
          <a:prstGeom prst="rect">
            <a:avLst/>
          </a:prstGeom>
          <a:noFill/>
          <a:ln>
            <a:noFill/>
          </a:ln>
        </p:spPr>
        <p:txBody>
          <a:bodyPr anchorCtr="0" anchor="t" bIns="91425" lIns="91425" spcFirstLastPara="1" rIns="91425" wrap="square" tIns="91425">
            <a:noAutofit/>
          </a:bodyPr>
          <a:lstStyle/>
          <a:p>
            <a:pPr indent="-355600" lvl="0" marL="914400" rtl="0" algn="l">
              <a:lnSpc>
                <a:spcPct val="115000"/>
              </a:lnSpc>
              <a:spcBef>
                <a:spcPts val="0"/>
              </a:spcBef>
              <a:spcAft>
                <a:spcPts val="0"/>
              </a:spcAft>
              <a:buClr>
                <a:srgbClr val="75AD9A"/>
              </a:buClr>
              <a:buSzPts val="2000"/>
              <a:buChar char="❏"/>
            </a:pPr>
            <a:r>
              <a:rPr b="1" lang="en" sz="2000"/>
              <a:t>Wind</a:t>
            </a:r>
            <a:r>
              <a:rPr lang="en" sz="2000"/>
              <a:t>: The Spirit filled the room where the Apostles were on Pentecost with the sound of a rushing wind, and God’s Spirit hovered over the waters of creation. The original Greek and Hebrew words for spirit can be translated as wind. The Latin </a:t>
            </a:r>
            <a:r>
              <a:rPr i="1" lang="en" sz="2000"/>
              <a:t>spiritus </a:t>
            </a:r>
            <a:r>
              <a:rPr lang="en" sz="2000"/>
              <a:t>means “breath” or “wind.”</a:t>
            </a:r>
            <a:endParaRPr sz="2000"/>
          </a:p>
          <a:p>
            <a:pPr indent="-355600" lvl="0" marL="914400" rtl="0" algn="l">
              <a:lnSpc>
                <a:spcPct val="115000"/>
              </a:lnSpc>
              <a:spcBef>
                <a:spcPts val="0"/>
              </a:spcBef>
              <a:spcAft>
                <a:spcPts val="0"/>
              </a:spcAft>
              <a:buClr>
                <a:srgbClr val="75AD9A"/>
              </a:buClr>
              <a:buSzPts val="2000"/>
              <a:buChar char="❏"/>
            </a:pPr>
            <a:r>
              <a:rPr b="1" lang="en" sz="2000"/>
              <a:t>A cloud</a:t>
            </a:r>
            <a:r>
              <a:rPr lang="en" sz="2000"/>
              <a:t>: God led His people at various points in the Old Testament by appearing in a cloud.</a:t>
            </a:r>
            <a:endParaRPr sz="2000"/>
          </a:p>
          <a:p>
            <a:pPr indent="-355600" lvl="0" marL="914400" rtl="0" algn="l">
              <a:lnSpc>
                <a:spcPct val="115000"/>
              </a:lnSpc>
              <a:spcBef>
                <a:spcPts val="0"/>
              </a:spcBef>
              <a:spcAft>
                <a:spcPts val="0"/>
              </a:spcAft>
              <a:buClr>
                <a:srgbClr val="75AD9A"/>
              </a:buClr>
              <a:buSzPts val="2000"/>
              <a:buChar char="❏"/>
            </a:pPr>
            <a:r>
              <a:rPr b="1" lang="en" sz="2000"/>
              <a:t>Anointing with oil</a:t>
            </a:r>
            <a:r>
              <a:rPr lang="en" sz="2000"/>
              <a:t>: Anointing with oil represented being sealed with God’s Spirit.</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name="Spirit of Truth">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