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Lst>
  <p:sldSz cy="5143500" cx="9144000"/>
  <p:notesSz cx="6858000" cy="9144000"/>
  <p:embeddedFontLst>
    <p:embeddedFont>
      <p:font typeface="Arimo"/>
      <p:regular r:id="rId10"/>
      <p:bold r:id="rId11"/>
      <p:italic r:id="rId12"/>
      <p:boldItalic r:id="rId1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Arimo-bold.fntdata"/><Relationship Id="rId10" Type="http://schemas.openxmlformats.org/officeDocument/2006/relationships/font" Target="fonts/Arimo-regular.fntdata"/><Relationship Id="rId13" Type="http://schemas.openxmlformats.org/officeDocument/2006/relationships/font" Target="fonts/Arimo-boldItalic.fntdata"/><Relationship Id="rId12" Type="http://schemas.openxmlformats.org/officeDocument/2006/relationships/font" Target="fonts/Arimo-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 name="Google Shape;83;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 name="Google Shape;89;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13425518c42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 name="Google Shape;95;g13425518c42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2"/>
          <p:cNvSpPr txBox="1"/>
          <p:nvPr>
            <p:ph type="ctrTitle"/>
          </p:nvPr>
        </p:nvSpPr>
        <p:spPr>
          <a:xfrm>
            <a:off x="3400750" y="1551050"/>
            <a:ext cx="4818600" cy="1664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75AD9A"/>
              </a:buClr>
              <a:buSzPts val="4200"/>
              <a:buNone/>
              <a:defRPr sz="4200">
                <a:solidFill>
                  <a:srgbClr val="75AD9A"/>
                </a:solidFill>
              </a:defRPr>
            </a:lvl1pPr>
            <a:lvl2pPr lvl="1" algn="l">
              <a:lnSpc>
                <a:spcPct val="100000"/>
              </a:lnSpc>
              <a:spcBef>
                <a:spcPts val="0"/>
              </a:spcBef>
              <a:spcAft>
                <a:spcPts val="0"/>
              </a:spcAft>
              <a:buClr>
                <a:schemeClr val="dk2"/>
              </a:buClr>
              <a:buSzPts val="4200"/>
              <a:buNone/>
              <a:defRPr sz="4200">
                <a:solidFill>
                  <a:schemeClr val="dk2"/>
                </a:solidFill>
              </a:defRPr>
            </a:lvl2pPr>
            <a:lvl3pPr lvl="2" algn="l">
              <a:lnSpc>
                <a:spcPct val="100000"/>
              </a:lnSpc>
              <a:spcBef>
                <a:spcPts val="0"/>
              </a:spcBef>
              <a:spcAft>
                <a:spcPts val="0"/>
              </a:spcAft>
              <a:buClr>
                <a:schemeClr val="dk2"/>
              </a:buClr>
              <a:buSzPts val="4200"/>
              <a:buNone/>
              <a:defRPr sz="4200">
                <a:solidFill>
                  <a:schemeClr val="dk2"/>
                </a:solidFill>
              </a:defRPr>
            </a:lvl3pPr>
            <a:lvl4pPr lvl="3" algn="l">
              <a:lnSpc>
                <a:spcPct val="100000"/>
              </a:lnSpc>
              <a:spcBef>
                <a:spcPts val="0"/>
              </a:spcBef>
              <a:spcAft>
                <a:spcPts val="0"/>
              </a:spcAft>
              <a:buClr>
                <a:schemeClr val="dk2"/>
              </a:buClr>
              <a:buSzPts val="4200"/>
              <a:buNone/>
              <a:defRPr sz="4200">
                <a:solidFill>
                  <a:schemeClr val="dk2"/>
                </a:solidFill>
              </a:defRPr>
            </a:lvl4pPr>
            <a:lvl5pPr lvl="4" algn="l">
              <a:lnSpc>
                <a:spcPct val="100000"/>
              </a:lnSpc>
              <a:spcBef>
                <a:spcPts val="0"/>
              </a:spcBef>
              <a:spcAft>
                <a:spcPts val="0"/>
              </a:spcAft>
              <a:buClr>
                <a:schemeClr val="dk2"/>
              </a:buClr>
              <a:buSzPts val="4200"/>
              <a:buNone/>
              <a:defRPr sz="4200">
                <a:solidFill>
                  <a:schemeClr val="dk2"/>
                </a:solidFill>
              </a:defRPr>
            </a:lvl5pPr>
            <a:lvl6pPr lvl="5" algn="l">
              <a:lnSpc>
                <a:spcPct val="100000"/>
              </a:lnSpc>
              <a:spcBef>
                <a:spcPts val="0"/>
              </a:spcBef>
              <a:spcAft>
                <a:spcPts val="0"/>
              </a:spcAft>
              <a:buClr>
                <a:schemeClr val="dk2"/>
              </a:buClr>
              <a:buSzPts val="4200"/>
              <a:buNone/>
              <a:defRPr sz="4200">
                <a:solidFill>
                  <a:schemeClr val="dk2"/>
                </a:solidFill>
              </a:defRPr>
            </a:lvl6pPr>
            <a:lvl7pPr lvl="6" algn="l">
              <a:lnSpc>
                <a:spcPct val="100000"/>
              </a:lnSpc>
              <a:spcBef>
                <a:spcPts val="0"/>
              </a:spcBef>
              <a:spcAft>
                <a:spcPts val="0"/>
              </a:spcAft>
              <a:buClr>
                <a:schemeClr val="dk2"/>
              </a:buClr>
              <a:buSzPts val="4200"/>
              <a:buNone/>
              <a:defRPr sz="4200">
                <a:solidFill>
                  <a:schemeClr val="dk2"/>
                </a:solidFill>
              </a:defRPr>
            </a:lvl7pPr>
            <a:lvl8pPr lvl="7" algn="l">
              <a:lnSpc>
                <a:spcPct val="100000"/>
              </a:lnSpc>
              <a:spcBef>
                <a:spcPts val="0"/>
              </a:spcBef>
              <a:spcAft>
                <a:spcPts val="0"/>
              </a:spcAft>
              <a:buClr>
                <a:schemeClr val="dk2"/>
              </a:buClr>
              <a:buSzPts val="4200"/>
              <a:buNone/>
              <a:defRPr sz="4200">
                <a:solidFill>
                  <a:schemeClr val="dk2"/>
                </a:solidFill>
              </a:defRPr>
            </a:lvl8pPr>
            <a:lvl9pPr lvl="8" algn="l">
              <a:lnSpc>
                <a:spcPct val="100000"/>
              </a:lnSpc>
              <a:spcBef>
                <a:spcPts val="0"/>
              </a:spcBef>
              <a:spcAft>
                <a:spcPts val="0"/>
              </a:spcAft>
              <a:buClr>
                <a:schemeClr val="dk2"/>
              </a:buClr>
              <a:buSzPts val="4200"/>
              <a:buNone/>
              <a:defRPr sz="4200">
                <a:solidFill>
                  <a:schemeClr val="dk2"/>
                </a:solidFill>
              </a:defRPr>
            </a:lvl9pPr>
          </a:lstStyle>
          <a:p/>
        </p:txBody>
      </p:sp>
      <p:sp>
        <p:nvSpPr>
          <p:cNvPr id="11" name="Google Shape;11;p2"/>
          <p:cNvSpPr txBox="1"/>
          <p:nvPr>
            <p:ph idx="1" type="subTitle"/>
          </p:nvPr>
        </p:nvSpPr>
        <p:spPr>
          <a:xfrm>
            <a:off x="3400862" y="3172900"/>
            <a:ext cx="4818600" cy="541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pic>
        <p:nvPicPr>
          <p:cNvPr id="12" name="Google Shape;12;p2"/>
          <p:cNvPicPr preferRelativeResize="0"/>
          <p:nvPr/>
        </p:nvPicPr>
        <p:blipFill rotWithShape="1">
          <a:blip r:embed="rId3">
            <a:alphaModFix/>
          </a:blip>
          <a:srcRect b="0" l="0" r="0" t="0"/>
          <a:stretch/>
        </p:blipFill>
        <p:spPr>
          <a:xfrm>
            <a:off x="3400739" y="225313"/>
            <a:ext cx="2342523" cy="24592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11"/>
          <p:cNvSpPr/>
          <p:nvPr/>
        </p:nvSpPr>
        <p:spPr>
          <a:xfrm>
            <a:off x="0" y="0"/>
            <a:ext cx="4572000" cy="5143500"/>
          </a:xfrm>
          <a:prstGeom prst="rect">
            <a:avLst/>
          </a:prstGeom>
          <a:solidFill>
            <a:srgbClr val="FAF9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11"/>
          <p:cNvSpPr txBox="1"/>
          <p:nvPr>
            <p:ph type="title"/>
          </p:nvPr>
        </p:nvSpPr>
        <p:spPr>
          <a:xfrm>
            <a:off x="730000" y="556650"/>
            <a:ext cx="3300900" cy="1687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75AD9A"/>
              </a:buClr>
              <a:buSzPts val="2600"/>
              <a:buNone/>
              <a:defRPr sz="2600">
                <a:solidFill>
                  <a:srgbClr val="75AD9A"/>
                </a:solidFill>
              </a:defRPr>
            </a:lvl1pPr>
            <a:lvl2pPr lvl="1" algn="l">
              <a:lnSpc>
                <a:spcPct val="100000"/>
              </a:lnSpc>
              <a:spcBef>
                <a:spcPts val="0"/>
              </a:spcBef>
              <a:spcAft>
                <a:spcPts val="0"/>
              </a:spcAft>
              <a:buClr>
                <a:srgbClr val="4A4A4A"/>
              </a:buClr>
              <a:buSzPts val="2600"/>
              <a:buNone/>
              <a:defRPr sz="2600">
                <a:solidFill>
                  <a:srgbClr val="4A4A4A"/>
                </a:solidFill>
              </a:defRPr>
            </a:lvl2pPr>
            <a:lvl3pPr lvl="2" algn="l">
              <a:lnSpc>
                <a:spcPct val="100000"/>
              </a:lnSpc>
              <a:spcBef>
                <a:spcPts val="0"/>
              </a:spcBef>
              <a:spcAft>
                <a:spcPts val="0"/>
              </a:spcAft>
              <a:buClr>
                <a:srgbClr val="4A4A4A"/>
              </a:buClr>
              <a:buSzPts val="2600"/>
              <a:buNone/>
              <a:defRPr sz="2600">
                <a:solidFill>
                  <a:srgbClr val="4A4A4A"/>
                </a:solidFill>
              </a:defRPr>
            </a:lvl3pPr>
            <a:lvl4pPr lvl="3" algn="l">
              <a:lnSpc>
                <a:spcPct val="100000"/>
              </a:lnSpc>
              <a:spcBef>
                <a:spcPts val="0"/>
              </a:spcBef>
              <a:spcAft>
                <a:spcPts val="0"/>
              </a:spcAft>
              <a:buClr>
                <a:srgbClr val="4A4A4A"/>
              </a:buClr>
              <a:buSzPts val="2600"/>
              <a:buNone/>
              <a:defRPr sz="2600">
                <a:solidFill>
                  <a:srgbClr val="4A4A4A"/>
                </a:solidFill>
              </a:defRPr>
            </a:lvl4pPr>
            <a:lvl5pPr lvl="4" algn="l">
              <a:lnSpc>
                <a:spcPct val="100000"/>
              </a:lnSpc>
              <a:spcBef>
                <a:spcPts val="0"/>
              </a:spcBef>
              <a:spcAft>
                <a:spcPts val="0"/>
              </a:spcAft>
              <a:buClr>
                <a:srgbClr val="4A4A4A"/>
              </a:buClr>
              <a:buSzPts val="2600"/>
              <a:buNone/>
              <a:defRPr sz="2600">
                <a:solidFill>
                  <a:srgbClr val="4A4A4A"/>
                </a:solidFill>
              </a:defRPr>
            </a:lvl5pPr>
            <a:lvl6pPr lvl="5" algn="l">
              <a:lnSpc>
                <a:spcPct val="100000"/>
              </a:lnSpc>
              <a:spcBef>
                <a:spcPts val="0"/>
              </a:spcBef>
              <a:spcAft>
                <a:spcPts val="0"/>
              </a:spcAft>
              <a:buClr>
                <a:srgbClr val="4A4A4A"/>
              </a:buClr>
              <a:buSzPts val="2600"/>
              <a:buNone/>
              <a:defRPr sz="2600">
                <a:solidFill>
                  <a:srgbClr val="4A4A4A"/>
                </a:solidFill>
              </a:defRPr>
            </a:lvl6pPr>
            <a:lvl7pPr lvl="6" algn="l">
              <a:lnSpc>
                <a:spcPct val="100000"/>
              </a:lnSpc>
              <a:spcBef>
                <a:spcPts val="0"/>
              </a:spcBef>
              <a:spcAft>
                <a:spcPts val="0"/>
              </a:spcAft>
              <a:buClr>
                <a:srgbClr val="4A4A4A"/>
              </a:buClr>
              <a:buSzPts val="2600"/>
              <a:buNone/>
              <a:defRPr sz="2600">
                <a:solidFill>
                  <a:srgbClr val="4A4A4A"/>
                </a:solidFill>
              </a:defRPr>
            </a:lvl7pPr>
            <a:lvl8pPr lvl="7" algn="l">
              <a:lnSpc>
                <a:spcPct val="100000"/>
              </a:lnSpc>
              <a:spcBef>
                <a:spcPts val="0"/>
              </a:spcBef>
              <a:spcAft>
                <a:spcPts val="0"/>
              </a:spcAft>
              <a:buClr>
                <a:srgbClr val="4A4A4A"/>
              </a:buClr>
              <a:buSzPts val="2600"/>
              <a:buNone/>
              <a:defRPr sz="2600">
                <a:solidFill>
                  <a:srgbClr val="4A4A4A"/>
                </a:solidFill>
              </a:defRPr>
            </a:lvl8pPr>
            <a:lvl9pPr lvl="8" algn="l">
              <a:lnSpc>
                <a:spcPct val="100000"/>
              </a:lnSpc>
              <a:spcBef>
                <a:spcPts val="0"/>
              </a:spcBef>
              <a:spcAft>
                <a:spcPts val="0"/>
              </a:spcAft>
              <a:buClr>
                <a:srgbClr val="4A4A4A"/>
              </a:buClr>
              <a:buSzPts val="2600"/>
              <a:buNone/>
              <a:defRPr sz="2600">
                <a:solidFill>
                  <a:srgbClr val="4A4A4A"/>
                </a:solidFill>
              </a:defRPr>
            </a:lvl9pPr>
          </a:lstStyle>
          <a:p/>
        </p:txBody>
      </p:sp>
      <p:sp>
        <p:nvSpPr>
          <p:cNvPr id="64" name="Google Shape;64;p11"/>
          <p:cNvSpPr txBox="1"/>
          <p:nvPr>
            <p:ph idx="1" type="subTitle"/>
          </p:nvPr>
        </p:nvSpPr>
        <p:spPr>
          <a:xfrm>
            <a:off x="724950" y="2628125"/>
            <a:ext cx="3300900" cy="759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65" name="Google Shape;65;p11"/>
          <p:cNvSpPr txBox="1"/>
          <p:nvPr>
            <p:ph idx="2" type="body"/>
          </p:nvPr>
        </p:nvSpPr>
        <p:spPr>
          <a:xfrm>
            <a:off x="5174225" y="556650"/>
            <a:ext cx="3374400" cy="3821400"/>
          </a:xfrm>
          <a:prstGeom prst="rect">
            <a:avLst/>
          </a:prstGeom>
          <a:noFill/>
          <a:ln>
            <a:noFill/>
          </a:ln>
        </p:spPr>
        <p:txBody>
          <a:bodyPr anchorCtr="0" anchor="ctr"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cxnSp>
        <p:nvCxnSpPr>
          <p:cNvPr id="66" name="Google Shape;66;p11"/>
          <p:cNvCxnSpPr/>
          <p:nvPr/>
        </p:nvCxnSpPr>
        <p:spPr>
          <a:xfrm>
            <a:off x="841500" y="2394100"/>
            <a:ext cx="3858000" cy="0"/>
          </a:xfrm>
          <a:prstGeom prst="straightConnector1">
            <a:avLst/>
          </a:prstGeom>
          <a:noFill/>
          <a:ln cap="flat" cmpd="sng" w="28575">
            <a:solidFill>
              <a:srgbClr val="FFFFFF"/>
            </a:solidFill>
            <a:prstDash val="solid"/>
            <a:round/>
            <a:headEnd len="sm" w="sm" type="none"/>
            <a:tailEnd len="sm" w="sm" type="none"/>
          </a:ln>
        </p:spPr>
      </p:cxnSp>
      <p:pic>
        <p:nvPicPr>
          <p:cNvPr id="67" name="Google Shape;67;p11"/>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with points">
  <p:cSld name="CAPTION_ONLY">
    <p:bg>
      <p:bgPr>
        <a:solidFill>
          <a:srgbClr val="4A4A4A"/>
        </a:solidFill>
      </p:bgPr>
    </p:bg>
    <p:spTree>
      <p:nvGrpSpPr>
        <p:cNvPr id="68" name="Shape 68"/>
        <p:cNvGrpSpPr/>
        <p:nvPr/>
      </p:nvGrpSpPr>
      <p:grpSpPr>
        <a:xfrm>
          <a:off x="0" y="0"/>
          <a:ext cx="0" cy="0"/>
          <a:chOff x="0" y="0"/>
          <a:chExt cx="0" cy="0"/>
        </a:xfrm>
      </p:grpSpPr>
      <p:sp>
        <p:nvSpPr>
          <p:cNvPr id="69" name="Google Shape;69;p12"/>
          <p:cNvSpPr txBox="1"/>
          <p:nvPr>
            <p:ph idx="1" type="body"/>
          </p:nvPr>
        </p:nvSpPr>
        <p:spPr>
          <a:xfrm>
            <a:off x="6617700" y="1168025"/>
            <a:ext cx="2215200" cy="3509400"/>
          </a:xfrm>
          <a:prstGeom prst="rect">
            <a:avLst/>
          </a:prstGeom>
          <a:noFill/>
          <a:ln>
            <a:noFill/>
          </a:ln>
        </p:spPr>
        <p:txBody>
          <a:bodyPr anchorCtr="0" anchor="t" bIns="91425" lIns="91425" spcFirstLastPara="1" rIns="91425" wrap="square" tIns="91425">
            <a:noAutofit/>
          </a:bodyPr>
          <a:lstStyle>
            <a:lvl1pPr indent="-323850" lvl="0" marL="457200" algn="l">
              <a:lnSpc>
                <a:spcPct val="100000"/>
              </a:lnSpc>
              <a:spcBef>
                <a:spcPts val="0"/>
              </a:spcBef>
              <a:spcAft>
                <a:spcPts val="0"/>
              </a:spcAft>
              <a:buClr>
                <a:srgbClr val="98D4C2"/>
              </a:buClr>
              <a:buSzPts val="1500"/>
              <a:buChar char="▸"/>
              <a:defRPr>
                <a:solidFill>
                  <a:srgbClr val="FFFFFF"/>
                </a:solidFill>
              </a:defRPr>
            </a:lvl1pPr>
          </a:lstStyle>
          <a:p/>
        </p:txBody>
      </p:sp>
      <p:pic>
        <p:nvPicPr>
          <p:cNvPr id="70" name="Google Shape;70;p12"/>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
        <p:nvSpPr>
          <p:cNvPr id="71" name="Google Shape;71;p12"/>
          <p:cNvSpPr txBox="1"/>
          <p:nvPr/>
        </p:nvSpPr>
        <p:spPr>
          <a:xfrm>
            <a:off x="6617700" y="4799100"/>
            <a:ext cx="2526300" cy="3444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 sz="900" u="none" cap="none" strike="noStrike">
                <a:solidFill>
                  <a:srgbClr val="FFFFFF"/>
                </a:solidFill>
                <a:latin typeface="Arimo"/>
                <a:ea typeface="Arimo"/>
                <a:cs typeface="Arimo"/>
                <a:sym typeface="Arimo"/>
              </a:rPr>
              <a:t>© SOPHIA INSTITUTE FOR TEACHERS</a:t>
            </a:r>
            <a:endParaRPr b="0" i="0" sz="900" u="none" cap="none" strike="noStrike">
              <a:solidFill>
                <a:srgbClr val="FFFFFF"/>
              </a:solidFill>
              <a:latin typeface="Arial"/>
              <a:ea typeface="Arial"/>
              <a:cs typeface="Arial"/>
              <a:sym typeface="Arial"/>
            </a:endParaRPr>
          </a:p>
        </p:txBody>
      </p:sp>
      <p:sp>
        <p:nvSpPr>
          <p:cNvPr id="72" name="Google Shape;72;p12"/>
          <p:cNvSpPr txBox="1"/>
          <p:nvPr>
            <p:ph type="title"/>
          </p:nvPr>
        </p:nvSpPr>
        <p:spPr>
          <a:xfrm>
            <a:off x="296200" y="480450"/>
            <a:ext cx="8536500" cy="535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FFFFFF"/>
              </a:buClr>
              <a:buSzPts val="2600"/>
              <a:buNone/>
              <a:defRPr sz="2600">
                <a:solidFill>
                  <a:srgbClr val="FFFFFF"/>
                </a:solidFill>
              </a:defRPr>
            </a:lvl1pPr>
            <a:lvl2pPr lvl="1" algn="ctr">
              <a:lnSpc>
                <a:spcPct val="100000"/>
              </a:lnSpc>
              <a:spcBef>
                <a:spcPts val="0"/>
              </a:spcBef>
              <a:spcAft>
                <a:spcPts val="0"/>
              </a:spcAft>
              <a:buClr>
                <a:srgbClr val="FFFFFF"/>
              </a:buClr>
              <a:buSzPts val="2600"/>
              <a:buNone/>
              <a:defRPr sz="2600">
                <a:solidFill>
                  <a:srgbClr val="FFFFFF"/>
                </a:solidFill>
              </a:defRPr>
            </a:lvl2pPr>
            <a:lvl3pPr lvl="2" algn="ctr">
              <a:lnSpc>
                <a:spcPct val="100000"/>
              </a:lnSpc>
              <a:spcBef>
                <a:spcPts val="0"/>
              </a:spcBef>
              <a:spcAft>
                <a:spcPts val="0"/>
              </a:spcAft>
              <a:buClr>
                <a:srgbClr val="FFFFFF"/>
              </a:buClr>
              <a:buSzPts val="2600"/>
              <a:buNone/>
              <a:defRPr sz="2600">
                <a:solidFill>
                  <a:srgbClr val="FFFFFF"/>
                </a:solidFill>
              </a:defRPr>
            </a:lvl3pPr>
            <a:lvl4pPr lvl="3" algn="ctr">
              <a:lnSpc>
                <a:spcPct val="100000"/>
              </a:lnSpc>
              <a:spcBef>
                <a:spcPts val="0"/>
              </a:spcBef>
              <a:spcAft>
                <a:spcPts val="0"/>
              </a:spcAft>
              <a:buClr>
                <a:srgbClr val="FFFFFF"/>
              </a:buClr>
              <a:buSzPts val="2600"/>
              <a:buNone/>
              <a:defRPr sz="2600">
                <a:solidFill>
                  <a:srgbClr val="FFFFFF"/>
                </a:solidFill>
              </a:defRPr>
            </a:lvl4pPr>
            <a:lvl5pPr lvl="4" algn="ctr">
              <a:lnSpc>
                <a:spcPct val="100000"/>
              </a:lnSpc>
              <a:spcBef>
                <a:spcPts val="0"/>
              </a:spcBef>
              <a:spcAft>
                <a:spcPts val="0"/>
              </a:spcAft>
              <a:buClr>
                <a:srgbClr val="FFFFFF"/>
              </a:buClr>
              <a:buSzPts val="2600"/>
              <a:buNone/>
              <a:defRPr sz="2600">
                <a:solidFill>
                  <a:srgbClr val="FFFFFF"/>
                </a:solidFill>
              </a:defRPr>
            </a:lvl5pPr>
            <a:lvl6pPr lvl="5" algn="ctr">
              <a:lnSpc>
                <a:spcPct val="100000"/>
              </a:lnSpc>
              <a:spcBef>
                <a:spcPts val="0"/>
              </a:spcBef>
              <a:spcAft>
                <a:spcPts val="0"/>
              </a:spcAft>
              <a:buClr>
                <a:srgbClr val="FFFFFF"/>
              </a:buClr>
              <a:buSzPts val="2600"/>
              <a:buNone/>
              <a:defRPr sz="2600">
                <a:solidFill>
                  <a:srgbClr val="FFFFFF"/>
                </a:solidFill>
              </a:defRPr>
            </a:lvl6pPr>
            <a:lvl7pPr lvl="6" algn="ctr">
              <a:lnSpc>
                <a:spcPct val="100000"/>
              </a:lnSpc>
              <a:spcBef>
                <a:spcPts val="0"/>
              </a:spcBef>
              <a:spcAft>
                <a:spcPts val="0"/>
              </a:spcAft>
              <a:buClr>
                <a:srgbClr val="FFFFFF"/>
              </a:buClr>
              <a:buSzPts val="2600"/>
              <a:buNone/>
              <a:defRPr sz="2600">
                <a:solidFill>
                  <a:srgbClr val="FFFFFF"/>
                </a:solidFill>
              </a:defRPr>
            </a:lvl7pPr>
            <a:lvl8pPr lvl="7" algn="ctr">
              <a:lnSpc>
                <a:spcPct val="100000"/>
              </a:lnSpc>
              <a:spcBef>
                <a:spcPts val="0"/>
              </a:spcBef>
              <a:spcAft>
                <a:spcPts val="0"/>
              </a:spcAft>
              <a:buClr>
                <a:srgbClr val="FFFFFF"/>
              </a:buClr>
              <a:buSzPts val="2600"/>
              <a:buNone/>
              <a:defRPr sz="2600">
                <a:solidFill>
                  <a:srgbClr val="FFFFFF"/>
                </a:solidFill>
              </a:defRPr>
            </a:lvl8pPr>
            <a:lvl9pPr lvl="8" algn="ctr">
              <a:lnSpc>
                <a:spcPct val="100000"/>
              </a:lnSpc>
              <a:spcBef>
                <a:spcPts val="0"/>
              </a:spcBef>
              <a:spcAft>
                <a:spcPts val="0"/>
              </a:spcAft>
              <a:buClr>
                <a:srgbClr val="FFFFFF"/>
              </a:buClr>
              <a:buSzPts val="2600"/>
              <a:buNone/>
              <a:defRPr sz="2600">
                <a:solidFill>
                  <a:srgbClr val="FFFFFF"/>
                </a:solidFill>
              </a:defRPr>
            </a:lvl9pPr>
          </a:lstStyle>
          <a:p/>
        </p:txBody>
      </p:sp>
      <p:sp>
        <p:nvSpPr>
          <p:cNvPr id="73" name="Google Shape;73;p12"/>
          <p:cNvSpPr/>
          <p:nvPr/>
        </p:nvSpPr>
        <p:spPr>
          <a:xfrm>
            <a:off x="0" y="0"/>
            <a:ext cx="9144000" cy="83400"/>
          </a:xfrm>
          <a:prstGeom prst="rect">
            <a:avLst/>
          </a:prstGeom>
          <a:solidFill>
            <a:srgbClr val="98D4C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type="secHead">
  <p:cSld name="SECTION_HEADER">
    <p:bg>
      <p:bgPr>
        <a:solidFill>
          <a:srgbClr val="75AD9A"/>
        </a:solidFill>
      </p:bgPr>
    </p:bg>
    <p:spTree>
      <p:nvGrpSpPr>
        <p:cNvPr id="13" name="Shape 13"/>
        <p:cNvGrpSpPr/>
        <p:nvPr/>
      </p:nvGrpSpPr>
      <p:grpSpPr>
        <a:xfrm>
          <a:off x="0" y="0"/>
          <a:ext cx="0" cy="0"/>
          <a:chOff x="0" y="0"/>
          <a:chExt cx="0" cy="0"/>
        </a:xfrm>
      </p:grpSpPr>
      <p:sp>
        <p:nvSpPr>
          <p:cNvPr id="14" name="Google Shape;14;p3"/>
          <p:cNvSpPr txBox="1"/>
          <p:nvPr>
            <p:ph type="title"/>
          </p:nvPr>
        </p:nvSpPr>
        <p:spPr>
          <a:xfrm>
            <a:off x="729450" y="479950"/>
            <a:ext cx="7688400" cy="1518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pic>
        <p:nvPicPr>
          <p:cNvPr id="15" name="Google Shape;15;p3"/>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
        <p:nvSpPr>
          <p:cNvPr id="16" name="Google Shape;16;p3"/>
          <p:cNvSpPr txBox="1"/>
          <p:nvPr/>
        </p:nvSpPr>
        <p:spPr>
          <a:xfrm>
            <a:off x="6617700" y="4799100"/>
            <a:ext cx="2526300" cy="3444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 sz="900" u="none" cap="none" strike="noStrike">
                <a:solidFill>
                  <a:srgbClr val="FFFFFF"/>
                </a:solidFill>
                <a:latin typeface="Arimo"/>
                <a:ea typeface="Arimo"/>
                <a:cs typeface="Arimo"/>
                <a:sym typeface="Arimo"/>
              </a:rPr>
              <a:t>© SOPHIA INSTITUTE FOR TEACHERS</a:t>
            </a:r>
            <a:endParaRPr b="0" i="0" sz="900" u="none" cap="none" strike="noStrike">
              <a:solidFill>
                <a:srgbClr val="FFFFFF"/>
              </a:solidFill>
              <a:latin typeface="Arial"/>
              <a:ea typeface="Arial"/>
              <a:cs typeface="Arial"/>
              <a:sym typeface="Arial"/>
            </a:endParaRPr>
          </a:p>
        </p:txBody>
      </p:sp>
      <p:cxnSp>
        <p:nvCxnSpPr>
          <p:cNvPr id="17" name="Google Shape;17;p3"/>
          <p:cNvCxnSpPr/>
          <p:nvPr/>
        </p:nvCxnSpPr>
        <p:spPr>
          <a:xfrm>
            <a:off x="0" y="2241700"/>
            <a:ext cx="7848900" cy="0"/>
          </a:xfrm>
          <a:prstGeom prst="straightConnector1">
            <a:avLst/>
          </a:prstGeom>
          <a:noFill/>
          <a:ln cap="flat" cmpd="sng" w="28575">
            <a:solidFill>
              <a:srgbClr val="98D4C2"/>
            </a:solidFill>
            <a:prstDash val="solid"/>
            <a:round/>
            <a:headEnd len="sm" w="sm" type="none"/>
            <a:tailEnd len="sm" w="sm" type="none"/>
          </a:ln>
        </p:spPr>
      </p:cxnSp>
      <p:sp>
        <p:nvSpPr>
          <p:cNvPr id="18" name="Google Shape;18;p3"/>
          <p:cNvSpPr txBox="1"/>
          <p:nvPr>
            <p:ph idx="1" type="body"/>
          </p:nvPr>
        </p:nvSpPr>
        <p:spPr>
          <a:xfrm>
            <a:off x="724950" y="2708525"/>
            <a:ext cx="7697400" cy="1655100"/>
          </a:xfrm>
          <a:prstGeom prst="rect">
            <a:avLst/>
          </a:prstGeom>
          <a:noFill/>
          <a:ln>
            <a:noFill/>
          </a:ln>
        </p:spPr>
        <p:txBody>
          <a:bodyPr anchorCtr="0" anchor="t" bIns="91425" lIns="91425" spcFirstLastPara="1" rIns="91425" wrap="square" tIns="91425">
            <a:noAutofit/>
          </a:bodyPr>
          <a:lstStyle>
            <a:lvl1pPr indent="-323850" lvl="0" marL="457200" algn="l">
              <a:lnSpc>
                <a:spcPct val="100000"/>
              </a:lnSpc>
              <a:spcBef>
                <a:spcPts val="0"/>
              </a:spcBef>
              <a:spcAft>
                <a:spcPts val="0"/>
              </a:spcAft>
              <a:buClr>
                <a:srgbClr val="FAF9F5"/>
              </a:buClr>
              <a:buSzPts val="1500"/>
              <a:buChar char="▸"/>
              <a:defRPr>
                <a:solidFill>
                  <a:srgbClr val="FAF9F5"/>
                </a:solidFill>
              </a:defRPr>
            </a:lvl1pPr>
            <a:lvl2pPr indent="-323850" lvl="1" marL="914400" algn="l">
              <a:lnSpc>
                <a:spcPct val="100000"/>
              </a:lnSpc>
              <a:spcBef>
                <a:spcPts val="0"/>
              </a:spcBef>
              <a:spcAft>
                <a:spcPts val="0"/>
              </a:spcAft>
              <a:buClr>
                <a:srgbClr val="FAF9F5"/>
              </a:buClr>
              <a:buSzPts val="1500"/>
              <a:buChar char="●"/>
              <a:defRPr>
                <a:solidFill>
                  <a:srgbClr val="FAF9F5"/>
                </a:solidFill>
              </a:defRPr>
            </a:lvl2pPr>
            <a:lvl3pPr indent="-323850" lvl="2" marL="1371600" algn="l">
              <a:lnSpc>
                <a:spcPct val="100000"/>
              </a:lnSpc>
              <a:spcBef>
                <a:spcPts val="0"/>
              </a:spcBef>
              <a:spcAft>
                <a:spcPts val="0"/>
              </a:spcAft>
              <a:buClr>
                <a:srgbClr val="FAF9F5"/>
              </a:buClr>
              <a:buSzPts val="1500"/>
              <a:buChar char="■"/>
              <a:defRPr>
                <a:solidFill>
                  <a:srgbClr val="FAF9F5"/>
                </a:solidFill>
              </a:defRPr>
            </a:lvl3pPr>
            <a:lvl4pPr indent="-323850" lvl="3" marL="1828800" algn="l">
              <a:lnSpc>
                <a:spcPct val="100000"/>
              </a:lnSpc>
              <a:spcBef>
                <a:spcPts val="0"/>
              </a:spcBef>
              <a:spcAft>
                <a:spcPts val="0"/>
              </a:spcAft>
              <a:buClr>
                <a:srgbClr val="FAF9F5"/>
              </a:buClr>
              <a:buSzPts val="1500"/>
              <a:buChar char="●"/>
              <a:defRPr>
                <a:solidFill>
                  <a:srgbClr val="FAF9F5"/>
                </a:solidFill>
              </a:defRPr>
            </a:lvl4pPr>
            <a:lvl5pPr indent="-323850" lvl="4" marL="2286000" algn="l">
              <a:lnSpc>
                <a:spcPct val="100000"/>
              </a:lnSpc>
              <a:spcBef>
                <a:spcPts val="0"/>
              </a:spcBef>
              <a:spcAft>
                <a:spcPts val="0"/>
              </a:spcAft>
              <a:buClr>
                <a:srgbClr val="FAF9F5"/>
              </a:buClr>
              <a:buSzPts val="1500"/>
              <a:buChar char="○"/>
              <a:defRPr>
                <a:solidFill>
                  <a:srgbClr val="FAF9F5"/>
                </a:solidFill>
              </a:defRPr>
            </a:lvl5pPr>
            <a:lvl6pPr indent="-323850" lvl="5" marL="2743200" algn="l">
              <a:lnSpc>
                <a:spcPct val="100000"/>
              </a:lnSpc>
              <a:spcBef>
                <a:spcPts val="0"/>
              </a:spcBef>
              <a:spcAft>
                <a:spcPts val="0"/>
              </a:spcAft>
              <a:buClr>
                <a:srgbClr val="FAF9F5"/>
              </a:buClr>
              <a:buSzPts val="1500"/>
              <a:buChar char="■"/>
              <a:defRPr>
                <a:solidFill>
                  <a:srgbClr val="FAF9F5"/>
                </a:solidFill>
              </a:defRPr>
            </a:lvl6pPr>
            <a:lvl7pPr indent="-323850" lvl="6" marL="3200400" algn="l">
              <a:lnSpc>
                <a:spcPct val="100000"/>
              </a:lnSpc>
              <a:spcBef>
                <a:spcPts val="0"/>
              </a:spcBef>
              <a:spcAft>
                <a:spcPts val="0"/>
              </a:spcAft>
              <a:buClr>
                <a:srgbClr val="FAF9F5"/>
              </a:buClr>
              <a:buSzPts val="1500"/>
              <a:buChar char="●"/>
              <a:defRPr>
                <a:solidFill>
                  <a:srgbClr val="FAF9F5"/>
                </a:solidFill>
              </a:defRPr>
            </a:lvl7pPr>
            <a:lvl8pPr indent="-323850" lvl="7" marL="3657600" algn="l">
              <a:lnSpc>
                <a:spcPct val="100000"/>
              </a:lnSpc>
              <a:spcBef>
                <a:spcPts val="0"/>
              </a:spcBef>
              <a:spcAft>
                <a:spcPts val="0"/>
              </a:spcAft>
              <a:buClr>
                <a:srgbClr val="FAF9F5"/>
              </a:buClr>
              <a:buSzPts val="1500"/>
              <a:buChar char="○"/>
              <a:defRPr>
                <a:solidFill>
                  <a:srgbClr val="FAF9F5"/>
                </a:solidFill>
              </a:defRPr>
            </a:lvl8pPr>
            <a:lvl9pPr indent="-323850" lvl="8" marL="4114800" algn="l">
              <a:lnSpc>
                <a:spcPct val="100000"/>
              </a:lnSpc>
              <a:spcBef>
                <a:spcPts val="0"/>
              </a:spcBef>
              <a:spcAft>
                <a:spcPts val="0"/>
              </a:spcAft>
              <a:buClr>
                <a:srgbClr val="FAF9F5"/>
              </a:buClr>
              <a:buSzPts val="1500"/>
              <a:buChar char="■"/>
              <a:defRPr>
                <a:solidFill>
                  <a:srgbClr val="FAF9F5"/>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0"/>
            <a:ext cx="9144000" cy="83400"/>
          </a:xfrm>
          <a:prstGeom prst="rect">
            <a:avLst/>
          </a:prstGeom>
          <a:solidFill>
            <a:srgbClr val="75AD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4"/>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22" name="Google Shape;22;p4"/>
          <p:cNvSpPr txBox="1"/>
          <p:nvPr>
            <p:ph idx="1" type="body"/>
          </p:nvPr>
        </p:nvSpPr>
        <p:spPr>
          <a:xfrm>
            <a:off x="729450" y="1393075"/>
            <a:ext cx="7688700" cy="32094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23" name="Google Shape;23;p4"/>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4" name="Google Shape;24;p4"/>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lus image left 1">
  <p:cSld name="ONE_COLUMN_TEXT_1_1">
    <p:spTree>
      <p:nvGrpSpPr>
        <p:cNvPr id="25" name="Shape 25"/>
        <p:cNvGrpSpPr/>
        <p:nvPr/>
      </p:nvGrpSpPr>
      <p:grpSpPr>
        <a:xfrm>
          <a:off x="0" y="0"/>
          <a:ext cx="0" cy="0"/>
          <a:chOff x="0" y="0"/>
          <a:chExt cx="0" cy="0"/>
        </a:xfrm>
      </p:grpSpPr>
      <p:sp>
        <p:nvSpPr>
          <p:cNvPr id="26" name="Google Shape;26;p5"/>
          <p:cNvSpPr/>
          <p:nvPr/>
        </p:nvSpPr>
        <p:spPr>
          <a:xfrm>
            <a:off x="0" y="0"/>
            <a:ext cx="9144000" cy="83400"/>
          </a:xfrm>
          <a:prstGeom prst="rect">
            <a:avLst/>
          </a:prstGeom>
          <a:solidFill>
            <a:srgbClr val="75AD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5"/>
          <p:cNvSpPr txBox="1"/>
          <p:nvPr>
            <p:ph idx="1" type="body"/>
          </p:nvPr>
        </p:nvSpPr>
        <p:spPr>
          <a:xfrm>
            <a:off x="4336575" y="1393075"/>
            <a:ext cx="4313700" cy="32094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28" name="Google Shape;28;p5"/>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29" name="Google Shape;29;p5"/>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0" name="Google Shape;30;p5"/>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p6"/>
          <p:cNvSpPr txBox="1"/>
          <p:nvPr>
            <p:ph type="title"/>
          </p:nvPr>
        </p:nvSpPr>
        <p:spPr>
          <a:xfrm>
            <a:off x="729450" y="632850"/>
            <a:ext cx="76884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rgbClr val="4A4A4A"/>
              </a:buClr>
              <a:buSzPts val="2600"/>
              <a:buNone/>
              <a:defRPr sz="2600">
                <a:solidFill>
                  <a:srgbClr val="4A4A4A"/>
                </a:solidFill>
              </a:defRPr>
            </a:lvl2pPr>
            <a:lvl3pPr lvl="2" algn="l">
              <a:lnSpc>
                <a:spcPct val="100000"/>
              </a:lnSpc>
              <a:spcBef>
                <a:spcPts val="0"/>
              </a:spcBef>
              <a:spcAft>
                <a:spcPts val="0"/>
              </a:spcAft>
              <a:buClr>
                <a:srgbClr val="4A4A4A"/>
              </a:buClr>
              <a:buSzPts val="2600"/>
              <a:buNone/>
              <a:defRPr sz="2600">
                <a:solidFill>
                  <a:srgbClr val="4A4A4A"/>
                </a:solidFill>
              </a:defRPr>
            </a:lvl3pPr>
            <a:lvl4pPr lvl="3" algn="l">
              <a:lnSpc>
                <a:spcPct val="100000"/>
              </a:lnSpc>
              <a:spcBef>
                <a:spcPts val="0"/>
              </a:spcBef>
              <a:spcAft>
                <a:spcPts val="0"/>
              </a:spcAft>
              <a:buClr>
                <a:srgbClr val="4A4A4A"/>
              </a:buClr>
              <a:buSzPts val="2600"/>
              <a:buNone/>
              <a:defRPr sz="2600">
                <a:solidFill>
                  <a:srgbClr val="4A4A4A"/>
                </a:solidFill>
              </a:defRPr>
            </a:lvl4pPr>
            <a:lvl5pPr lvl="4" algn="l">
              <a:lnSpc>
                <a:spcPct val="100000"/>
              </a:lnSpc>
              <a:spcBef>
                <a:spcPts val="0"/>
              </a:spcBef>
              <a:spcAft>
                <a:spcPts val="0"/>
              </a:spcAft>
              <a:buClr>
                <a:srgbClr val="4A4A4A"/>
              </a:buClr>
              <a:buSzPts val="2600"/>
              <a:buNone/>
              <a:defRPr sz="2600">
                <a:solidFill>
                  <a:srgbClr val="4A4A4A"/>
                </a:solidFill>
              </a:defRPr>
            </a:lvl5pPr>
            <a:lvl6pPr lvl="5" algn="l">
              <a:lnSpc>
                <a:spcPct val="100000"/>
              </a:lnSpc>
              <a:spcBef>
                <a:spcPts val="0"/>
              </a:spcBef>
              <a:spcAft>
                <a:spcPts val="0"/>
              </a:spcAft>
              <a:buClr>
                <a:srgbClr val="4A4A4A"/>
              </a:buClr>
              <a:buSzPts val="2600"/>
              <a:buNone/>
              <a:defRPr sz="2600">
                <a:solidFill>
                  <a:srgbClr val="4A4A4A"/>
                </a:solidFill>
              </a:defRPr>
            </a:lvl6pPr>
            <a:lvl7pPr lvl="6" algn="l">
              <a:lnSpc>
                <a:spcPct val="100000"/>
              </a:lnSpc>
              <a:spcBef>
                <a:spcPts val="0"/>
              </a:spcBef>
              <a:spcAft>
                <a:spcPts val="0"/>
              </a:spcAft>
              <a:buClr>
                <a:srgbClr val="4A4A4A"/>
              </a:buClr>
              <a:buSzPts val="2600"/>
              <a:buNone/>
              <a:defRPr sz="2600">
                <a:solidFill>
                  <a:srgbClr val="4A4A4A"/>
                </a:solidFill>
              </a:defRPr>
            </a:lvl7pPr>
            <a:lvl8pPr lvl="7" algn="l">
              <a:lnSpc>
                <a:spcPct val="100000"/>
              </a:lnSpc>
              <a:spcBef>
                <a:spcPts val="0"/>
              </a:spcBef>
              <a:spcAft>
                <a:spcPts val="0"/>
              </a:spcAft>
              <a:buClr>
                <a:srgbClr val="4A4A4A"/>
              </a:buClr>
              <a:buSzPts val="2600"/>
              <a:buNone/>
              <a:defRPr sz="2600">
                <a:solidFill>
                  <a:srgbClr val="4A4A4A"/>
                </a:solidFill>
              </a:defRPr>
            </a:lvl8pPr>
            <a:lvl9pPr lvl="8" algn="l">
              <a:lnSpc>
                <a:spcPct val="100000"/>
              </a:lnSpc>
              <a:spcBef>
                <a:spcPts val="0"/>
              </a:spcBef>
              <a:spcAft>
                <a:spcPts val="0"/>
              </a:spcAft>
              <a:buClr>
                <a:srgbClr val="4A4A4A"/>
              </a:buClr>
              <a:buSzPts val="2600"/>
              <a:buNone/>
              <a:defRPr sz="2600">
                <a:solidFill>
                  <a:srgbClr val="4A4A4A"/>
                </a:solidFill>
              </a:defRPr>
            </a:lvl9pPr>
          </a:lstStyle>
          <a:p/>
        </p:txBody>
      </p:sp>
      <p:sp>
        <p:nvSpPr>
          <p:cNvPr id="33" name="Google Shape;33;p6"/>
          <p:cNvSpPr txBox="1"/>
          <p:nvPr>
            <p:ph idx="1" type="body"/>
          </p:nvPr>
        </p:nvSpPr>
        <p:spPr>
          <a:xfrm>
            <a:off x="729325" y="1393075"/>
            <a:ext cx="3774300" cy="30546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34" name="Google Shape;34;p6"/>
          <p:cNvSpPr txBox="1"/>
          <p:nvPr>
            <p:ph idx="2" type="body"/>
          </p:nvPr>
        </p:nvSpPr>
        <p:spPr>
          <a:xfrm>
            <a:off x="4643602" y="1393075"/>
            <a:ext cx="3774300" cy="30546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35" name="Google Shape;35;p6"/>
          <p:cNvSpPr/>
          <p:nvPr/>
        </p:nvSpPr>
        <p:spPr>
          <a:xfrm>
            <a:off x="0" y="0"/>
            <a:ext cx="9144000" cy="83400"/>
          </a:xfrm>
          <a:prstGeom prst="rect">
            <a:avLst/>
          </a:prstGeom>
          <a:solidFill>
            <a:srgbClr val="75AD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6"/>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7" name="Google Shape;37;p6"/>
          <p:cNvPicPr preferRelativeResize="0"/>
          <p:nvPr/>
        </p:nvPicPr>
        <p:blipFill rotWithShape="1">
          <a:blip r:embed="rId2">
            <a:alphaModFix/>
          </a:blip>
          <a:srcRect b="0" l="0" r="0" t="0"/>
          <a:stretch/>
        </p:blipFill>
        <p:spPr>
          <a:xfrm>
            <a:off x="7227213" y="4672709"/>
            <a:ext cx="1601623" cy="1681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8" name="Shape 38"/>
        <p:cNvGrpSpPr/>
        <p:nvPr/>
      </p:nvGrpSpPr>
      <p:grpSpPr>
        <a:xfrm>
          <a:off x="0" y="0"/>
          <a:ext cx="0" cy="0"/>
          <a:chOff x="0" y="0"/>
          <a:chExt cx="0" cy="0"/>
        </a:xfrm>
      </p:grpSpPr>
      <p:sp>
        <p:nvSpPr>
          <p:cNvPr id="39" name="Google Shape;39;p7"/>
          <p:cNvSpPr/>
          <p:nvPr/>
        </p:nvSpPr>
        <p:spPr>
          <a:xfrm>
            <a:off x="0" y="0"/>
            <a:ext cx="9144000" cy="83400"/>
          </a:xfrm>
          <a:prstGeom prst="rect">
            <a:avLst/>
          </a:prstGeom>
          <a:solidFill>
            <a:srgbClr val="75AD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7DA1"/>
              </a:solidFill>
              <a:latin typeface="Arial"/>
              <a:ea typeface="Arial"/>
              <a:cs typeface="Arial"/>
              <a:sym typeface="Arial"/>
            </a:endParaRPr>
          </a:p>
        </p:txBody>
      </p:sp>
      <p:sp>
        <p:nvSpPr>
          <p:cNvPr id="40" name="Google Shape;40;p7"/>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41" name="Google Shape;41;p7"/>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7DA1"/>
              </a:solidFill>
              <a:latin typeface="Arial"/>
              <a:ea typeface="Arial"/>
              <a:cs typeface="Arial"/>
              <a:sym typeface="Arial"/>
            </a:endParaRPr>
          </a:p>
        </p:txBody>
      </p:sp>
      <p:pic>
        <p:nvPicPr>
          <p:cNvPr id="42" name="Google Shape;42;p7"/>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lus image right">
  <p:cSld name="ONE_COLUMN_TEXT">
    <p:spTree>
      <p:nvGrpSpPr>
        <p:cNvPr id="43" name="Shape 43"/>
        <p:cNvGrpSpPr/>
        <p:nvPr/>
      </p:nvGrpSpPr>
      <p:grpSpPr>
        <a:xfrm>
          <a:off x="0" y="0"/>
          <a:ext cx="0" cy="0"/>
          <a:chOff x="0" y="0"/>
          <a:chExt cx="0" cy="0"/>
        </a:xfrm>
      </p:grpSpPr>
      <p:sp>
        <p:nvSpPr>
          <p:cNvPr id="44" name="Google Shape;44;p8"/>
          <p:cNvSpPr/>
          <p:nvPr/>
        </p:nvSpPr>
        <p:spPr>
          <a:xfrm>
            <a:off x="0" y="0"/>
            <a:ext cx="9144000" cy="83400"/>
          </a:xfrm>
          <a:prstGeom prst="rect">
            <a:avLst/>
          </a:prstGeom>
          <a:solidFill>
            <a:srgbClr val="75AD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8"/>
          <p:cNvSpPr txBox="1"/>
          <p:nvPr>
            <p:ph type="title"/>
          </p:nvPr>
        </p:nvSpPr>
        <p:spPr>
          <a:xfrm>
            <a:off x="727650" y="632850"/>
            <a:ext cx="41538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46" name="Google Shape;46;p8"/>
          <p:cNvSpPr txBox="1"/>
          <p:nvPr>
            <p:ph idx="1" type="body"/>
          </p:nvPr>
        </p:nvSpPr>
        <p:spPr>
          <a:xfrm>
            <a:off x="729450" y="1393075"/>
            <a:ext cx="4153800" cy="32094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47" name="Google Shape;47;p8"/>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8" name="Google Shape;48;p8"/>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lus image left">
  <p:cSld name="ONE_COLUMN_TEXT_1">
    <p:spTree>
      <p:nvGrpSpPr>
        <p:cNvPr id="49" name="Shape 49"/>
        <p:cNvGrpSpPr/>
        <p:nvPr/>
      </p:nvGrpSpPr>
      <p:grpSpPr>
        <a:xfrm>
          <a:off x="0" y="0"/>
          <a:ext cx="0" cy="0"/>
          <a:chOff x="0" y="0"/>
          <a:chExt cx="0" cy="0"/>
        </a:xfrm>
      </p:grpSpPr>
      <p:sp>
        <p:nvSpPr>
          <p:cNvPr id="50" name="Google Shape;50;p9"/>
          <p:cNvSpPr/>
          <p:nvPr/>
        </p:nvSpPr>
        <p:spPr>
          <a:xfrm>
            <a:off x="0" y="0"/>
            <a:ext cx="9144000" cy="83400"/>
          </a:xfrm>
          <a:prstGeom prst="rect">
            <a:avLst/>
          </a:prstGeom>
          <a:solidFill>
            <a:srgbClr val="75AD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9"/>
          <p:cNvSpPr txBox="1"/>
          <p:nvPr>
            <p:ph type="title"/>
          </p:nvPr>
        </p:nvSpPr>
        <p:spPr>
          <a:xfrm>
            <a:off x="4557150" y="632850"/>
            <a:ext cx="4093200" cy="535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52" name="Google Shape;52;p9"/>
          <p:cNvSpPr txBox="1"/>
          <p:nvPr>
            <p:ph idx="1" type="body"/>
          </p:nvPr>
        </p:nvSpPr>
        <p:spPr>
          <a:xfrm>
            <a:off x="4557150" y="1393075"/>
            <a:ext cx="4093200" cy="32094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53" name="Google Shape;53;p9"/>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4" name="Google Shape;54;p9"/>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ll quote">
  <p:cSld name="MAIN_POINT">
    <p:bg>
      <p:bgPr>
        <a:solidFill>
          <a:srgbClr val="4A4A4A"/>
        </a:solidFill>
      </p:bgPr>
    </p:bg>
    <p:spTree>
      <p:nvGrpSpPr>
        <p:cNvPr id="55" name="Shape 55"/>
        <p:cNvGrpSpPr/>
        <p:nvPr/>
      </p:nvGrpSpPr>
      <p:grpSpPr>
        <a:xfrm>
          <a:off x="0" y="0"/>
          <a:ext cx="0" cy="0"/>
          <a:chOff x="0" y="0"/>
          <a:chExt cx="0" cy="0"/>
        </a:xfrm>
      </p:grpSpPr>
      <p:sp>
        <p:nvSpPr>
          <p:cNvPr id="56" name="Google Shape;56;p10"/>
          <p:cNvSpPr txBox="1"/>
          <p:nvPr>
            <p:ph type="title"/>
          </p:nvPr>
        </p:nvSpPr>
        <p:spPr>
          <a:xfrm>
            <a:off x="2156900" y="864300"/>
            <a:ext cx="5593800" cy="2985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pic>
        <p:nvPicPr>
          <p:cNvPr id="57" name="Google Shape;57;p10"/>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
        <p:nvSpPr>
          <p:cNvPr id="58" name="Google Shape;58;p10"/>
          <p:cNvSpPr txBox="1"/>
          <p:nvPr/>
        </p:nvSpPr>
        <p:spPr>
          <a:xfrm>
            <a:off x="6617700" y="4799100"/>
            <a:ext cx="2526300" cy="3444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 sz="900" u="none" cap="none" strike="noStrike">
                <a:solidFill>
                  <a:srgbClr val="FFFFFF"/>
                </a:solidFill>
                <a:latin typeface="Arimo"/>
                <a:ea typeface="Arimo"/>
                <a:cs typeface="Arimo"/>
                <a:sym typeface="Arimo"/>
              </a:rPr>
              <a:t>© SOPHIA INSTITUTE FOR TEACHERS</a:t>
            </a:r>
            <a:endParaRPr b="0" i="0" sz="900" u="none" cap="none" strike="noStrike">
              <a:solidFill>
                <a:srgbClr val="FFFFFF"/>
              </a:solidFill>
              <a:latin typeface="Arial"/>
              <a:ea typeface="Arial"/>
              <a:cs typeface="Arial"/>
              <a:sym typeface="Arial"/>
            </a:endParaRPr>
          </a:p>
        </p:txBody>
      </p:sp>
      <p:sp>
        <p:nvSpPr>
          <p:cNvPr id="59" name="Google Shape;59;p10"/>
          <p:cNvSpPr txBox="1"/>
          <p:nvPr/>
        </p:nvSpPr>
        <p:spPr>
          <a:xfrm>
            <a:off x="486050" y="122021"/>
            <a:ext cx="1559400" cy="1498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0"/>
              <a:buFont typeface="Arial"/>
              <a:buNone/>
            </a:pPr>
            <a:r>
              <a:rPr b="1" i="0" lang="en" sz="25000" u="none" cap="none" strike="noStrike">
                <a:solidFill>
                  <a:srgbClr val="98D4C2"/>
                </a:solidFill>
                <a:latin typeface="Arimo"/>
                <a:ea typeface="Arimo"/>
                <a:cs typeface="Arimo"/>
                <a:sym typeface="Arimo"/>
              </a:rPr>
              <a:t>“</a:t>
            </a:r>
            <a:endParaRPr b="1" i="0" sz="25000" u="none" cap="none" strike="noStrike">
              <a:solidFill>
                <a:srgbClr val="98D4C2"/>
              </a:solidFill>
              <a:latin typeface="Arimo"/>
              <a:ea typeface="Arimo"/>
              <a:cs typeface="Arimo"/>
              <a:sym typeface="Arimo"/>
            </a:endParaRPr>
          </a:p>
        </p:txBody>
      </p:sp>
      <p:sp>
        <p:nvSpPr>
          <p:cNvPr id="60" name="Google Shape;60;p10"/>
          <p:cNvSpPr/>
          <p:nvPr/>
        </p:nvSpPr>
        <p:spPr>
          <a:xfrm>
            <a:off x="0" y="0"/>
            <a:ext cx="9144000" cy="83400"/>
          </a:xfrm>
          <a:prstGeom prst="rect">
            <a:avLst/>
          </a:prstGeom>
          <a:solidFill>
            <a:srgbClr val="98D4C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A4A4A"/>
              </a:buClr>
              <a:buSzPts val="2800"/>
              <a:buFont typeface="Arimo"/>
              <a:buNone/>
              <a:defRPr b="1" i="0" sz="2800" u="none" cap="none" strike="noStrike">
                <a:solidFill>
                  <a:srgbClr val="4A4A4A"/>
                </a:solidFill>
                <a:latin typeface="Arimo"/>
                <a:ea typeface="Arimo"/>
                <a:cs typeface="Arimo"/>
                <a:sym typeface="Arimo"/>
              </a:defRPr>
            </a:lvl1pPr>
            <a:lvl2pPr lvl="1"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2pPr>
            <a:lvl3pPr lvl="2"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3pPr>
            <a:lvl4pPr lvl="3"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4pPr>
            <a:lvl5pPr lvl="4"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5pPr>
            <a:lvl6pPr lvl="5"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6pPr>
            <a:lvl7pPr lvl="6"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7pPr>
            <a:lvl8pPr lvl="7"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8pPr>
            <a:lvl9pPr lvl="8"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23850" lvl="0" marL="457200" marR="0" rtl="0" algn="l">
              <a:lnSpc>
                <a:spcPct val="115000"/>
              </a:lnSpc>
              <a:spcBef>
                <a:spcPts val="0"/>
              </a:spcBef>
              <a:spcAft>
                <a:spcPts val="0"/>
              </a:spcAft>
              <a:buClr>
                <a:srgbClr val="4A4A4A"/>
              </a:buClr>
              <a:buSzPts val="1500"/>
              <a:buFont typeface="Arimo"/>
              <a:buChar char="●"/>
              <a:defRPr b="0" i="0" sz="1500" u="none" cap="none" strike="noStrike">
                <a:solidFill>
                  <a:srgbClr val="4A4A4A"/>
                </a:solidFill>
                <a:latin typeface="Arimo"/>
                <a:ea typeface="Arimo"/>
                <a:cs typeface="Arimo"/>
                <a:sym typeface="Arimo"/>
              </a:defRPr>
            </a:lvl1pPr>
            <a:lvl2pPr indent="-323850" lvl="1" marL="914400" marR="0" rtl="0" algn="l">
              <a:lnSpc>
                <a:spcPct val="115000"/>
              </a:lnSpc>
              <a:spcBef>
                <a:spcPts val="1600"/>
              </a:spcBef>
              <a:spcAft>
                <a:spcPts val="0"/>
              </a:spcAft>
              <a:buClr>
                <a:srgbClr val="4A4A4A"/>
              </a:buClr>
              <a:buSzPts val="1500"/>
              <a:buFont typeface="Arimo"/>
              <a:buChar char="○"/>
              <a:defRPr b="0" i="0" sz="1500" u="none" cap="none" strike="noStrike">
                <a:solidFill>
                  <a:srgbClr val="4A4A4A"/>
                </a:solidFill>
                <a:latin typeface="Arimo"/>
                <a:ea typeface="Arimo"/>
                <a:cs typeface="Arimo"/>
                <a:sym typeface="Arimo"/>
              </a:defRPr>
            </a:lvl2pPr>
            <a:lvl3pPr indent="-323850" lvl="2" marL="1371600" marR="0" rtl="0" algn="l">
              <a:lnSpc>
                <a:spcPct val="115000"/>
              </a:lnSpc>
              <a:spcBef>
                <a:spcPts val="1600"/>
              </a:spcBef>
              <a:spcAft>
                <a:spcPts val="0"/>
              </a:spcAft>
              <a:buClr>
                <a:srgbClr val="4A4A4A"/>
              </a:buClr>
              <a:buSzPts val="1500"/>
              <a:buFont typeface="Arimo"/>
              <a:buChar char="■"/>
              <a:defRPr b="0" i="0" sz="1500" u="none" cap="none" strike="noStrike">
                <a:solidFill>
                  <a:srgbClr val="4A4A4A"/>
                </a:solidFill>
                <a:latin typeface="Arimo"/>
                <a:ea typeface="Arimo"/>
                <a:cs typeface="Arimo"/>
                <a:sym typeface="Arimo"/>
              </a:defRPr>
            </a:lvl3pPr>
            <a:lvl4pPr indent="-323850" lvl="3" marL="1828800" marR="0" rtl="0" algn="l">
              <a:lnSpc>
                <a:spcPct val="115000"/>
              </a:lnSpc>
              <a:spcBef>
                <a:spcPts val="1600"/>
              </a:spcBef>
              <a:spcAft>
                <a:spcPts val="0"/>
              </a:spcAft>
              <a:buClr>
                <a:srgbClr val="4A4A4A"/>
              </a:buClr>
              <a:buSzPts val="1500"/>
              <a:buFont typeface="Arimo"/>
              <a:buChar char="●"/>
              <a:defRPr b="0" i="0" sz="1500" u="none" cap="none" strike="noStrike">
                <a:solidFill>
                  <a:srgbClr val="4A4A4A"/>
                </a:solidFill>
                <a:latin typeface="Arimo"/>
                <a:ea typeface="Arimo"/>
                <a:cs typeface="Arimo"/>
                <a:sym typeface="Arimo"/>
              </a:defRPr>
            </a:lvl4pPr>
            <a:lvl5pPr indent="-323850" lvl="4" marL="2286000" marR="0" rtl="0" algn="l">
              <a:lnSpc>
                <a:spcPct val="115000"/>
              </a:lnSpc>
              <a:spcBef>
                <a:spcPts val="1600"/>
              </a:spcBef>
              <a:spcAft>
                <a:spcPts val="0"/>
              </a:spcAft>
              <a:buClr>
                <a:srgbClr val="4A4A4A"/>
              </a:buClr>
              <a:buSzPts val="1500"/>
              <a:buFont typeface="Arimo"/>
              <a:buChar char="○"/>
              <a:defRPr b="0" i="0" sz="1500" u="none" cap="none" strike="noStrike">
                <a:solidFill>
                  <a:srgbClr val="4A4A4A"/>
                </a:solidFill>
                <a:latin typeface="Arimo"/>
                <a:ea typeface="Arimo"/>
                <a:cs typeface="Arimo"/>
                <a:sym typeface="Arimo"/>
              </a:defRPr>
            </a:lvl5pPr>
            <a:lvl6pPr indent="-323850" lvl="5" marL="2743200" marR="0" rtl="0" algn="l">
              <a:lnSpc>
                <a:spcPct val="115000"/>
              </a:lnSpc>
              <a:spcBef>
                <a:spcPts val="1600"/>
              </a:spcBef>
              <a:spcAft>
                <a:spcPts val="0"/>
              </a:spcAft>
              <a:buClr>
                <a:srgbClr val="4A4A4A"/>
              </a:buClr>
              <a:buSzPts val="1500"/>
              <a:buFont typeface="Arimo"/>
              <a:buChar char="■"/>
              <a:defRPr b="0" i="0" sz="1500" u="none" cap="none" strike="noStrike">
                <a:solidFill>
                  <a:srgbClr val="4A4A4A"/>
                </a:solidFill>
                <a:latin typeface="Arimo"/>
                <a:ea typeface="Arimo"/>
                <a:cs typeface="Arimo"/>
                <a:sym typeface="Arimo"/>
              </a:defRPr>
            </a:lvl6pPr>
            <a:lvl7pPr indent="-323850" lvl="6" marL="3200400" marR="0" rtl="0" algn="l">
              <a:lnSpc>
                <a:spcPct val="115000"/>
              </a:lnSpc>
              <a:spcBef>
                <a:spcPts val="1600"/>
              </a:spcBef>
              <a:spcAft>
                <a:spcPts val="0"/>
              </a:spcAft>
              <a:buClr>
                <a:srgbClr val="4A4A4A"/>
              </a:buClr>
              <a:buSzPts val="1500"/>
              <a:buFont typeface="Arimo"/>
              <a:buChar char="●"/>
              <a:defRPr b="0" i="0" sz="1500" u="none" cap="none" strike="noStrike">
                <a:solidFill>
                  <a:srgbClr val="4A4A4A"/>
                </a:solidFill>
                <a:latin typeface="Arimo"/>
                <a:ea typeface="Arimo"/>
                <a:cs typeface="Arimo"/>
                <a:sym typeface="Arimo"/>
              </a:defRPr>
            </a:lvl7pPr>
            <a:lvl8pPr indent="-323850" lvl="7" marL="3657600" marR="0" rtl="0" algn="l">
              <a:lnSpc>
                <a:spcPct val="115000"/>
              </a:lnSpc>
              <a:spcBef>
                <a:spcPts val="1600"/>
              </a:spcBef>
              <a:spcAft>
                <a:spcPts val="0"/>
              </a:spcAft>
              <a:buClr>
                <a:srgbClr val="4A4A4A"/>
              </a:buClr>
              <a:buSzPts val="1500"/>
              <a:buFont typeface="Arimo"/>
              <a:buChar char="○"/>
              <a:defRPr b="0" i="0" sz="1500" u="none" cap="none" strike="noStrike">
                <a:solidFill>
                  <a:srgbClr val="4A4A4A"/>
                </a:solidFill>
                <a:latin typeface="Arimo"/>
                <a:ea typeface="Arimo"/>
                <a:cs typeface="Arimo"/>
                <a:sym typeface="Arimo"/>
              </a:defRPr>
            </a:lvl8pPr>
            <a:lvl9pPr indent="-323850" lvl="8" marL="4114800" marR="0" rtl="0" algn="l">
              <a:lnSpc>
                <a:spcPct val="115000"/>
              </a:lnSpc>
              <a:spcBef>
                <a:spcPts val="1600"/>
              </a:spcBef>
              <a:spcAft>
                <a:spcPts val="1600"/>
              </a:spcAft>
              <a:buClr>
                <a:srgbClr val="4A4A4A"/>
              </a:buClr>
              <a:buSzPts val="1500"/>
              <a:buFont typeface="Arimo"/>
              <a:buChar char="■"/>
              <a:defRPr b="0" i="0" sz="1500" u="none" cap="none" strike="noStrike">
                <a:solidFill>
                  <a:srgbClr val="4A4A4A"/>
                </a:solidFill>
                <a:latin typeface="Arimo"/>
                <a:ea typeface="Arimo"/>
                <a:cs typeface="Arimo"/>
                <a:sym typeface="Arimo"/>
              </a:defRPr>
            </a:lvl9pPr>
          </a:lstStyle>
          <a:p/>
        </p:txBody>
      </p:sp>
      <p:sp>
        <p:nvSpPr>
          <p:cNvPr id="8" name="Google Shape;8;p1"/>
          <p:cNvSpPr txBox="1"/>
          <p:nvPr/>
        </p:nvSpPr>
        <p:spPr>
          <a:xfrm>
            <a:off x="6617700" y="4799100"/>
            <a:ext cx="2526300" cy="3444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 sz="900" u="none" cap="none" strike="noStrike">
                <a:solidFill>
                  <a:srgbClr val="666666"/>
                </a:solidFill>
                <a:latin typeface="Arimo"/>
                <a:ea typeface="Arimo"/>
                <a:cs typeface="Arimo"/>
                <a:sym typeface="Arimo"/>
              </a:rPr>
              <a:t>© SOPHIA INSTITUTE FOR TEACHERS</a:t>
            </a:r>
            <a:endParaRPr b="0" i="0" sz="900" u="none" cap="none" strike="noStrike">
              <a:solidFill>
                <a:srgbClr val="666666"/>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3"/>
          <p:cNvSpPr txBox="1"/>
          <p:nvPr>
            <p:ph type="title"/>
          </p:nvPr>
        </p:nvSpPr>
        <p:spPr>
          <a:xfrm>
            <a:off x="729450" y="479950"/>
            <a:ext cx="7688400" cy="1518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lang="en"/>
              <a:t>Lesson 13: The Lord’s Prayer</a:t>
            </a:r>
            <a:endParaRPr/>
          </a:p>
        </p:txBody>
      </p:sp>
      <p:sp>
        <p:nvSpPr>
          <p:cNvPr id="79" name="Google Shape;79;p13"/>
          <p:cNvSpPr txBox="1"/>
          <p:nvPr>
            <p:ph idx="1" type="body"/>
          </p:nvPr>
        </p:nvSpPr>
        <p:spPr>
          <a:xfrm>
            <a:off x="724950" y="2708525"/>
            <a:ext cx="7697400" cy="1655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500"/>
              <a:buNone/>
            </a:pPr>
            <a:r>
              <a:t/>
            </a:r>
            <a:endParaRPr/>
          </a:p>
        </p:txBody>
      </p:sp>
      <p:pic>
        <p:nvPicPr>
          <p:cNvPr id="80" name="Google Shape;80;p13"/>
          <p:cNvPicPr preferRelativeResize="0"/>
          <p:nvPr/>
        </p:nvPicPr>
        <p:blipFill rotWithShape="1">
          <a:blip r:embed="rId3">
            <a:alphaModFix/>
          </a:blip>
          <a:srcRect b="50371" l="41098" r="11265" t="718"/>
          <a:stretch/>
        </p:blipFill>
        <p:spPr>
          <a:xfrm>
            <a:off x="3596400" y="2662275"/>
            <a:ext cx="1951200" cy="1896300"/>
          </a:xfrm>
          <a:prstGeom prst="ellipse">
            <a:avLst/>
          </a:prstGeom>
          <a:noFill/>
          <a:ln cap="flat" cmpd="sng" w="76200">
            <a:solidFill>
              <a:srgbClr val="E7E2D5"/>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4"/>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Lord’s Prayer</a:t>
            </a:r>
            <a:endParaRPr/>
          </a:p>
        </p:txBody>
      </p:sp>
      <p:sp>
        <p:nvSpPr>
          <p:cNvPr id="86" name="Google Shape;86;p14"/>
          <p:cNvSpPr txBox="1"/>
          <p:nvPr>
            <p:ph idx="1" type="body"/>
          </p:nvPr>
        </p:nvSpPr>
        <p:spPr>
          <a:xfrm>
            <a:off x="729450" y="1393075"/>
            <a:ext cx="7688700" cy="3209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75AD9A"/>
              </a:buClr>
              <a:buSzPts val="1800"/>
              <a:buChar char="❏"/>
            </a:pPr>
            <a:r>
              <a:rPr lang="en" sz="1800">
                <a:solidFill>
                  <a:srgbClr val="4A4A4A"/>
                </a:solidFill>
              </a:rPr>
              <a:t>Jesus not only showed us by His example how to pray but also directly taught us how to pray — what to pray for and in what order to pray for those things. </a:t>
            </a:r>
            <a:endParaRPr sz="1800">
              <a:solidFill>
                <a:srgbClr val="4A4A4A"/>
              </a:solidFill>
            </a:endParaRPr>
          </a:p>
          <a:p>
            <a:pPr indent="-342900" lvl="0" marL="457200" rtl="0" algn="l">
              <a:lnSpc>
                <a:spcPct val="115000"/>
              </a:lnSpc>
              <a:spcBef>
                <a:spcPts val="0"/>
              </a:spcBef>
              <a:spcAft>
                <a:spcPts val="0"/>
              </a:spcAft>
              <a:buClr>
                <a:srgbClr val="75AD9A"/>
              </a:buClr>
              <a:buSzPts val="1800"/>
              <a:buChar char="❏"/>
            </a:pPr>
            <a:r>
              <a:rPr lang="en" sz="1800">
                <a:solidFill>
                  <a:srgbClr val="4A4A4A"/>
                </a:solidFill>
              </a:rPr>
              <a:t>In the Gospels, Jesus’ disciples asked Him to teach them how to pray. In response, Jesus taught them the </a:t>
            </a:r>
            <a:r>
              <a:rPr b="1" lang="en" sz="1800">
                <a:solidFill>
                  <a:srgbClr val="4A4A4A"/>
                </a:solidFill>
              </a:rPr>
              <a:t>Our Father</a:t>
            </a:r>
            <a:r>
              <a:rPr lang="en" sz="1800">
                <a:solidFill>
                  <a:srgbClr val="4A4A4A"/>
                </a:solidFill>
              </a:rPr>
              <a:t>:</a:t>
            </a:r>
            <a:endParaRPr sz="1800">
              <a:solidFill>
                <a:srgbClr val="4A4A4A"/>
              </a:solidFill>
            </a:endParaRPr>
          </a:p>
          <a:p>
            <a:pPr indent="-342900" lvl="1" marL="914400" rtl="0" algn="l">
              <a:lnSpc>
                <a:spcPct val="115000"/>
              </a:lnSpc>
              <a:spcBef>
                <a:spcPts val="0"/>
              </a:spcBef>
              <a:spcAft>
                <a:spcPts val="0"/>
              </a:spcAft>
              <a:buClr>
                <a:srgbClr val="75AD9A"/>
              </a:buClr>
              <a:buSzPts val="1800"/>
              <a:buChar char="❏"/>
            </a:pPr>
            <a:r>
              <a:rPr lang="en" sz="1800">
                <a:solidFill>
                  <a:srgbClr val="4A4A4A"/>
                </a:solidFill>
              </a:rPr>
              <a:t>“Our Father, who art in heaven, hallowed be Thy name. Thy kingdom come. Thy will be done, on earth as it is in heaven. Give us this day our daily bread, and forgive us our trespasses, as we forgive those who trespass against us, and lead us not into temptation, but deliver us from evil. Amen.”</a:t>
            </a:r>
            <a:endParaRPr sz="1800">
              <a:solidFill>
                <a:srgbClr val="4A4A4A"/>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5"/>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Lord’s Prayer</a:t>
            </a:r>
            <a:endParaRPr/>
          </a:p>
        </p:txBody>
      </p:sp>
      <p:sp>
        <p:nvSpPr>
          <p:cNvPr id="92" name="Google Shape;92;p15"/>
          <p:cNvSpPr txBox="1"/>
          <p:nvPr>
            <p:ph idx="1" type="body"/>
          </p:nvPr>
        </p:nvSpPr>
        <p:spPr>
          <a:xfrm>
            <a:off x="729450" y="1393075"/>
            <a:ext cx="7688700" cy="3209400"/>
          </a:xfrm>
          <a:prstGeom prst="rect">
            <a:avLst/>
          </a:prstGeom>
          <a:noFill/>
          <a:ln>
            <a:noFill/>
          </a:ln>
        </p:spPr>
        <p:txBody>
          <a:bodyPr anchorCtr="0" anchor="t" bIns="91425" lIns="91425" spcFirstLastPara="1" rIns="91425" wrap="square" tIns="91425">
            <a:noAutofit/>
          </a:bodyPr>
          <a:lstStyle/>
          <a:p>
            <a:pPr indent="-355600" lvl="0" marL="457200" marR="0" rtl="0" algn="l">
              <a:lnSpc>
                <a:spcPct val="115000"/>
              </a:lnSpc>
              <a:spcBef>
                <a:spcPts val="0"/>
              </a:spcBef>
              <a:spcAft>
                <a:spcPts val="0"/>
              </a:spcAft>
              <a:buClr>
                <a:srgbClr val="75AD9A"/>
              </a:buClr>
              <a:buSzPts val="2000"/>
              <a:buFont typeface="Arimo"/>
              <a:buChar char="❏"/>
            </a:pPr>
            <a:r>
              <a:rPr lang="en" sz="2000"/>
              <a:t>We call the Our Father the Lord’s Prayer because it is the prayer taught to us by Our Lord, Jesus. It is one of the most important prayers. </a:t>
            </a:r>
            <a:r>
              <a:rPr lang="en" sz="2000">
                <a:solidFill>
                  <a:srgbClr val="4A4A4A"/>
                </a:solidFill>
              </a:rPr>
              <a:t>It has been called the “perfect prayer.”</a:t>
            </a:r>
            <a:endParaRPr sz="2000">
              <a:solidFill>
                <a:srgbClr val="4A4A4A"/>
              </a:solidFill>
            </a:endParaRPr>
          </a:p>
          <a:p>
            <a:pPr indent="-355600" lvl="0" marL="457200" rtl="0" algn="l">
              <a:lnSpc>
                <a:spcPct val="115000"/>
              </a:lnSpc>
              <a:spcBef>
                <a:spcPts val="0"/>
              </a:spcBef>
              <a:spcAft>
                <a:spcPts val="0"/>
              </a:spcAft>
              <a:buClr>
                <a:srgbClr val="75AD9A"/>
              </a:buClr>
              <a:buSzPts val="2000"/>
              <a:buChar char="❏"/>
            </a:pPr>
            <a:r>
              <a:rPr lang="en" sz="2000">
                <a:solidFill>
                  <a:srgbClr val="4A4A4A"/>
                </a:solidFill>
              </a:rPr>
              <a:t>In the Gospel of Matthew (7:7-8), Jesus taught us, “Ask and it will be given to you; seek and you will find; knock and the door will be opened to you. </a:t>
            </a:r>
            <a:r>
              <a:rPr lang="en" sz="2000">
                <a:solidFill>
                  <a:srgbClr val="4A4A4A"/>
                </a:solidFill>
              </a:rPr>
              <a:t>For everyone who asks, receives and the one who seeks, finds and to the one who knocks, the door will be opened.” </a:t>
            </a:r>
            <a:endParaRPr sz="2000">
              <a:solidFill>
                <a:srgbClr val="4A4A4A"/>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6"/>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Lord’s Prayer</a:t>
            </a:r>
            <a:endParaRPr/>
          </a:p>
        </p:txBody>
      </p:sp>
      <p:sp>
        <p:nvSpPr>
          <p:cNvPr id="98" name="Google Shape;98;p16"/>
          <p:cNvSpPr txBox="1"/>
          <p:nvPr>
            <p:ph idx="1" type="body"/>
          </p:nvPr>
        </p:nvSpPr>
        <p:spPr>
          <a:xfrm>
            <a:off x="729450" y="1393075"/>
            <a:ext cx="7688700" cy="3209400"/>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rgbClr val="75AD9A"/>
              </a:buClr>
              <a:buSzPts val="2000"/>
              <a:buChar char="❏"/>
            </a:pPr>
            <a:r>
              <a:rPr lang="en" sz="2000">
                <a:solidFill>
                  <a:srgbClr val="4A4A4A"/>
                </a:solidFill>
              </a:rPr>
              <a:t>In other words, Jesus taught us to come to God and ask Him for our needs and our wants. Our Father in Heaven loves us so much that He hears our prayers and will answer them as a father on earth cares for his child.</a:t>
            </a:r>
            <a:endParaRPr sz="2000">
              <a:solidFill>
                <a:srgbClr val="4A4A4A"/>
              </a:solidFill>
            </a:endParaRPr>
          </a:p>
          <a:p>
            <a:pPr indent="-355600" lvl="0" marL="457200" rtl="0" algn="l">
              <a:lnSpc>
                <a:spcPct val="115000"/>
              </a:lnSpc>
              <a:spcBef>
                <a:spcPts val="0"/>
              </a:spcBef>
              <a:spcAft>
                <a:spcPts val="0"/>
              </a:spcAft>
              <a:buClr>
                <a:srgbClr val="75AD9A"/>
              </a:buClr>
              <a:buSzPts val="2000"/>
              <a:buChar char="❏"/>
            </a:pPr>
            <a:r>
              <a:rPr lang="en" sz="2000"/>
              <a:t>And so, Jesus taught us the Our Father to show us how to come to God and ask Him for our needs and wants. </a:t>
            </a:r>
            <a:endParaRPr sz="2000"/>
          </a:p>
          <a:p>
            <a:pPr indent="-355600" lvl="0" marL="457200" rtl="0" algn="l">
              <a:lnSpc>
                <a:spcPct val="115000"/>
              </a:lnSpc>
              <a:spcBef>
                <a:spcPts val="0"/>
              </a:spcBef>
              <a:spcAft>
                <a:spcPts val="0"/>
              </a:spcAft>
              <a:buClr>
                <a:srgbClr val="75AD9A"/>
              </a:buClr>
              <a:buSzPts val="2000"/>
              <a:buChar char="❏"/>
            </a:pPr>
            <a:r>
              <a:rPr lang="en" sz="2000"/>
              <a:t>This is the prayer Jesus taught us to pray, it is appropriate to pray it almost any time and anywhere.</a:t>
            </a:r>
            <a:endParaRPr sz="2000"/>
          </a:p>
        </p:txBody>
      </p:sp>
    </p:spTree>
  </p:cSld>
  <p:clrMapOvr>
    <a:masterClrMapping/>
  </p:clrMapOvr>
</p:sld>
</file>

<file path=ppt/theme/theme1.xml><?xml version="1.0" encoding="utf-8"?>
<a:theme xmlns:a="http://schemas.openxmlformats.org/drawingml/2006/main" xmlns:r="http://schemas.openxmlformats.org/officeDocument/2006/relationships" name="Spirit of Truth">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