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Lst>
  <p:sldSz cy="5143500" cx="9144000"/>
  <p:notesSz cx="6858000" cy="9144000"/>
  <p:embeddedFontLst>
    <p:embeddedFont>
      <p:font typeface="Arimo"/>
      <p:regular r:id="rId11"/>
      <p:bold r:id="rId12"/>
      <p:italic r:id="rId13"/>
      <p:boldItalic r:id="rId1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Arimo-regular.fntdata"/><Relationship Id="rId10" Type="http://schemas.openxmlformats.org/officeDocument/2006/relationships/slide" Target="slides/slide5.xml"/><Relationship Id="rId13" Type="http://schemas.openxmlformats.org/officeDocument/2006/relationships/font" Target="fonts/Arimo-italic.fntdata"/><Relationship Id="rId12" Type="http://schemas.openxmlformats.org/officeDocument/2006/relationships/font" Target="fonts/Arimo-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font" Target="fonts/Arimo-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 name="Google Shape;76;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3" name="Google Shape;83;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9" name="Google Shape;89;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5" name="Google Shape;95;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1" name="Google Shape;101;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blipFill>
          <a:blip r:embed="rId2">
            <a:alphaModFix/>
          </a:blip>
          <a:stretch>
            <a:fillRect/>
          </a:stretch>
        </a:blipFill>
      </p:bgPr>
    </p:bg>
    <p:spTree>
      <p:nvGrpSpPr>
        <p:cNvPr id="9" name="Shape 9"/>
        <p:cNvGrpSpPr/>
        <p:nvPr/>
      </p:nvGrpSpPr>
      <p:grpSpPr>
        <a:xfrm>
          <a:off x="0" y="0"/>
          <a:ext cx="0" cy="0"/>
          <a:chOff x="0" y="0"/>
          <a:chExt cx="0" cy="0"/>
        </a:xfrm>
      </p:grpSpPr>
      <p:sp>
        <p:nvSpPr>
          <p:cNvPr id="10" name="Google Shape;10;p2"/>
          <p:cNvSpPr txBox="1"/>
          <p:nvPr>
            <p:ph type="ctrTitle"/>
          </p:nvPr>
        </p:nvSpPr>
        <p:spPr>
          <a:xfrm>
            <a:off x="3400750" y="1551050"/>
            <a:ext cx="4818600" cy="1664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rgbClr val="004A7A"/>
              </a:buClr>
              <a:buSzPts val="4200"/>
              <a:buNone/>
              <a:defRPr sz="4200">
                <a:solidFill>
                  <a:srgbClr val="004A7A"/>
                </a:solidFill>
              </a:defRPr>
            </a:lvl1pPr>
            <a:lvl2pPr lvl="1" algn="l">
              <a:lnSpc>
                <a:spcPct val="100000"/>
              </a:lnSpc>
              <a:spcBef>
                <a:spcPts val="0"/>
              </a:spcBef>
              <a:spcAft>
                <a:spcPts val="0"/>
              </a:spcAft>
              <a:buClr>
                <a:schemeClr val="dk2"/>
              </a:buClr>
              <a:buSzPts val="4200"/>
              <a:buNone/>
              <a:defRPr sz="4200">
                <a:solidFill>
                  <a:schemeClr val="dk2"/>
                </a:solidFill>
              </a:defRPr>
            </a:lvl2pPr>
            <a:lvl3pPr lvl="2" algn="l">
              <a:lnSpc>
                <a:spcPct val="100000"/>
              </a:lnSpc>
              <a:spcBef>
                <a:spcPts val="0"/>
              </a:spcBef>
              <a:spcAft>
                <a:spcPts val="0"/>
              </a:spcAft>
              <a:buClr>
                <a:schemeClr val="dk2"/>
              </a:buClr>
              <a:buSzPts val="4200"/>
              <a:buNone/>
              <a:defRPr sz="4200">
                <a:solidFill>
                  <a:schemeClr val="dk2"/>
                </a:solidFill>
              </a:defRPr>
            </a:lvl3pPr>
            <a:lvl4pPr lvl="3" algn="l">
              <a:lnSpc>
                <a:spcPct val="100000"/>
              </a:lnSpc>
              <a:spcBef>
                <a:spcPts val="0"/>
              </a:spcBef>
              <a:spcAft>
                <a:spcPts val="0"/>
              </a:spcAft>
              <a:buClr>
                <a:schemeClr val="dk2"/>
              </a:buClr>
              <a:buSzPts val="4200"/>
              <a:buNone/>
              <a:defRPr sz="4200">
                <a:solidFill>
                  <a:schemeClr val="dk2"/>
                </a:solidFill>
              </a:defRPr>
            </a:lvl4pPr>
            <a:lvl5pPr lvl="4" algn="l">
              <a:lnSpc>
                <a:spcPct val="100000"/>
              </a:lnSpc>
              <a:spcBef>
                <a:spcPts val="0"/>
              </a:spcBef>
              <a:spcAft>
                <a:spcPts val="0"/>
              </a:spcAft>
              <a:buClr>
                <a:schemeClr val="dk2"/>
              </a:buClr>
              <a:buSzPts val="4200"/>
              <a:buNone/>
              <a:defRPr sz="4200">
                <a:solidFill>
                  <a:schemeClr val="dk2"/>
                </a:solidFill>
              </a:defRPr>
            </a:lvl5pPr>
            <a:lvl6pPr lvl="5" algn="l">
              <a:lnSpc>
                <a:spcPct val="100000"/>
              </a:lnSpc>
              <a:spcBef>
                <a:spcPts val="0"/>
              </a:spcBef>
              <a:spcAft>
                <a:spcPts val="0"/>
              </a:spcAft>
              <a:buClr>
                <a:schemeClr val="dk2"/>
              </a:buClr>
              <a:buSzPts val="4200"/>
              <a:buNone/>
              <a:defRPr sz="4200">
                <a:solidFill>
                  <a:schemeClr val="dk2"/>
                </a:solidFill>
              </a:defRPr>
            </a:lvl6pPr>
            <a:lvl7pPr lvl="6" algn="l">
              <a:lnSpc>
                <a:spcPct val="100000"/>
              </a:lnSpc>
              <a:spcBef>
                <a:spcPts val="0"/>
              </a:spcBef>
              <a:spcAft>
                <a:spcPts val="0"/>
              </a:spcAft>
              <a:buClr>
                <a:schemeClr val="dk2"/>
              </a:buClr>
              <a:buSzPts val="4200"/>
              <a:buNone/>
              <a:defRPr sz="4200">
                <a:solidFill>
                  <a:schemeClr val="dk2"/>
                </a:solidFill>
              </a:defRPr>
            </a:lvl7pPr>
            <a:lvl8pPr lvl="7" algn="l">
              <a:lnSpc>
                <a:spcPct val="100000"/>
              </a:lnSpc>
              <a:spcBef>
                <a:spcPts val="0"/>
              </a:spcBef>
              <a:spcAft>
                <a:spcPts val="0"/>
              </a:spcAft>
              <a:buClr>
                <a:schemeClr val="dk2"/>
              </a:buClr>
              <a:buSzPts val="4200"/>
              <a:buNone/>
              <a:defRPr sz="4200">
                <a:solidFill>
                  <a:schemeClr val="dk2"/>
                </a:solidFill>
              </a:defRPr>
            </a:lvl8pPr>
            <a:lvl9pPr lvl="8" algn="l">
              <a:lnSpc>
                <a:spcPct val="100000"/>
              </a:lnSpc>
              <a:spcBef>
                <a:spcPts val="0"/>
              </a:spcBef>
              <a:spcAft>
                <a:spcPts val="0"/>
              </a:spcAft>
              <a:buClr>
                <a:schemeClr val="dk2"/>
              </a:buClr>
              <a:buSzPts val="4200"/>
              <a:buNone/>
              <a:defRPr sz="4200">
                <a:solidFill>
                  <a:schemeClr val="dk2"/>
                </a:solidFill>
              </a:defRPr>
            </a:lvl9pPr>
          </a:lstStyle>
          <a:p/>
        </p:txBody>
      </p:sp>
      <p:sp>
        <p:nvSpPr>
          <p:cNvPr id="11" name="Google Shape;11;p2"/>
          <p:cNvSpPr txBox="1"/>
          <p:nvPr>
            <p:ph idx="1" type="subTitle"/>
          </p:nvPr>
        </p:nvSpPr>
        <p:spPr>
          <a:xfrm>
            <a:off x="3400862" y="3172900"/>
            <a:ext cx="4818600" cy="541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pic>
        <p:nvPicPr>
          <p:cNvPr id="12" name="Google Shape;12;p2"/>
          <p:cNvPicPr preferRelativeResize="0"/>
          <p:nvPr/>
        </p:nvPicPr>
        <p:blipFill rotWithShape="1">
          <a:blip r:embed="rId3">
            <a:alphaModFix/>
          </a:blip>
          <a:srcRect b="0" l="0" r="0" t="0"/>
          <a:stretch/>
        </p:blipFill>
        <p:spPr>
          <a:xfrm>
            <a:off x="3400739" y="225313"/>
            <a:ext cx="2342523" cy="24592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1" name="Shape 61"/>
        <p:cNvGrpSpPr/>
        <p:nvPr/>
      </p:nvGrpSpPr>
      <p:grpSpPr>
        <a:xfrm>
          <a:off x="0" y="0"/>
          <a:ext cx="0" cy="0"/>
          <a:chOff x="0" y="0"/>
          <a:chExt cx="0" cy="0"/>
        </a:xfrm>
      </p:grpSpPr>
      <p:sp>
        <p:nvSpPr>
          <p:cNvPr id="62" name="Google Shape;62;p11"/>
          <p:cNvSpPr/>
          <p:nvPr/>
        </p:nvSpPr>
        <p:spPr>
          <a:xfrm>
            <a:off x="0" y="0"/>
            <a:ext cx="4572000" cy="5143500"/>
          </a:xfrm>
          <a:prstGeom prst="rect">
            <a:avLst/>
          </a:prstGeom>
          <a:solidFill>
            <a:srgbClr val="FAF9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 name="Google Shape;63;p11"/>
          <p:cNvSpPr txBox="1"/>
          <p:nvPr>
            <p:ph type="title"/>
          </p:nvPr>
        </p:nvSpPr>
        <p:spPr>
          <a:xfrm>
            <a:off x="730000" y="556650"/>
            <a:ext cx="3300900" cy="1687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rgbClr val="004A7A"/>
              </a:buClr>
              <a:buSzPts val="2600"/>
              <a:buNone/>
              <a:defRPr sz="2600">
                <a:solidFill>
                  <a:srgbClr val="004A7A"/>
                </a:solidFill>
              </a:defRPr>
            </a:lvl1pPr>
            <a:lvl2pPr lvl="1" algn="l">
              <a:lnSpc>
                <a:spcPct val="100000"/>
              </a:lnSpc>
              <a:spcBef>
                <a:spcPts val="0"/>
              </a:spcBef>
              <a:spcAft>
                <a:spcPts val="0"/>
              </a:spcAft>
              <a:buClr>
                <a:srgbClr val="4A4A4A"/>
              </a:buClr>
              <a:buSzPts val="2600"/>
              <a:buNone/>
              <a:defRPr sz="2600">
                <a:solidFill>
                  <a:srgbClr val="4A4A4A"/>
                </a:solidFill>
              </a:defRPr>
            </a:lvl2pPr>
            <a:lvl3pPr lvl="2" algn="l">
              <a:lnSpc>
                <a:spcPct val="100000"/>
              </a:lnSpc>
              <a:spcBef>
                <a:spcPts val="0"/>
              </a:spcBef>
              <a:spcAft>
                <a:spcPts val="0"/>
              </a:spcAft>
              <a:buClr>
                <a:srgbClr val="4A4A4A"/>
              </a:buClr>
              <a:buSzPts val="2600"/>
              <a:buNone/>
              <a:defRPr sz="2600">
                <a:solidFill>
                  <a:srgbClr val="4A4A4A"/>
                </a:solidFill>
              </a:defRPr>
            </a:lvl3pPr>
            <a:lvl4pPr lvl="3" algn="l">
              <a:lnSpc>
                <a:spcPct val="100000"/>
              </a:lnSpc>
              <a:spcBef>
                <a:spcPts val="0"/>
              </a:spcBef>
              <a:spcAft>
                <a:spcPts val="0"/>
              </a:spcAft>
              <a:buClr>
                <a:srgbClr val="4A4A4A"/>
              </a:buClr>
              <a:buSzPts val="2600"/>
              <a:buNone/>
              <a:defRPr sz="2600">
                <a:solidFill>
                  <a:srgbClr val="4A4A4A"/>
                </a:solidFill>
              </a:defRPr>
            </a:lvl4pPr>
            <a:lvl5pPr lvl="4" algn="l">
              <a:lnSpc>
                <a:spcPct val="100000"/>
              </a:lnSpc>
              <a:spcBef>
                <a:spcPts val="0"/>
              </a:spcBef>
              <a:spcAft>
                <a:spcPts val="0"/>
              </a:spcAft>
              <a:buClr>
                <a:srgbClr val="4A4A4A"/>
              </a:buClr>
              <a:buSzPts val="2600"/>
              <a:buNone/>
              <a:defRPr sz="2600">
                <a:solidFill>
                  <a:srgbClr val="4A4A4A"/>
                </a:solidFill>
              </a:defRPr>
            </a:lvl5pPr>
            <a:lvl6pPr lvl="5" algn="l">
              <a:lnSpc>
                <a:spcPct val="100000"/>
              </a:lnSpc>
              <a:spcBef>
                <a:spcPts val="0"/>
              </a:spcBef>
              <a:spcAft>
                <a:spcPts val="0"/>
              </a:spcAft>
              <a:buClr>
                <a:srgbClr val="4A4A4A"/>
              </a:buClr>
              <a:buSzPts val="2600"/>
              <a:buNone/>
              <a:defRPr sz="2600">
                <a:solidFill>
                  <a:srgbClr val="4A4A4A"/>
                </a:solidFill>
              </a:defRPr>
            </a:lvl6pPr>
            <a:lvl7pPr lvl="6" algn="l">
              <a:lnSpc>
                <a:spcPct val="100000"/>
              </a:lnSpc>
              <a:spcBef>
                <a:spcPts val="0"/>
              </a:spcBef>
              <a:spcAft>
                <a:spcPts val="0"/>
              </a:spcAft>
              <a:buClr>
                <a:srgbClr val="4A4A4A"/>
              </a:buClr>
              <a:buSzPts val="2600"/>
              <a:buNone/>
              <a:defRPr sz="2600">
                <a:solidFill>
                  <a:srgbClr val="4A4A4A"/>
                </a:solidFill>
              </a:defRPr>
            </a:lvl7pPr>
            <a:lvl8pPr lvl="7" algn="l">
              <a:lnSpc>
                <a:spcPct val="100000"/>
              </a:lnSpc>
              <a:spcBef>
                <a:spcPts val="0"/>
              </a:spcBef>
              <a:spcAft>
                <a:spcPts val="0"/>
              </a:spcAft>
              <a:buClr>
                <a:srgbClr val="4A4A4A"/>
              </a:buClr>
              <a:buSzPts val="2600"/>
              <a:buNone/>
              <a:defRPr sz="2600">
                <a:solidFill>
                  <a:srgbClr val="4A4A4A"/>
                </a:solidFill>
              </a:defRPr>
            </a:lvl8pPr>
            <a:lvl9pPr lvl="8" algn="l">
              <a:lnSpc>
                <a:spcPct val="100000"/>
              </a:lnSpc>
              <a:spcBef>
                <a:spcPts val="0"/>
              </a:spcBef>
              <a:spcAft>
                <a:spcPts val="0"/>
              </a:spcAft>
              <a:buClr>
                <a:srgbClr val="4A4A4A"/>
              </a:buClr>
              <a:buSzPts val="2600"/>
              <a:buNone/>
              <a:defRPr sz="2600">
                <a:solidFill>
                  <a:srgbClr val="4A4A4A"/>
                </a:solidFill>
              </a:defRPr>
            </a:lvl9pPr>
          </a:lstStyle>
          <a:p/>
        </p:txBody>
      </p:sp>
      <p:sp>
        <p:nvSpPr>
          <p:cNvPr id="64" name="Google Shape;64;p11"/>
          <p:cNvSpPr txBox="1"/>
          <p:nvPr>
            <p:ph idx="1" type="subTitle"/>
          </p:nvPr>
        </p:nvSpPr>
        <p:spPr>
          <a:xfrm>
            <a:off x="724950" y="2628125"/>
            <a:ext cx="3300900" cy="759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sp>
        <p:nvSpPr>
          <p:cNvPr id="65" name="Google Shape;65;p11"/>
          <p:cNvSpPr txBox="1"/>
          <p:nvPr>
            <p:ph idx="2" type="body"/>
          </p:nvPr>
        </p:nvSpPr>
        <p:spPr>
          <a:xfrm>
            <a:off x="5174225" y="556650"/>
            <a:ext cx="3374400" cy="3821400"/>
          </a:xfrm>
          <a:prstGeom prst="rect">
            <a:avLst/>
          </a:prstGeom>
          <a:noFill/>
          <a:ln>
            <a:noFill/>
          </a:ln>
        </p:spPr>
        <p:txBody>
          <a:bodyPr anchorCtr="0" anchor="ctr" bIns="91425" lIns="91425" spcFirstLastPara="1" rIns="91425" wrap="square" tIns="91425">
            <a:noAutofit/>
          </a:bodyPr>
          <a:lstStyle>
            <a:lvl1pPr indent="-323850" lvl="0" marL="457200" algn="l">
              <a:lnSpc>
                <a:spcPct val="115000"/>
              </a:lnSpc>
              <a:spcBef>
                <a:spcPts val="0"/>
              </a:spcBef>
              <a:spcAft>
                <a:spcPts val="0"/>
              </a:spcAft>
              <a:buSzPts val="1500"/>
              <a:buChar char="●"/>
              <a:defRPr/>
            </a:lvl1pPr>
            <a:lvl2pPr indent="-323850" lvl="1" marL="914400" algn="l">
              <a:lnSpc>
                <a:spcPct val="115000"/>
              </a:lnSpc>
              <a:spcBef>
                <a:spcPts val="1600"/>
              </a:spcBef>
              <a:spcAft>
                <a:spcPts val="0"/>
              </a:spcAft>
              <a:buSzPts val="1500"/>
              <a:buChar char="○"/>
              <a:defRPr/>
            </a:lvl2pPr>
            <a:lvl3pPr indent="-323850" lvl="2" marL="1371600" algn="l">
              <a:lnSpc>
                <a:spcPct val="115000"/>
              </a:lnSpc>
              <a:spcBef>
                <a:spcPts val="1600"/>
              </a:spcBef>
              <a:spcAft>
                <a:spcPts val="0"/>
              </a:spcAft>
              <a:buSzPts val="1500"/>
              <a:buChar char="■"/>
              <a:defRPr/>
            </a:lvl3pPr>
            <a:lvl4pPr indent="-323850" lvl="3" marL="1828800" algn="l">
              <a:lnSpc>
                <a:spcPct val="115000"/>
              </a:lnSpc>
              <a:spcBef>
                <a:spcPts val="1600"/>
              </a:spcBef>
              <a:spcAft>
                <a:spcPts val="0"/>
              </a:spcAft>
              <a:buSzPts val="1500"/>
              <a:buChar char="●"/>
              <a:defRPr/>
            </a:lvl4pPr>
            <a:lvl5pPr indent="-323850" lvl="4" marL="2286000" algn="l">
              <a:lnSpc>
                <a:spcPct val="115000"/>
              </a:lnSpc>
              <a:spcBef>
                <a:spcPts val="1600"/>
              </a:spcBef>
              <a:spcAft>
                <a:spcPts val="0"/>
              </a:spcAft>
              <a:buSzPts val="1500"/>
              <a:buChar char="○"/>
              <a:defRPr/>
            </a:lvl5pPr>
            <a:lvl6pPr indent="-323850" lvl="5" marL="2743200" algn="l">
              <a:lnSpc>
                <a:spcPct val="115000"/>
              </a:lnSpc>
              <a:spcBef>
                <a:spcPts val="1600"/>
              </a:spcBef>
              <a:spcAft>
                <a:spcPts val="0"/>
              </a:spcAft>
              <a:buSzPts val="1500"/>
              <a:buChar char="■"/>
              <a:defRPr/>
            </a:lvl6pPr>
            <a:lvl7pPr indent="-323850" lvl="6" marL="3200400" algn="l">
              <a:lnSpc>
                <a:spcPct val="115000"/>
              </a:lnSpc>
              <a:spcBef>
                <a:spcPts val="1600"/>
              </a:spcBef>
              <a:spcAft>
                <a:spcPts val="0"/>
              </a:spcAft>
              <a:buSzPts val="1500"/>
              <a:buChar char="●"/>
              <a:defRPr/>
            </a:lvl7pPr>
            <a:lvl8pPr indent="-323850" lvl="7" marL="3657600" algn="l">
              <a:lnSpc>
                <a:spcPct val="115000"/>
              </a:lnSpc>
              <a:spcBef>
                <a:spcPts val="1600"/>
              </a:spcBef>
              <a:spcAft>
                <a:spcPts val="0"/>
              </a:spcAft>
              <a:buSzPts val="1500"/>
              <a:buChar char="○"/>
              <a:defRPr/>
            </a:lvl8pPr>
            <a:lvl9pPr indent="-323850" lvl="8" marL="4114800" algn="l">
              <a:lnSpc>
                <a:spcPct val="115000"/>
              </a:lnSpc>
              <a:spcBef>
                <a:spcPts val="1600"/>
              </a:spcBef>
              <a:spcAft>
                <a:spcPts val="1600"/>
              </a:spcAft>
              <a:buSzPts val="1500"/>
              <a:buChar char="■"/>
              <a:defRPr/>
            </a:lvl9pPr>
          </a:lstStyle>
          <a:p/>
        </p:txBody>
      </p:sp>
      <p:cxnSp>
        <p:nvCxnSpPr>
          <p:cNvPr id="66" name="Google Shape;66;p11"/>
          <p:cNvCxnSpPr/>
          <p:nvPr/>
        </p:nvCxnSpPr>
        <p:spPr>
          <a:xfrm>
            <a:off x="841500" y="2394100"/>
            <a:ext cx="3858000" cy="0"/>
          </a:xfrm>
          <a:prstGeom prst="straightConnector1">
            <a:avLst/>
          </a:prstGeom>
          <a:noFill/>
          <a:ln cap="flat" cmpd="sng" w="28575">
            <a:solidFill>
              <a:srgbClr val="FFFFFF"/>
            </a:solidFill>
            <a:prstDash val="solid"/>
            <a:round/>
            <a:headEnd len="sm" w="sm" type="none"/>
            <a:tailEnd len="sm" w="sm" type="none"/>
          </a:ln>
        </p:spPr>
      </p:cxnSp>
      <p:pic>
        <p:nvPicPr>
          <p:cNvPr id="67" name="Google Shape;67;p11"/>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o with points">
  <p:cSld name="CAPTION_ONLY">
    <p:bg>
      <p:bgPr>
        <a:solidFill>
          <a:srgbClr val="4A4A4A"/>
        </a:solidFill>
      </p:bgPr>
    </p:bg>
    <p:spTree>
      <p:nvGrpSpPr>
        <p:cNvPr id="68" name="Shape 68"/>
        <p:cNvGrpSpPr/>
        <p:nvPr/>
      </p:nvGrpSpPr>
      <p:grpSpPr>
        <a:xfrm>
          <a:off x="0" y="0"/>
          <a:ext cx="0" cy="0"/>
          <a:chOff x="0" y="0"/>
          <a:chExt cx="0" cy="0"/>
        </a:xfrm>
      </p:grpSpPr>
      <p:sp>
        <p:nvSpPr>
          <p:cNvPr id="69" name="Google Shape;69;p12"/>
          <p:cNvSpPr txBox="1"/>
          <p:nvPr>
            <p:ph idx="1" type="body"/>
          </p:nvPr>
        </p:nvSpPr>
        <p:spPr>
          <a:xfrm>
            <a:off x="6617700" y="1168025"/>
            <a:ext cx="2215200" cy="3509400"/>
          </a:xfrm>
          <a:prstGeom prst="rect">
            <a:avLst/>
          </a:prstGeom>
          <a:noFill/>
          <a:ln>
            <a:noFill/>
          </a:ln>
        </p:spPr>
        <p:txBody>
          <a:bodyPr anchorCtr="0" anchor="t" bIns="91425" lIns="91425" spcFirstLastPara="1" rIns="91425" wrap="square" tIns="91425">
            <a:noAutofit/>
          </a:bodyPr>
          <a:lstStyle>
            <a:lvl1pPr indent="-323850" lvl="0" marL="457200" algn="l">
              <a:lnSpc>
                <a:spcPct val="100000"/>
              </a:lnSpc>
              <a:spcBef>
                <a:spcPts val="0"/>
              </a:spcBef>
              <a:spcAft>
                <a:spcPts val="0"/>
              </a:spcAft>
              <a:buClr>
                <a:srgbClr val="0086C6"/>
              </a:buClr>
              <a:buSzPts val="1500"/>
              <a:buChar char="▸"/>
              <a:defRPr>
                <a:solidFill>
                  <a:srgbClr val="FFFFFF"/>
                </a:solidFill>
              </a:defRPr>
            </a:lvl1pPr>
          </a:lstStyle>
          <a:p/>
        </p:txBody>
      </p:sp>
      <p:pic>
        <p:nvPicPr>
          <p:cNvPr id="70" name="Google Shape;70;p12"/>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
        <p:nvSpPr>
          <p:cNvPr id="71" name="Google Shape;71;p12"/>
          <p:cNvSpPr txBox="1"/>
          <p:nvPr/>
        </p:nvSpPr>
        <p:spPr>
          <a:xfrm>
            <a:off x="6617700" y="4799100"/>
            <a:ext cx="2526300" cy="3444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900"/>
              <a:buFont typeface="Arial"/>
              <a:buNone/>
            </a:pPr>
            <a:r>
              <a:rPr b="0" i="0" lang="en" sz="900" u="none" cap="none" strike="noStrike">
                <a:solidFill>
                  <a:srgbClr val="FFFFFF"/>
                </a:solidFill>
                <a:latin typeface="Arimo"/>
                <a:ea typeface="Arimo"/>
                <a:cs typeface="Arimo"/>
                <a:sym typeface="Arimo"/>
              </a:rPr>
              <a:t>© SOPHIA INSTITUTE FOR TEACHERS</a:t>
            </a:r>
            <a:endParaRPr b="0" i="0" sz="900" u="none" cap="none" strike="noStrike">
              <a:solidFill>
                <a:srgbClr val="FFFFFF"/>
              </a:solidFill>
              <a:latin typeface="Arial"/>
              <a:ea typeface="Arial"/>
              <a:cs typeface="Arial"/>
              <a:sym typeface="Arial"/>
            </a:endParaRPr>
          </a:p>
        </p:txBody>
      </p:sp>
      <p:sp>
        <p:nvSpPr>
          <p:cNvPr id="72" name="Google Shape;72;p12"/>
          <p:cNvSpPr txBox="1"/>
          <p:nvPr>
            <p:ph type="title"/>
          </p:nvPr>
        </p:nvSpPr>
        <p:spPr>
          <a:xfrm>
            <a:off x="296200" y="480450"/>
            <a:ext cx="8536500" cy="535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rgbClr val="FFFFFF"/>
              </a:buClr>
              <a:buSzPts val="2600"/>
              <a:buNone/>
              <a:defRPr sz="2600">
                <a:solidFill>
                  <a:srgbClr val="FFFFFF"/>
                </a:solidFill>
              </a:defRPr>
            </a:lvl1pPr>
            <a:lvl2pPr lvl="1" algn="ctr">
              <a:lnSpc>
                <a:spcPct val="100000"/>
              </a:lnSpc>
              <a:spcBef>
                <a:spcPts val="0"/>
              </a:spcBef>
              <a:spcAft>
                <a:spcPts val="0"/>
              </a:spcAft>
              <a:buClr>
                <a:srgbClr val="FFFFFF"/>
              </a:buClr>
              <a:buSzPts val="2600"/>
              <a:buNone/>
              <a:defRPr sz="2600">
                <a:solidFill>
                  <a:srgbClr val="FFFFFF"/>
                </a:solidFill>
              </a:defRPr>
            </a:lvl2pPr>
            <a:lvl3pPr lvl="2" algn="ctr">
              <a:lnSpc>
                <a:spcPct val="100000"/>
              </a:lnSpc>
              <a:spcBef>
                <a:spcPts val="0"/>
              </a:spcBef>
              <a:spcAft>
                <a:spcPts val="0"/>
              </a:spcAft>
              <a:buClr>
                <a:srgbClr val="FFFFFF"/>
              </a:buClr>
              <a:buSzPts val="2600"/>
              <a:buNone/>
              <a:defRPr sz="2600">
                <a:solidFill>
                  <a:srgbClr val="FFFFFF"/>
                </a:solidFill>
              </a:defRPr>
            </a:lvl3pPr>
            <a:lvl4pPr lvl="3" algn="ctr">
              <a:lnSpc>
                <a:spcPct val="100000"/>
              </a:lnSpc>
              <a:spcBef>
                <a:spcPts val="0"/>
              </a:spcBef>
              <a:spcAft>
                <a:spcPts val="0"/>
              </a:spcAft>
              <a:buClr>
                <a:srgbClr val="FFFFFF"/>
              </a:buClr>
              <a:buSzPts val="2600"/>
              <a:buNone/>
              <a:defRPr sz="2600">
                <a:solidFill>
                  <a:srgbClr val="FFFFFF"/>
                </a:solidFill>
              </a:defRPr>
            </a:lvl4pPr>
            <a:lvl5pPr lvl="4" algn="ctr">
              <a:lnSpc>
                <a:spcPct val="100000"/>
              </a:lnSpc>
              <a:spcBef>
                <a:spcPts val="0"/>
              </a:spcBef>
              <a:spcAft>
                <a:spcPts val="0"/>
              </a:spcAft>
              <a:buClr>
                <a:srgbClr val="FFFFFF"/>
              </a:buClr>
              <a:buSzPts val="2600"/>
              <a:buNone/>
              <a:defRPr sz="2600">
                <a:solidFill>
                  <a:srgbClr val="FFFFFF"/>
                </a:solidFill>
              </a:defRPr>
            </a:lvl5pPr>
            <a:lvl6pPr lvl="5" algn="ctr">
              <a:lnSpc>
                <a:spcPct val="100000"/>
              </a:lnSpc>
              <a:spcBef>
                <a:spcPts val="0"/>
              </a:spcBef>
              <a:spcAft>
                <a:spcPts val="0"/>
              </a:spcAft>
              <a:buClr>
                <a:srgbClr val="FFFFFF"/>
              </a:buClr>
              <a:buSzPts val="2600"/>
              <a:buNone/>
              <a:defRPr sz="2600">
                <a:solidFill>
                  <a:srgbClr val="FFFFFF"/>
                </a:solidFill>
              </a:defRPr>
            </a:lvl6pPr>
            <a:lvl7pPr lvl="6" algn="ctr">
              <a:lnSpc>
                <a:spcPct val="100000"/>
              </a:lnSpc>
              <a:spcBef>
                <a:spcPts val="0"/>
              </a:spcBef>
              <a:spcAft>
                <a:spcPts val="0"/>
              </a:spcAft>
              <a:buClr>
                <a:srgbClr val="FFFFFF"/>
              </a:buClr>
              <a:buSzPts val="2600"/>
              <a:buNone/>
              <a:defRPr sz="2600">
                <a:solidFill>
                  <a:srgbClr val="FFFFFF"/>
                </a:solidFill>
              </a:defRPr>
            </a:lvl7pPr>
            <a:lvl8pPr lvl="7" algn="ctr">
              <a:lnSpc>
                <a:spcPct val="100000"/>
              </a:lnSpc>
              <a:spcBef>
                <a:spcPts val="0"/>
              </a:spcBef>
              <a:spcAft>
                <a:spcPts val="0"/>
              </a:spcAft>
              <a:buClr>
                <a:srgbClr val="FFFFFF"/>
              </a:buClr>
              <a:buSzPts val="2600"/>
              <a:buNone/>
              <a:defRPr sz="2600">
                <a:solidFill>
                  <a:srgbClr val="FFFFFF"/>
                </a:solidFill>
              </a:defRPr>
            </a:lvl8pPr>
            <a:lvl9pPr lvl="8" algn="ctr">
              <a:lnSpc>
                <a:spcPct val="100000"/>
              </a:lnSpc>
              <a:spcBef>
                <a:spcPts val="0"/>
              </a:spcBef>
              <a:spcAft>
                <a:spcPts val="0"/>
              </a:spcAft>
              <a:buClr>
                <a:srgbClr val="FFFFFF"/>
              </a:buClr>
              <a:buSzPts val="2600"/>
              <a:buNone/>
              <a:defRPr sz="2600">
                <a:solidFill>
                  <a:srgbClr val="FFFFFF"/>
                </a:solidFill>
              </a:defRPr>
            </a:lvl9pPr>
          </a:lstStyle>
          <a:p/>
        </p:txBody>
      </p:sp>
      <p:sp>
        <p:nvSpPr>
          <p:cNvPr id="73" name="Google Shape;73;p12"/>
          <p:cNvSpPr/>
          <p:nvPr/>
        </p:nvSpPr>
        <p:spPr>
          <a:xfrm>
            <a:off x="0" y="0"/>
            <a:ext cx="9144000" cy="83400"/>
          </a:xfrm>
          <a:prstGeom prst="rect">
            <a:avLst/>
          </a:prstGeom>
          <a:solidFill>
            <a:srgbClr val="0086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type="secHead">
  <p:cSld name="SECTION_HEADER">
    <p:bg>
      <p:bgPr>
        <a:solidFill>
          <a:srgbClr val="004A7A"/>
        </a:solidFill>
      </p:bgPr>
    </p:bg>
    <p:spTree>
      <p:nvGrpSpPr>
        <p:cNvPr id="13" name="Shape 13"/>
        <p:cNvGrpSpPr/>
        <p:nvPr/>
      </p:nvGrpSpPr>
      <p:grpSpPr>
        <a:xfrm>
          <a:off x="0" y="0"/>
          <a:ext cx="0" cy="0"/>
          <a:chOff x="0" y="0"/>
          <a:chExt cx="0" cy="0"/>
        </a:xfrm>
      </p:grpSpPr>
      <p:sp>
        <p:nvSpPr>
          <p:cNvPr id="14" name="Google Shape;14;p3"/>
          <p:cNvSpPr txBox="1"/>
          <p:nvPr>
            <p:ph type="title"/>
          </p:nvPr>
        </p:nvSpPr>
        <p:spPr>
          <a:xfrm>
            <a:off x="729450" y="479950"/>
            <a:ext cx="7688400" cy="15186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p:txBody>
      </p:sp>
      <p:pic>
        <p:nvPicPr>
          <p:cNvPr id="15" name="Google Shape;15;p3"/>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
        <p:nvSpPr>
          <p:cNvPr id="16" name="Google Shape;16;p3"/>
          <p:cNvSpPr txBox="1"/>
          <p:nvPr/>
        </p:nvSpPr>
        <p:spPr>
          <a:xfrm>
            <a:off x="6617700" y="4799100"/>
            <a:ext cx="2526300" cy="3444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900"/>
              <a:buFont typeface="Arial"/>
              <a:buNone/>
            </a:pPr>
            <a:r>
              <a:rPr b="0" i="0" lang="en" sz="900" u="none" cap="none" strike="noStrike">
                <a:solidFill>
                  <a:srgbClr val="FFFFFF"/>
                </a:solidFill>
                <a:latin typeface="Arimo"/>
                <a:ea typeface="Arimo"/>
                <a:cs typeface="Arimo"/>
                <a:sym typeface="Arimo"/>
              </a:rPr>
              <a:t>© SOPHIA INSTITUTE FOR TEACHERS</a:t>
            </a:r>
            <a:endParaRPr b="0" i="0" sz="900" u="none" cap="none" strike="noStrike">
              <a:solidFill>
                <a:srgbClr val="FFFFFF"/>
              </a:solidFill>
              <a:latin typeface="Arial"/>
              <a:ea typeface="Arial"/>
              <a:cs typeface="Arial"/>
              <a:sym typeface="Arial"/>
            </a:endParaRPr>
          </a:p>
        </p:txBody>
      </p:sp>
      <p:cxnSp>
        <p:nvCxnSpPr>
          <p:cNvPr id="17" name="Google Shape;17;p3"/>
          <p:cNvCxnSpPr/>
          <p:nvPr/>
        </p:nvCxnSpPr>
        <p:spPr>
          <a:xfrm>
            <a:off x="0" y="2241700"/>
            <a:ext cx="7848900" cy="0"/>
          </a:xfrm>
          <a:prstGeom prst="straightConnector1">
            <a:avLst/>
          </a:prstGeom>
          <a:noFill/>
          <a:ln cap="flat" cmpd="sng" w="28575">
            <a:solidFill>
              <a:srgbClr val="0086C6"/>
            </a:solidFill>
            <a:prstDash val="solid"/>
            <a:round/>
            <a:headEnd len="sm" w="sm" type="none"/>
            <a:tailEnd len="sm" w="sm" type="none"/>
          </a:ln>
        </p:spPr>
      </p:cxnSp>
      <p:sp>
        <p:nvSpPr>
          <p:cNvPr id="18" name="Google Shape;18;p3"/>
          <p:cNvSpPr txBox="1"/>
          <p:nvPr>
            <p:ph idx="1" type="body"/>
          </p:nvPr>
        </p:nvSpPr>
        <p:spPr>
          <a:xfrm>
            <a:off x="724950" y="2708525"/>
            <a:ext cx="7697400" cy="1655100"/>
          </a:xfrm>
          <a:prstGeom prst="rect">
            <a:avLst/>
          </a:prstGeom>
          <a:noFill/>
          <a:ln>
            <a:noFill/>
          </a:ln>
        </p:spPr>
        <p:txBody>
          <a:bodyPr anchorCtr="0" anchor="t" bIns="91425" lIns="91425" spcFirstLastPara="1" rIns="91425" wrap="square" tIns="91425">
            <a:noAutofit/>
          </a:bodyPr>
          <a:lstStyle>
            <a:lvl1pPr indent="-323850" lvl="0" marL="457200" algn="l">
              <a:lnSpc>
                <a:spcPct val="100000"/>
              </a:lnSpc>
              <a:spcBef>
                <a:spcPts val="0"/>
              </a:spcBef>
              <a:spcAft>
                <a:spcPts val="0"/>
              </a:spcAft>
              <a:buClr>
                <a:srgbClr val="FAF9F5"/>
              </a:buClr>
              <a:buSzPts val="1500"/>
              <a:buChar char="▸"/>
              <a:defRPr>
                <a:solidFill>
                  <a:srgbClr val="FAF9F5"/>
                </a:solidFill>
              </a:defRPr>
            </a:lvl1pPr>
            <a:lvl2pPr indent="-323850" lvl="1" marL="914400" algn="l">
              <a:lnSpc>
                <a:spcPct val="100000"/>
              </a:lnSpc>
              <a:spcBef>
                <a:spcPts val="0"/>
              </a:spcBef>
              <a:spcAft>
                <a:spcPts val="0"/>
              </a:spcAft>
              <a:buClr>
                <a:srgbClr val="FAF9F5"/>
              </a:buClr>
              <a:buSzPts val="1500"/>
              <a:buChar char="●"/>
              <a:defRPr>
                <a:solidFill>
                  <a:srgbClr val="FAF9F5"/>
                </a:solidFill>
              </a:defRPr>
            </a:lvl2pPr>
            <a:lvl3pPr indent="-323850" lvl="2" marL="1371600" algn="l">
              <a:lnSpc>
                <a:spcPct val="100000"/>
              </a:lnSpc>
              <a:spcBef>
                <a:spcPts val="0"/>
              </a:spcBef>
              <a:spcAft>
                <a:spcPts val="0"/>
              </a:spcAft>
              <a:buClr>
                <a:srgbClr val="FAF9F5"/>
              </a:buClr>
              <a:buSzPts val="1500"/>
              <a:buChar char="■"/>
              <a:defRPr>
                <a:solidFill>
                  <a:srgbClr val="FAF9F5"/>
                </a:solidFill>
              </a:defRPr>
            </a:lvl3pPr>
            <a:lvl4pPr indent="-323850" lvl="3" marL="1828800" algn="l">
              <a:lnSpc>
                <a:spcPct val="100000"/>
              </a:lnSpc>
              <a:spcBef>
                <a:spcPts val="0"/>
              </a:spcBef>
              <a:spcAft>
                <a:spcPts val="0"/>
              </a:spcAft>
              <a:buClr>
                <a:srgbClr val="FAF9F5"/>
              </a:buClr>
              <a:buSzPts val="1500"/>
              <a:buChar char="●"/>
              <a:defRPr>
                <a:solidFill>
                  <a:srgbClr val="FAF9F5"/>
                </a:solidFill>
              </a:defRPr>
            </a:lvl4pPr>
            <a:lvl5pPr indent="-323850" lvl="4" marL="2286000" algn="l">
              <a:lnSpc>
                <a:spcPct val="100000"/>
              </a:lnSpc>
              <a:spcBef>
                <a:spcPts val="0"/>
              </a:spcBef>
              <a:spcAft>
                <a:spcPts val="0"/>
              </a:spcAft>
              <a:buClr>
                <a:srgbClr val="FAF9F5"/>
              </a:buClr>
              <a:buSzPts val="1500"/>
              <a:buChar char="○"/>
              <a:defRPr>
                <a:solidFill>
                  <a:srgbClr val="FAF9F5"/>
                </a:solidFill>
              </a:defRPr>
            </a:lvl5pPr>
            <a:lvl6pPr indent="-323850" lvl="5" marL="2743200" algn="l">
              <a:lnSpc>
                <a:spcPct val="100000"/>
              </a:lnSpc>
              <a:spcBef>
                <a:spcPts val="0"/>
              </a:spcBef>
              <a:spcAft>
                <a:spcPts val="0"/>
              </a:spcAft>
              <a:buClr>
                <a:srgbClr val="FAF9F5"/>
              </a:buClr>
              <a:buSzPts val="1500"/>
              <a:buChar char="■"/>
              <a:defRPr>
                <a:solidFill>
                  <a:srgbClr val="FAF9F5"/>
                </a:solidFill>
              </a:defRPr>
            </a:lvl6pPr>
            <a:lvl7pPr indent="-323850" lvl="6" marL="3200400" algn="l">
              <a:lnSpc>
                <a:spcPct val="100000"/>
              </a:lnSpc>
              <a:spcBef>
                <a:spcPts val="0"/>
              </a:spcBef>
              <a:spcAft>
                <a:spcPts val="0"/>
              </a:spcAft>
              <a:buClr>
                <a:srgbClr val="FAF9F5"/>
              </a:buClr>
              <a:buSzPts val="1500"/>
              <a:buChar char="●"/>
              <a:defRPr>
                <a:solidFill>
                  <a:srgbClr val="FAF9F5"/>
                </a:solidFill>
              </a:defRPr>
            </a:lvl7pPr>
            <a:lvl8pPr indent="-323850" lvl="7" marL="3657600" algn="l">
              <a:lnSpc>
                <a:spcPct val="100000"/>
              </a:lnSpc>
              <a:spcBef>
                <a:spcPts val="0"/>
              </a:spcBef>
              <a:spcAft>
                <a:spcPts val="0"/>
              </a:spcAft>
              <a:buClr>
                <a:srgbClr val="FAF9F5"/>
              </a:buClr>
              <a:buSzPts val="1500"/>
              <a:buChar char="○"/>
              <a:defRPr>
                <a:solidFill>
                  <a:srgbClr val="FAF9F5"/>
                </a:solidFill>
              </a:defRPr>
            </a:lvl8pPr>
            <a:lvl9pPr indent="-323850" lvl="8" marL="4114800" algn="l">
              <a:lnSpc>
                <a:spcPct val="100000"/>
              </a:lnSpc>
              <a:spcBef>
                <a:spcPts val="0"/>
              </a:spcBef>
              <a:spcAft>
                <a:spcPts val="0"/>
              </a:spcAft>
              <a:buClr>
                <a:srgbClr val="FAF9F5"/>
              </a:buClr>
              <a:buSzPts val="1500"/>
              <a:buChar char="■"/>
              <a:defRPr>
                <a:solidFill>
                  <a:srgbClr val="FAF9F5"/>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p:nvPr/>
        </p:nvSpPr>
        <p:spPr>
          <a:xfrm>
            <a:off x="0" y="0"/>
            <a:ext cx="9144000" cy="83400"/>
          </a:xfrm>
          <a:prstGeom prst="rect">
            <a:avLst/>
          </a:prstGeom>
          <a:solidFill>
            <a:srgbClr val="004A7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4"/>
          <p:cNvSpPr txBox="1"/>
          <p:nvPr>
            <p:ph type="title"/>
          </p:nvPr>
        </p:nvSpPr>
        <p:spPr>
          <a:xfrm>
            <a:off x="729450" y="632850"/>
            <a:ext cx="7688700" cy="535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p:txBody>
      </p:sp>
      <p:sp>
        <p:nvSpPr>
          <p:cNvPr id="22" name="Google Shape;22;p4"/>
          <p:cNvSpPr txBox="1"/>
          <p:nvPr>
            <p:ph idx="1" type="body"/>
          </p:nvPr>
        </p:nvSpPr>
        <p:spPr>
          <a:xfrm>
            <a:off x="729450" y="1393075"/>
            <a:ext cx="7688700" cy="3209400"/>
          </a:xfrm>
          <a:prstGeom prst="rect">
            <a:avLst/>
          </a:prstGeom>
          <a:noFill/>
          <a:ln>
            <a:noFill/>
          </a:ln>
        </p:spPr>
        <p:txBody>
          <a:bodyPr anchorCtr="0" anchor="t" bIns="91425" lIns="91425" spcFirstLastPara="1" rIns="91425" wrap="square" tIns="91425">
            <a:noAutofit/>
          </a:bodyPr>
          <a:lstStyle>
            <a:lvl1pPr indent="-323850" lvl="0" marL="457200" algn="l">
              <a:lnSpc>
                <a:spcPct val="115000"/>
              </a:lnSpc>
              <a:spcBef>
                <a:spcPts val="0"/>
              </a:spcBef>
              <a:spcAft>
                <a:spcPts val="0"/>
              </a:spcAft>
              <a:buSzPts val="1500"/>
              <a:buChar char="●"/>
              <a:defRPr/>
            </a:lvl1pPr>
            <a:lvl2pPr indent="-323850" lvl="1" marL="914400" algn="l">
              <a:lnSpc>
                <a:spcPct val="115000"/>
              </a:lnSpc>
              <a:spcBef>
                <a:spcPts val="1600"/>
              </a:spcBef>
              <a:spcAft>
                <a:spcPts val="0"/>
              </a:spcAft>
              <a:buSzPts val="1500"/>
              <a:buChar char="○"/>
              <a:defRPr/>
            </a:lvl2pPr>
            <a:lvl3pPr indent="-323850" lvl="2" marL="1371600" algn="l">
              <a:lnSpc>
                <a:spcPct val="115000"/>
              </a:lnSpc>
              <a:spcBef>
                <a:spcPts val="1600"/>
              </a:spcBef>
              <a:spcAft>
                <a:spcPts val="0"/>
              </a:spcAft>
              <a:buSzPts val="1500"/>
              <a:buChar char="■"/>
              <a:defRPr/>
            </a:lvl3pPr>
            <a:lvl4pPr indent="-323850" lvl="3" marL="1828800" algn="l">
              <a:lnSpc>
                <a:spcPct val="115000"/>
              </a:lnSpc>
              <a:spcBef>
                <a:spcPts val="1600"/>
              </a:spcBef>
              <a:spcAft>
                <a:spcPts val="0"/>
              </a:spcAft>
              <a:buSzPts val="1500"/>
              <a:buChar char="●"/>
              <a:defRPr/>
            </a:lvl4pPr>
            <a:lvl5pPr indent="-323850" lvl="4" marL="2286000" algn="l">
              <a:lnSpc>
                <a:spcPct val="115000"/>
              </a:lnSpc>
              <a:spcBef>
                <a:spcPts val="1600"/>
              </a:spcBef>
              <a:spcAft>
                <a:spcPts val="0"/>
              </a:spcAft>
              <a:buSzPts val="1500"/>
              <a:buChar char="○"/>
              <a:defRPr/>
            </a:lvl5pPr>
            <a:lvl6pPr indent="-323850" lvl="5" marL="2743200" algn="l">
              <a:lnSpc>
                <a:spcPct val="115000"/>
              </a:lnSpc>
              <a:spcBef>
                <a:spcPts val="1600"/>
              </a:spcBef>
              <a:spcAft>
                <a:spcPts val="0"/>
              </a:spcAft>
              <a:buSzPts val="1500"/>
              <a:buChar char="■"/>
              <a:defRPr/>
            </a:lvl6pPr>
            <a:lvl7pPr indent="-323850" lvl="6" marL="3200400" algn="l">
              <a:lnSpc>
                <a:spcPct val="115000"/>
              </a:lnSpc>
              <a:spcBef>
                <a:spcPts val="1600"/>
              </a:spcBef>
              <a:spcAft>
                <a:spcPts val="0"/>
              </a:spcAft>
              <a:buSzPts val="1500"/>
              <a:buChar char="●"/>
              <a:defRPr/>
            </a:lvl7pPr>
            <a:lvl8pPr indent="-323850" lvl="7" marL="3657600" algn="l">
              <a:lnSpc>
                <a:spcPct val="115000"/>
              </a:lnSpc>
              <a:spcBef>
                <a:spcPts val="1600"/>
              </a:spcBef>
              <a:spcAft>
                <a:spcPts val="0"/>
              </a:spcAft>
              <a:buSzPts val="1500"/>
              <a:buChar char="○"/>
              <a:defRPr/>
            </a:lvl8pPr>
            <a:lvl9pPr indent="-323850" lvl="8" marL="4114800" algn="l">
              <a:lnSpc>
                <a:spcPct val="115000"/>
              </a:lnSpc>
              <a:spcBef>
                <a:spcPts val="1600"/>
              </a:spcBef>
              <a:spcAft>
                <a:spcPts val="1600"/>
              </a:spcAft>
              <a:buSzPts val="1500"/>
              <a:buChar char="■"/>
              <a:defRPr/>
            </a:lvl9pPr>
          </a:lstStyle>
          <a:p/>
        </p:txBody>
      </p:sp>
      <p:sp>
        <p:nvSpPr>
          <p:cNvPr id="23" name="Google Shape;23;p4"/>
          <p:cNvSpPr/>
          <p:nvPr/>
        </p:nvSpPr>
        <p:spPr>
          <a:xfrm>
            <a:off x="0" y="76200"/>
            <a:ext cx="9144000" cy="45300"/>
          </a:xfrm>
          <a:prstGeom prst="rect">
            <a:avLst/>
          </a:prstGeom>
          <a:solidFill>
            <a:srgbClr val="F6F3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4" name="Google Shape;24;p4"/>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sp>
        <p:nvSpPr>
          <p:cNvPr id="26" name="Google Shape;26;p5"/>
          <p:cNvSpPr txBox="1"/>
          <p:nvPr>
            <p:ph type="title"/>
          </p:nvPr>
        </p:nvSpPr>
        <p:spPr>
          <a:xfrm>
            <a:off x="729450" y="632850"/>
            <a:ext cx="7688400" cy="535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Clr>
                <a:srgbClr val="4A4A4A"/>
              </a:buClr>
              <a:buSzPts val="2600"/>
              <a:buNone/>
              <a:defRPr sz="2600">
                <a:solidFill>
                  <a:srgbClr val="4A4A4A"/>
                </a:solidFill>
              </a:defRPr>
            </a:lvl2pPr>
            <a:lvl3pPr lvl="2" algn="l">
              <a:lnSpc>
                <a:spcPct val="100000"/>
              </a:lnSpc>
              <a:spcBef>
                <a:spcPts val="0"/>
              </a:spcBef>
              <a:spcAft>
                <a:spcPts val="0"/>
              </a:spcAft>
              <a:buClr>
                <a:srgbClr val="4A4A4A"/>
              </a:buClr>
              <a:buSzPts val="2600"/>
              <a:buNone/>
              <a:defRPr sz="2600">
                <a:solidFill>
                  <a:srgbClr val="4A4A4A"/>
                </a:solidFill>
              </a:defRPr>
            </a:lvl3pPr>
            <a:lvl4pPr lvl="3" algn="l">
              <a:lnSpc>
                <a:spcPct val="100000"/>
              </a:lnSpc>
              <a:spcBef>
                <a:spcPts val="0"/>
              </a:spcBef>
              <a:spcAft>
                <a:spcPts val="0"/>
              </a:spcAft>
              <a:buClr>
                <a:srgbClr val="4A4A4A"/>
              </a:buClr>
              <a:buSzPts val="2600"/>
              <a:buNone/>
              <a:defRPr sz="2600">
                <a:solidFill>
                  <a:srgbClr val="4A4A4A"/>
                </a:solidFill>
              </a:defRPr>
            </a:lvl4pPr>
            <a:lvl5pPr lvl="4" algn="l">
              <a:lnSpc>
                <a:spcPct val="100000"/>
              </a:lnSpc>
              <a:spcBef>
                <a:spcPts val="0"/>
              </a:spcBef>
              <a:spcAft>
                <a:spcPts val="0"/>
              </a:spcAft>
              <a:buClr>
                <a:srgbClr val="4A4A4A"/>
              </a:buClr>
              <a:buSzPts val="2600"/>
              <a:buNone/>
              <a:defRPr sz="2600">
                <a:solidFill>
                  <a:srgbClr val="4A4A4A"/>
                </a:solidFill>
              </a:defRPr>
            </a:lvl5pPr>
            <a:lvl6pPr lvl="5" algn="l">
              <a:lnSpc>
                <a:spcPct val="100000"/>
              </a:lnSpc>
              <a:spcBef>
                <a:spcPts val="0"/>
              </a:spcBef>
              <a:spcAft>
                <a:spcPts val="0"/>
              </a:spcAft>
              <a:buClr>
                <a:srgbClr val="4A4A4A"/>
              </a:buClr>
              <a:buSzPts val="2600"/>
              <a:buNone/>
              <a:defRPr sz="2600">
                <a:solidFill>
                  <a:srgbClr val="4A4A4A"/>
                </a:solidFill>
              </a:defRPr>
            </a:lvl6pPr>
            <a:lvl7pPr lvl="6" algn="l">
              <a:lnSpc>
                <a:spcPct val="100000"/>
              </a:lnSpc>
              <a:spcBef>
                <a:spcPts val="0"/>
              </a:spcBef>
              <a:spcAft>
                <a:spcPts val="0"/>
              </a:spcAft>
              <a:buClr>
                <a:srgbClr val="4A4A4A"/>
              </a:buClr>
              <a:buSzPts val="2600"/>
              <a:buNone/>
              <a:defRPr sz="2600">
                <a:solidFill>
                  <a:srgbClr val="4A4A4A"/>
                </a:solidFill>
              </a:defRPr>
            </a:lvl7pPr>
            <a:lvl8pPr lvl="7" algn="l">
              <a:lnSpc>
                <a:spcPct val="100000"/>
              </a:lnSpc>
              <a:spcBef>
                <a:spcPts val="0"/>
              </a:spcBef>
              <a:spcAft>
                <a:spcPts val="0"/>
              </a:spcAft>
              <a:buClr>
                <a:srgbClr val="4A4A4A"/>
              </a:buClr>
              <a:buSzPts val="2600"/>
              <a:buNone/>
              <a:defRPr sz="2600">
                <a:solidFill>
                  <a:srgbClr val="4A4A4A"/>
                </a:solidFill>
              </a:defRPr>
            </a:lvl8pPr>
            <a:lvl9pPr lvl="8" algn="l">
              <a:lnSpc>
                <a:spcPct val="100000"/>
              </a:lnSpc>
              <a:spcBef>
                <a:spcPts val="0"/>
              </a:spcBef>
              <a:spcAft>
                <a:spcPts val="0"/>
              </a:spcAft>
              <a:buClr>
                <a:srgbClr val="4A4A4A"/>
              </a:buClr>
              <a:buSzPts val="2600"/>
              <a:buNone/>
              <a:defRPr sz="2600">
                <a:solidFill>
                  <a:srgbClr val="4A4A4A"/>
                </a:solidFill>
              </a:defRPr>
            </a:lvl9pPr>
          </a:lstStyle>
          <a:p/>
        </p:txBody>
      </p:sp>
      <p:sp>
        <p:nvSpPr>
          <p:cNvPr id="27" name="Google Shape;27;p5"/>
          <p:cNvSpPr txBox="1"/>
          <p:nvPr>
            <p:ph idx="1" type="body"/>
          </p:nvPr>
        </p:nvSpPr>
        <p:spPr>
          <a:xfrm>
            <a:off x="729325" y="1393075"/>
            <a:ext cx="3774300" cy="3054600"/>
          </a:xfrm>
          <a:prstGeom prst="rect">
            <a:avLst/>
          </a:prstGeom>
          <a:noFill/>
          <a:ln>
            <a:noFill/>
          </a:ln>
        </p:spPr>
        <p:txBody>
          <a:bodyPr anchorCtr="0" anchor="t" bIns="91425" lIns="91425" spcFirstLastPara="1" rIns="91425" wrap="square" tIns="91425">
            <a:noAutofit/>
          </a:bodyPr>
          <a:lstStyle>
            <a:lvl1pPr indent="-323850" lvl="0" marL="457200" algn="l">
              <a:lnSpc>
                <a:spcPct val="115000"/>
              </a:lnSpc>
              <a:spcBef>
                <a:spcPts val="0"/>
              </a:spcBef>
              <a:spcAft>
                <a:spcPts val="0"/>
              </a:spcAft>
              <a:buSzPts val="1500"/>
              <a:buChar char="●"/>
              <a:defRPr/>
            </a:lvl1pPr>
            <a:lvl2pPr indent="-323850" lvl="1" marL="914400" algn="l">
              <a:lnSpc>
                <a:spcPct val="115000"/>
              </a:lnSpc>
              <a:spcBef>
                <a:spcPts val="1600"/>
              </a:spcBef>
              <a:spcAft>
                <a:spcPts val="0"/>
              </a:spcAft>
              <a:buSzPts val="1500"/>
              <a:buChar char="○"/>
              <a:defRPr/>
            </a:lvl2pPr>
            <a:lvl3pPr indent="-323850" lvl="2" marL="1371600" algn="l">
              <a:lnSpc>
                <a:spcPct val="115000"/>
              </a:lnSpc>
              <a:spcBef>
                <a:spcPts val="1600"/>
              </a:spcBef>
              <a:spcAft>
                <a:spcPts val="0"/>
              </a:spcAft>
              <a:buSzPts val="1500"/>
              <a:buChar char="■"/>
              <a:defRPr/>
            </a:lvl3pPr>
            <a:lvl4pPr indent="-323850" lvl="3" marL="1828800" algn="l">
              <a:lnSpc>
                <a:spcPct val="115000"/>
              </a:lnSpc>
              <a:spcBef>
                <a:spcPts val="1600"/>
              </a:spcBef>
              <a:spcAft>
                <a:spcPts val="0"/>
              </a:spcAft>
              <a:buSzPts val="1500"/>
              <a:buChar char="●"/>
              <a:defRPr/>
            </a:lvl4pPr>
            <a:lvl5pPr indent="-323850" lvl="4" marL="2286000" algn="l">
              <a:lnSpc>
                <a:spcPct val="115000"/>
              </a:lnSpc>
              <a:spcBef>
                <a:spcPts val="1600"/>
              </a:spcBef>
              <a:spcAft>
                <a:spcPts val="0"/>
              </a:spcAft>
              <a:buSzPts val="1500"/>
              <a:buChar char="○"/>
              <a:defRPr/>
            </a:lvl5pPr>
            <a:lvl6pPr indent="-323850" lvl="5" marL="2743200" algn="l">
              <a:lnSpc>
                <a:spcPct val="115000"/>
              </a:lnSpc>
              <a:spcBef>
                <a:spcPts val="1600"/>
              </a:spcBef>
              <a:spcAft>
                <a:spcPts val="0"/>
              </a:spcAft>
              <a:buSzPts val="1500"/>
              <a:buChar char="■"/>
              <a:defRPr/>
            </a:lvl6pPr>
            <a:lvl7pPr indent="-323850" lvl="6" marL="3200400" algn="l">
              <a:lnSpc>
                <a:spcPct val="115000"/>
              </a:lnSpc>
              <a:spcBef>
                <a:spcPts val="1600"/>
              </a:spcBef>
              <a:spcAft>
                <a:spcPts val="0"/>
              </a:spcAft>
              <a:buSzPts val="1500"/>
              <a:buChar char="●"/>
              <a:defRPr/>
            </a:lvl7pPr>
            <a:lvl8pPr indent="-323850" lvl="7" marL="3657600" algn="l">
              <a:lnSpc>
                <a:spcPct val="115000"/>
              </a:lnSpc>
              <a:spcBef>
                <a:spcPts val="1600"/>
              </a:spcBef>
              <a:spcAft>
                <a:spcPts val="0"/>
              </a:spcAft>
              <a:buSzPts val="1500"/>
              <a:buChar char="○"/>
              <a:defRPr/>
            </a:lvl8pPr>
            <a:lvl9pPr indent="-323850" lvl="8" marL="4114800" algn="l">
              <a:lnSpc>
                <a:spcPct val="115000"/>
              </a:lnSpc>
              <a:spcBef>
                <a:spcPts val="1600"/>
              </a:spcBef>
              <a:spcAft>
                <a:spcPts val="1600"/>
              </a:spcAft>
              <a:buSzPts val="1500"/>
              <a:buChar char="■"/>
              <a:defRPr/>
            </a:lvl9pPr>
          </a:lstStyle>
          <a:p/>
        </p:txBody>
      </p:sp>
      <p:sp>
        <p:nvSpPr>
          <p:cNvPr id="28" name="Google Shape;28;p5"/>
          <p:cNvSpPr txBox="1"/>
          <p:nvPr>
            <p:ph idx="2" type="body"/>
          </p:nvPr>
        </p:nvSpPr>
        <p:spPr>
          <a:xfrm>
            <a:off x="4643602" y="1393075"/>
            <a:ext cx="3774300" cy="3054600"/>
          </a:xfrm>
          <a:prstGeom prst="rect">
            <a:avLst/>
          </a:prstGeom>
          <a:noFill/>
          <a:ln>
            <a:noFill/>
          </a:ln>
        </p:spPr>
        <p:txBody>
          <a:bodyPr anchorCtr="0" anchor="t" bIns="91425" lIns="91425" spcFirstLastPara="1" rIns="91425" wrap="square" tIns="91425">
            <a:noAutofit/>
          </a:bodyPr>
          <a:lstStyle>
            <a:lvl1pPr indent="-323850" lvl="0" marL="457200" algn="l">
              <a:lnSpc>
                <a:spcPct val="115000"/>
              </a:lnSpc>
              <a:spcBef>
                <a:spcPts val="0"/>
              </a:spcBef>
              <a:spcAft>
                <a:spcPts val="0"/>
              </a:spcAft>
              <a:buSzPts val="1500"/>
              <a:buChar char="●"/>
              <a:defRPr/>
            </a:lvl1pPr>
            <a:lvl2pPr indent="-323850" lvl="1" marL="914400" algn="l">
              <a:lnSpc>
                <a:spcPct val="115000"/>
              </a:lnSpc>
              <a:spcBef>
                <a:spcPts val="1600"/>
              </a:spcBef>
              <a:spcAft>
                <a:spcPts val="0"/>
              </a:spcAft>
              <a:buSzPts val="1500"/>
              <a:buChar char="○"/>
              <a:defRPr/>
            </a:lvl2pPr>
            <a:lvl3pPr indent="-323850" lvl="2" marL="1371600" algn="l">
              <a:lnSpc>
                <a:spcPct val="115000"/>
              </a:lnSpc>
              <a:spcBef>
                <a:spcPts val="1600"/>
              </a:spcBef>
              <a:spcAft>
                <a:spcPts val="0"/>
              </a:spcAft>
              <a:buSzPts val="1500"/>
              <a:buChar char="■"/>
              <a:defRPr/>
            </a:lvl3pPr>
            <a:lvl4pPr indent="-323850" lvl="3" marL="1828800" algn="l">
              <a:lnSpc>
                <a:spcPct val="115000"/>
              </a:lnSpc>
              <a:spcBef>
                <a:spcPts val="1600"/>
              </a:spcBef>
              <a:spcAft>
                <a:spcPts val="0"/>
              </a:spcAft>
              <a:buSzPts val="1500"/>
              <a:buChar char="●"/>
              <a:defRPr/>
            </a:lvl4pPr>
            <a:lvl5pPr indent="-323850" lvl="4" marL="2286000" algn="l">
              <a:lnSpc>
                <a:spcPct val="115000"/>
              </a:lnSpc>
              <a:spcBef>
                <a:spcPts val="1600"/>
              </a:spcBef>
              <a:spcAft>
                <a:spcPts val="0"/>
              </a:spcAft>
              <a:buSzPts val="1500"/>
              <a:buChar char="○"/>
              <a:defRPr/>
            </a:lvl5pPr>
            <a:lvl6pPr indent="-323850" lvl="5" marL="2743200" algn="l">
              <a:lnSpc>
                <a:spcPct val="115000"/>
              </a:lnSpc>
              <a:spcBef>
                <a:spcPts val="1600"/>
              </a:spcBef>
              <a:spcAft>
                <a:spcPts val="0"/>
              </a:spcAft>
              <a:buSzPts val="1500"/>
              <a:buChar char="■"/>
              <a:defRPr/>
            </a:lvl6pPr>
            <a:lvl7pPr indent="-323850" lvl="6" marL="3200400" algn="l">
              <a:lnSpc>
                <a:spcPct val="115000"/>
              </a:lnSpc>
              <a:spcBef>
                <a:spcPts val="1600"/>
              </a:spcBef>
              <a:spcAft>
                <a:spcPts val="0"/>
              </a:spcAft>
              <a:buSzPts val="1500"/>
              <a:buChar char="●"/>
              <a:defRPr/>
            </a:lvl7pPr>
            <a:lvl8pPr indent="-323850" lvl="7" marL="3657600" algn="l">
              <a:lnSpc>
                <a:spcPct val="115000"/>
              </a:lnSpc>
              <a:spcBef>
                <a:spcPts val="1600"/>
              </a:spcBef>
              <a:spcAft>
                <a:spcPts val="0"/>
              </a:spcAft>
              <a:buSzPts val="1500"/>
              <a:buChar char="○"/>
              <a:defRPr/>
            </a:lvl8pPr>
            <a:lvl9pPr indent="-323850" lvl="8" marL="4114800" algn="l">
              <a:lnSpc>
                <a:spcPct val="115000"/>
              </a:lnSpc>
              <a:spcBef>
                <a:spcPts val="1600"/>
              </a:spcBef>
              <a:spcAft>
                <a:spcPts val="1600"/>
              </a:spcAft>
              <a:buSzPts val="1500"/>
              <a:buChar char="■"/>
              <a:defRPr/>
            </a:lvl9pPr>
          </a:lstStyle>
          <a:p/>
        </p:txBody>
      </p:sp>
      <p:sp>
        <p:nvSpPr>
          <p:cNvPr id="29" name="Google Shape;29;p5"/>
          <p:cNvSpPr/>
          <p:nvPr/>
        </p:nvSpPr>
        <p:spPr>
          <a:xfrm>
            <a:off x="0" y="0"/>
            <a:ext cx="9144000" cy="83400"/>
          </a:xfrm>
          <a:prstGeom prst="rect">
            <a:avLst/>
          </a:prstGeom>
          <a:solidFill>
            <a:srgbClr val="004A7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p5"/>
          <p:cNvSpPr/>
          <p:nvPr/>
        </p:nvSpPr>
        <p:spPr>
          <a:xfrm>
            <a:off x="0" y="76200"/>
            <a:ext cx="9144000" cy="45300"/>
          </a:xfrm>
          <a:prstGeom prst="rect">
            <a:avLst/>
          </a:prstGeom>
          <a:solidFill>
            <a:srgbClr val="F6F3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1" name="Google Shape;31;p5"/>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2" name="Shape 32"/>
        <p:cNvGrpSpPr/>
        <p:nvPr/>
      </p:nvGrpSpPr>
      <p:grpSpPr>
        <a:xfrm>
          <a:off x="0" y="0"/>
          <a:ext cx="0" cy="0"/>
          <a:chOff x="0" y="0"/>
          <a:chExt cx="0" cy="0"/>
        </a:xfrm>
      </p:grpSpPr>
      <p:sp>
        <p:nvSpPr>
          <p:cNvPr id="33" name="Google Shape;33;p6"/>
          <p:cNvSpPr/>
          <p:nvPr/>
        </p:nvSpPr>
        <p:spPr>
          <a:xfrm>
            <a:off x="0" y="0"/>
            <a:ext cx="9144000" cy="83400"/>
          </a:xfrm>
          <a:prstGeom prst="rect">
            <a:avLst/>
          </a:prstGeom>
          <a:solidFill>
            <a:srgbClr val="004A7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7DA1"/>
              </a:solidFill>
              <a:latin typeface="Arial"/>
              <a:ea typeface="Arial"/>
              <a:cs typeface="Arial"/>
              <a:sym typeface="Arial"/>
            </a:endParaRPr>
          </a:p>
        </p:txBody>
      </p:sp>
      <p:sp>
        <p:nvSpPr>
          <p:cNvPr id="34" name="Google Shape;34;p6"/>
          <p:cNvSpPr txBox="1"/>
          <p:nvPr>
            <p:ph type="title"/>
          </p:nvPr>
        </p:nvSpPr>
        <p:spPr>
          <a:xfrm>
            <a:off x="729450" y="632850"/>
            <a:ext cx="7688700" cy="535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p:txBody>
      </p:sp>
      <p:sp>
        <p:nvSpPr>
          <p:cNvPr id="35" name="Google Shape;35;p6"/>
          <p:cNvSpPr/>
          <p:nvPr/>
        </p:nvSpPr>
        <p:spPr>
          <a:xfrm>
            <a:off x="0" y="76200"/>
            <a:ext cx="9144000" cy="45300"/>
          </a:xfrm>
          <a:prstGeom prst="rect">
            <a:avLst/>
          </a:prstGeom>
          <a:solidFill>
            <a:srgbClr val="F6F3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7DA1"/>
              </a:solidFill>
              <a:latin typeface="Arial"/>
              <a:ea typeface="Arial"/>
              <a:cs typeface="Arial"/>
              <a:sym typeface="Arial"/>
            </a:endParaRPr>
          </a:p>
        </p:txBody>
      </p:sp>
      <p:pic>
        <p:nvPicPr>
          <p:cNvPr id="36" name="Google Shape;36;p6"/>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plus image right">
  <p:cSld name="ONE_COLUMN_TEXT">
    <p:spTree>
      <p:nvGrpSpPr>
        <p:cNvPr id="37" name="Shape 37"/>
        <p:cNvGrpSpPr/>
        <p:nvPr/>
      </p:nvGrpSpPr>
      <p:grpSpPr>
        <a:xfrm>
          <a:off x="0" y="0"/>
          <a:ext cx="0" cy="0"/>
          <a:chOff x="0" y="0"/>
          <a:chExt cx="0" cy="0"/>
        </a:xfrm>
      </p:grpSpPr>
      <p:sp>
        <p:nvSpPr>
          <p:cNvPr id="38" name="Google Shape;38;p7"/>
          <p:cNvSpPr/>
          <p:nvPr/>
        </p:nvSpPr>
        <p:spPr>
          <a:xfrm>
            <a:off x="0" y="0"/>
            <a:ext cx="9144000" cy="83400"/>
          </a:xfrm>
          <a:prstGeom prst="rect">
            <a:avLst/>
          </a:prstGeom>
          <a:solidFill>
            <a:srgbClr val="004A7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7"/>
          <p:cNvSpPr txBox="1"/>
          <p:nvPr>
            <p:ph type="title"/>
          </p:nvPr>
        </p:nvSpPr>
        <p:spPr>
          <a:xfrm>
            <a:off x="727650" y="632850"/>
            <a:ext cx="4153800" cy="535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p:txBody>
      </p:sp>
      <p:sp>
        <p:nvSpPr>
          <p:cNvPr id="40" name="Google Shape;40;p7"/>
          <p:cNvSpPr txBox="1"/>
          <p:nvPr>
            <p:ph idx="1" type="body"/>
          </p:nvPr>
        </p:nvSpPr>
        <p:spPr>
          <a:xfrm>
            <a:off x="729450" y="1393075"/>
            <a:ext cx="4153800" cy="3209400"/>
          </a:xfrm>
          <a:prstGeom prst="rect">
            <a:avLst/>
          </a:prstGeom>
          <a:noFill/>
          <a:ln>
            <a:noFill/>
          </a:ln>
        </p:spPr>
        <p:txBody>
          <a:bodyPr anchorCtr="0" anchor="t" bIns="91425" lIns="91425" spcFirstLastPara="1" rIns="91425" wrap="square" tIns="91425">
            <a:noAutofit/>
          </a:bodyPr>
          <a:lstStyle>
            <a:lvl1pPr indent="-323850" lvl="0" marL="457200" algn="l">
              <a:lnSpc>
                <a:spcPct val="115000"/>
              </a:lnSpc>
              <a:spcBef>
                <a:spcPts val="0"/>
              </a:spcBef>
              <a:spcAft>
                <a:spcPts val="0"/>
              </a:spcAft>
              <a:buSzPts val="1500"/>
              <a:buChar char="●"/>
              <a:defRPr/>
            </a:lvl1pPr>
            <a:lvl2pPr indent="-323850" lvl="1" marL="914400" algn="l">
              <a:lnSpc>
                <a:spcPct val="115000"/>
              </a:lnSpc>
              <a:spcBef>
                <a:spcPts val="1600"/>
              </a:spcBef>
              <a:spcAft>
                <a:spcPts val="0"/>
              </a:spcAft>
              <a:buSzPts val="1500"/>
              <a:buChar char="○"/>
              <a:defRPr/>
            </a:lvl2pPr>
            <a:lvl3pPr indent="-323850" lvl="2" marL="1371600" algn="l">
              <a:lnSpc>
                <a:spcPct val="115000"/>
              </a:lnSpc>
              <a:spcBef>
                <a:spcPts val="1600"/>
              </a:spcBef>
              <a:spcAft>
                <a:spcPts val="0"/>
              </a:spcAft>
              <a:buSzPts val="1500"/>
              <a:buChar char="■"/>
              <a:defRPr/>
            </a:lvl3pPr>
            <a:lvl4pPr indent="-323850" lvl="3" marL="1828800" algn="l">
              <a:lnSpc>
                <a:spcPct val="115000"/>
              </a:lnSpc>
              <a:spcBef>
                <a:spcPts val="1600"/>
              </a:spcBef>
              <a:spcAft>
                <a:spcPts val="0"/>
              </a:spcAft>
              <a:buSzPts val="1500"/>
              <a:buChar char="●"/>
              <a:defRPr/>
            </a:lvl4pPr>
            <a:lvl5pPr indent="-323850" lvl="4" marL="2286000" algn="l">
              <a:lnSpc>
                <a:spcPct val="115000"/>
              </a:lnSpc>
              <a:spcBef>
                <a:spcPts val="1600"/>
              </a:spcBef>
              <a:spcAft>
                <a:spcPts val="0"/>
              </a:spcAft>
              <a:buSzPts val="1500"/>
              <a:buChar char="○"/>
              <a:defRPr/>
            </a:lvl5pPr>
            <a:lvl6pPr indent="-323850" lvl="5" marL="2743200" algn="l">
              <a:lnSpc>
                <a:spcPct val="115000"/>
              </a:lnSpc>
              <a:spcBef>
                <a:spcPts val="1600"/>
              </a:spcBef>
              <a:spcAft>
                <a:spcPts val="0"/>
              </a:spcAft>
              <a:buSzPts val="1500"/>
              <a:buChar char="■"/>
              <a:defRPr/>
            </a:lvl6pPr>
            <a:lvl7pPr indent="-323850" lvl="6" marL="3200400" algn="l">
              <a:lnSpc>
                <a:spcPct val="115000"/>
              </a:lnSpc>
              <a:spcBef>
                <a:spcPts val="1600"/>
              </a:spcBef>
              <a:spcAft>
                <a:spcPts val="0"/>
              </a:spcAft>
              <a:buSzPts val="1500"/>
              <a:buChar char="●"/>
              <a:defRPr/>
            </a:lvl7pPr>
            <a:lvl8pPr indent="-323850" lvl="7" marL="3657600" algn="l">
              <a:lnSpc>
                <a:spcPct val="115000"/>
              </a:lnSpc>
              <a:spcBef>
                <a:spcPts val="1600"/>
              </a:spcBef>
              <a:spcAft>
                <a:spcPts val="0"/>
              </a:spcAft>
              <a:buSzPts val="1500"/>
              <a:buChar char="○"/>
              <a:defRPr/>
            </a:lvl8pPr>
            <a:lvl9pPr indent="-323850" lvl="8" marL="4114800" algn="l">
              <a:lnSpc>
                <a:spcPct val="115000"/>
              </a:lnSpc>
              <a:spcBef>
                <a:spcPts val="1600"/>
              </a:spcBef>
              <a:spcAft>
                <a:spcPts val="1600"/>
              </a:spcAft>
              <a:buSzPts val="1500"/>
              <a:buChar char="■"/>
              <a:defRPr/>
            </a:lvl9pPr>
          </a:lstStyle>
          <a:p/>
        </p:txBody>
      </p:sp>
      <p:sp>
        <p:nvSpPr>
          <p:cNvPr id="41" name="Google Shape;41;p7"/>
          <p:cNvSpPr/>
          <p:nvPr/>
        </p:nvSpPr>
        <p:spPr>
          <a:xfrm>
            <a:off x="0" y="76200"/>
            <a:ext cx="9144000" cy="45300"/>
          </a:xfrm>
          <a:prstGeom prst="rect">
            <a:avLst/>
          </a:prstGeom>
          <a:solidFill>
            <a:srgbClr val="F6F3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2" name="Google Shape;42;p7"/>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plus image left">
  <p:cSld name="ONE_COLUMN_TEXT_1">
    <p:spTree>
      <p:nvGrpSpPr>
        <p:cNvPr id="43" name="Shape 43"/>
        <p:cNvGrpSpPr/>
        <p:nvPr/>
      </p:nvGrpSpPr>
      <p:grpSpPr>
        <a:xfrm>
          <a:off x="0" y="0"/>
          <a:ext cx="0" cy="0"/>
          <a:chOff x="0" y="0"/>
          <a:chExt cx="0" cy="0"/>
        </a:xfrm>
      </p:grpSpPr>
      <p:sp>
        <p:nvSpPr>
          <p:cNvPr id="44" name="Google Shape;44;p8"/>
          <p:cNvSpPr/>
          <p:nvPr/>
        </p:nvSpPr>
        <p:spPr>
          <a:xfrm>
            <a:off x="0" y="0"/>
            <a:ext cx="9144000" cy="83400"/>
          </a:xfrm>
          <a:prstGeom prst="rect">
            <a:avLst/>
          </a:prstGeom>
          <a:solidFill>
            <a:srgbClr val="004A7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8"/>
          <p:cNvSpPr txBox="1"/>
          <p:nvPr>
            <p:ph type="title"/>
          </p:nvPr>
        </p:nvSpPr>
        <p:spPr>
          <a:xfrm>
            <a:off x="4557150" y="632850"/>
            <a:ext cx="4093200" cy="535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p:txBody>
      </p:sp>
      <p:sp>
        <p:nvSpPr>
          <p:cNvPr id="46" name="Google Shape;46;p8"/>
          <p:cNvSpPr txBox="1"/>
          <p:nvPr>
            <p:ph idx="1" type="body"/>
          </p:nvPr>
        </p:nvSpPr>
        <p:spPr>
          <a:xfrm>
            <a:off x="4557150" y="1393075"/>
            <a:ext cx="4093200" cy="3209400"/>
          </a:xfrm>
          <a:prstGeom prst="rect">
            <a:avLst/>
          </a:prstGeom>
          <a:noFill/>
          <a:ln>
            <a:noFill/>
          </a:ln>
        </p:spPr>
        <p:txBody>
          <a:bodyPr anchorCtr="0" anchor="t" bIns="91425" lIns="91425" spcFirstLastPara="1" rIns="91425" wrap="square" tIns="91425">
            <a:noAutofit/>
          </a:bodyPr>
          <a:lstStyle>
            <a:lvl1pPr indent="-323850" lvl="0" marL="457200" algn="l">
              <a:lnSpc>
                <a:spcPct val="115000"/>
              </a:lnSpc>
              <a:spcBef>
                <a:spcPts val="0"/>
              </a:spcBef>
              <a:spcAft>
                <a:spcPts val="0"/>
              </a:spcAft>
              <a:buSzPts val="1500"/>
              <a:buChar char="●"/>
              <a:defRPr/>
            </a:lvl1pPr>
            <a:lvl2pPr indent="-323850" lvl="1" marL="914400" algn="l">
              <a:lnSpc>
                <a:spcPct val="115000"/>
              </a:lnSpc>
              <a:spcBef>
                <a:spcPts val="1600"/>
              </a:spcBef>
              <a:spcAft>
                <a:spcPts val="0"/>
              </a:spcAft>
              <a:buSzPts val="1500"/>
              <a:buChar char="○"/>
              <a:defRPr/>
            </a:lvl2pPr>
            <a:lvl3pPr indent="-323850" lvl="2" marL="1371600" algn="l">
              <a:lnSpc>
                <a:spcPct val="115000"/>
              </a:lnSpc>
              <a:spcBef>
                <a:spcPts val="1600"/>
              </a:spcBef>
              <a:spcAft>
                <a:spcPts val="0"/>
              </a:spcAft>
              <a:buSzPts val="1500"/>
              <a:buChar char="■"/>
              <a:defRPr/>
            </a:lvl3pPr>
            <a:lvl4pPr indent="-323850" lvl="3" marL="1828800" algn="l">
              <a:lnSpc>
                <a:spcPct val="115000"/>
              </a:lnSpc>
              <a:spcBef>
                <a:spcPts val="1600"/>
              </a:spcBef>
              <a:spcAft>
                <a:spcPts val="0"/>
              </a:spcAft>
              <a:buSzPts val="1500"/>
              <a:buChar char="●"/>
              <a:defRPr/>
            </a:lvl4pPr>
            <a:lvl5pPr indent="-323850" lvl="4" marL="2286000" algn="l">
              <a:lnSpc>
                <a:spcPct val="115000"/>
              </a:lnSpc>
              <a:spcBef>
                <a:spcPts val="1600"/>
              </a:spcBef>
              <a:spcAft>
                <a:spcPts val="0"/>
              </a:spcAft>
              <a:buSzPts val="1500"/>
              <a:buChar char="○"/>
              <a:defRPr/>
            </a:lvl5pPr>
            <a:lvl6pPr indent="-323850" lvl="5" marL="2743200" algn="l">
              <a:lnSpc>
                <a:spcPct val="115000"/>
              </a:lnSpc>
              <a:spcBef>
                <a:spcPts val="1600"/>
              </a:spcBef>
              <a:spcAft>
                <a:spcPts val="0"/>
              </a:spcAft>
              <a:buSzPts val="1500"/>
              <a:buChar char="■"/>
              <a:defRPr/>
            </a:lvl6pPr>
            <a:lvl7pPr indent="-323850" lvl="6" marL="3200400" algn="l">
              <a:lnSpc>
                <a:spcPct val="115000"/>
              </a:lnSpc>
              <a:spcBef>
                <a:spcPts val="1600"/>
              </a:spcBef>
              <a:spcAft>
                <a:spcPts val="0"/>
              </a:spcAft>
              <a:buSzPts val="1500"/>
              <a:buChar char="●"/>
              <a:defRPr/>
            </a:lvl7pPr>
            <a:lvl8pPr indent="-323850" lvl="7" marL="3657600" algn="l">
              <a:lnSpc>
                <a:spcPct val="115000"/>
              </a:lnSpc>
              <a:spcBef>
                <a:spcPts val="1600"/>
              </a:spcBef>
              <a:spcAft>
                <a:spcPts val="0"/>
              </a:spcAft>
              <a:buSzPts val="1500"/>
              <a:buChar char="○"/>
              <a:defRPr/>
            </a:lvl8pPr>
            <a:lvl9pPr indent="-323850" lvl="8" marL="4114800" algn="l">
              <a:lnSpc>
                <a:spcPct val="115000"/>
              </a:lnSpc>
              <a:spcBef>
                <a:spcPts val="1600"/>
              </a:spcBef>
              <a:spcAft>
                <a:spcPts val="1600"/>
              </a:spcAft>
              <a:buSzPts val="1500"/>
              <a:buChar char="■"/>
              <a:defRPr/>
            </a:lvl9pPr>
          </a:lstStyle>
          <a:p/>
        </p:txBody>
      </p:sp>
      <p:sp>
        <p:nvSpPr>
          <p:cNvPr id="47" name="Google Shape;47;p8"/>
          <p:cNvSpPr/>
          <p:nvPr/>
        </p:nvSpPr>
        <p:spPr>
          <a:xfrm>
            <a:off x="0" y="76200"/>
            <a:ext cx="9144000" cy="45300"/>
          </a:xfrm>
          <a:prstGeom prst="rect">
            <a:avLst/>
          </a:prstGeom>
          <a:solidFill>
            <a:srgbClr val="F6F3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8" name="Google Shape;48;p8"/>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plus image left 1">
  <p:cSld name="ONE_COLUMN_TEXT_1_1">
    <p:spTree>
      <p:nvGrpSpPr>
        <p:cNvPr id="49" name="Shape 49"/>
        <p:cNvGrpSpPr/>
        <p:nvPr/>
      </p:nvGrpSpPr>
      <p:grpSpPr>
        <a:xfrm>
          <a:off x="0" y="0"/>
          <a:ext cx="0" cy="0"/>
          <a:chOff x="0" y="0"/>
          <a:chExt cx="0" cy="0"/>
        </a:xfrm>
      </p:grpSpPr>
      <p:sp>
        <p:nvSpPr>
          <p:cNvPr id="50" name="Google Shape;50;p9"/>
          <p:cNvSpPr/>
          <p:nvPr/>
        </p:nvSpPr>
        <p:spPr>
          <a:xfrm>
            <a:off x="0" y="0"/>
            <a:ext cx="9144000" cy="83400"/>
          </a:xfrm>
          <a:prstGeom prst="rect">
            <a:avLst/>
          </a:prstGeom>
          <a:solidFill>
            <a:srgbClr val="004A7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 name="Google Shape;51;p9"/>
          <p:cNvSpPr txBox="1"/>
          <p:nvPr>
            <p:ph idx="1" type="body"/>
          </p:nvPr>
        </p:nvSpPr>
        <p:spPr>
          <a:xfrm>
            <a:off x="4336575" y="1393075"/>
            <a:ext cx="4313700" cy="3209400"/>
          </a:xfrm>
          <a:prstGeom prst="rect">
            <a:avLst/>
          </a:prstGeom>
          <a:noFill/>
          <a:ln>
            <a:noFill/>
          </a:ln>
        </p:spPr>
        <p:txBody>
          <a:bodyPr anchorCtr="0" anchor="t" bIns="91425" lIns="91425" spcFirstLastPara="1" rIns="91425" wrap="square" tIns="91425">
            <a:noAutofit/>
          </a:bodyPr>
          <a:lstStyle>
            <a:lvl1pPr indent="-323850" lvl="0" marL="457200" algn="l">
              <a:lnSpc>
                <a:spcPct val="115000"/>
              </a:lnSpc>
              <a:spcBef>
                <a:spcPts val="0"/>
              </a:spcBef>
              <a:spcAft>
                <a:spcPts val="0"/>
              </a:spcAft>
              <a:buSzPts val="1500"/>
              <a:buChar char="●"/>
              <a:defRPr/>
            </a:lvl1pPr>
            <a:lvl2pPr indent="-323850" lvl="1" marL="914400" algn="l">
              <a:lnSpc>
                <a:spcPct val="115000"/>
              </a:lnSpc>
              <a:spcBef>
                <a:spcPts val="1600"/>
              </a:spcBef>
              <a:spcAft>
                <a:spcPts val="0"/>
              </a:spcAft>
              <a:buSzPts val="1500"/>
              <a:buChar char="○"/>
              <a:defRPr/>
            </a:lvl2pPr>
            <a:lvl3pPr indent="-323850" lvl="2" marL="1371600" algn="l">
              <a:lnSpc>
                <a:spcPct val="115000"/>
              </a:lnSpc>
              <a:spcBef>
                <a:spcPts val="1600"/>
              </a:spcBef>
              <a:spcAft>
                <a:spcPts val="0"/>
              </a:spcAft>
              <a:buSzPts val="1500"/>
              <a:buChar char="■"/>
              <a:defRPr/>
            </a:lvl3pPr>
            <a:lvl4pPr indent="-323850" lvl="3" marL="1828800" algn="l">
              <a:lnSpc>
                <a:spcPct val="115000"/>
              </a:lnSpc>
              <a:spcBef>
                <a:spcPts val="1600"/>
              </a:spcBef>
              <a:spcAft>
                <a:spcPts val="0"/>
              </a:spcAft>
              <a:buSzPts val="1500"/>
              <a:buChar char="●"/>
              <a:defRPr/>
            </a:lvl4pPr>
            <a:lvl5pPr indent="-323850" lvl="4" marL="2286000" algn="l">
              <a:lnSpc>
                <a:spcPct val="115000"/>
              </a:lnSpc>
              <a:spcBef>
                <a:spcPts val="1600"/>
              </a:spcBef>
              <a:spcAft>
                <a:spcPts val="0"/>
              </a:spcAft>
              <a:buSzPts val="1500"/>
              <a:buChar char="○"/>
              <a:defRPr/>
            </a:lvl5pPr>
            <a:lvl6pPr indent="-323850" lvl="5" marL="2743200" algn="l">
              <a:lnSpc>
                <a:spcPct val="115000"/>
              </a:lnSpc>
              <a:spcBef>
                <a:spcPts val="1600"/>
              </a:spcBef>
              <a:spcAft>
                <a:spcPts val="0"/>
              </a:spcAft>
              <a:buSzPts val="1500"/>
              <a:buChar char="■"/>
              <a:defRPr/>
            </a:lvl6pPr>
            <a:lvl7pPr indent="-323850" lvl="6" marL="3200400" algn="l">
              <a:lnSpc>
                <a:spcPct val="115000"/>
              </a:lnSpc>
              <a:spcBef>
                <a:spcPts val="1600"/>
              </a:spcBef>
              <a:spcAft>
                <a:spcPts val="0"/>
              </a:spcAft>
              <a:buSzPts val="1500"/>
              <a:buChar char="●"/>
              <a:defRPr/>
            </a:lvl7pPr>
            <a:lvl8pPr indent="-323850" lvl="7" marL="3657600" algn="l">
              <a:lnSpc>
                <a:spcPct val="115000"/>
              </a:lnSpc>
              <a:spcBef>
                <a:spcPts val="1600"/>
              </a:spcBef>
              <a:spcAft>
                <a:spcPts val="0"/>
              </a:spcAft>
              <a:buSzPts val="1500"/>
              <a:buChar char="○"/>
              <a:defRPr/>
            </a:lvl8pPr>
            <a:lvl9pPr indent="-323850" lvl="8" marL="4114800" algn="l">
              <a:lnSpc>
                <a:spcPct val="115000"/>
              </a:lnSpc>
              <a:spcBef>
                <a:spcPts val="1600"/>
              </a:spcBef>
              <a:spcAft>
                <a:spcPts val="1600"/>
              </a:spcAft>
              <a:buSzPts val="1500"/>
              <a:buChar char="■"/>
              <a:defRPr/>
            </a:lvl9pPr>
          </a:lstStyle>
          <a:p/>
        </p:txBody>
      </p:sp>
      <p:sp>
        <p:nvSpPr>
          <p:cNvPr id="52" name="Google Shape;52;p9"/>
          <p:cNvSpPr txBox="1"/>
          <p:nvPr>
            <p:ph type="title"/>
          </p:nvPr>
        </p:nvSpPr>
        <p:spPr>
          <a:xfrm>
            <a:off x="729450" y="632850"/>
            <a:ext cx="7688700" cy="535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p:txBody>
      </p:sp>
      <p:sp>
        <p:nvSpPr>
          <p:cNvPr id="53" name="Google Shape;53;p9"/>
          <p:cNvSpPr/>
          <p:nvPr/>
        </p:nvSpPr>
        <p:spPr>
          <a:xfrm>
            <a:off x="0" y="76200"/>
            <a:ext cx="9144000" cy="45300"/>
          </a:xfrm>
          <a:prstGeom prst="rect">
            <a:avLst/>
          </a:prstGeom>
          <a:solidFill>
            <a:srgbClr val="F6F3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4" name="Google Shape;54;p9"/>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ull quote">
  <p:cSld name="MAIN_POINT">
    <p:bg>
      <p:bgPr>
        <a:solidFill>
          <a:srgbClr val="4A4A4A"/>
        </a:solidFill>
      </p:bgPr>
    </p:bg>
    <p:spTree>
      <p:nvGrpSpPr>
        <p:cNvPr id="55" name="Shape 55"/>
        <p:cNvGrpSpPr/>
        <p:nvPr/>
      </p:nvGrpSpPr>
      <p:grpSpPr>
        <a:xfrm>
          <a:off x="0" y="0"/>
          <a:ext cx="0" cy="0"/>
          <a:chOff x="0" y="0"/>
          <a:chExt cx="0" cy="0"/>
        </a:xfrm>
      </p:grpSpPr>
      <p:sp>
        <p:nvSpPr>
          <p:cNvPr id="56" name="Google Shape;56;p10"/>
          <p:cNvSpPr txBox="1"/>
          <p:nvPr>
            <p:ph type="title"/>
          </p:nvPr>
        </p:nvSpPr>
        <p:spPr>
          <a:xfrm>
            <a:off x="2156900" y="864300"/>
            <a:ext cx="5593800" cy="2985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p:txBody>
      </p:sp>
      <p:pic>
        <p:nvPicPr>
          <p:cNvPr id="57" name="Google Shape;57;p10"/>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
        <p:nvSpPr>
          <p:cNvPr id="58" name="Google Shape;58;p10"/>
          <p:cNvSpPr txBox="1"/>
          <p:nvPr/>
        </p:nvSpPr>
        <p:spPr>
          <a:xfrm>
            <a:off x="6617700" y="4799100"/>
            <a:ext cx="2526300" cy="3444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900"/>
              <a:buFont typeface="Arial"/>
              <a:buNone/>
            </a:pPr>
            <a:r>
              <a:rPr b="0" i="0" lang="en" sz="900" u="none" cap="none" strike="noStrike">
                <a:solidFill>
                  <a:srgbClr val="FFFFFF"/>
                </a:solidFill>
                <a:latin typeface="Arimo"/>
                <a:ea typeface="Arimo"/>
                <a:cs typeface="Arimo"/>
                <a:sym typeface="Arimo"/>
              </a:rPr>
              <a:t>© SOPHIA INSTITUTE FOR TEACHERS</a:t>
            </a:r>
            <a:endParaRPr b="0" i="0" sz="900" u="none" cap="none" strike="noStrike">
              <a:solidFill>
                <a:srgbClr val="FFFFFF"/>
              </a:solidFill>
              <a:latin typeface="Arial"/>
              <a:ea typeface="Arial"/>
              <a:cs typeface="Arial"/>
              <a:sym typeface="Arial"/>
            </a:endParaRPr>
          </a:p>
        </p:txBody>
      </p:sp>
      <p:sp>
        <p:nvSpPr>
          <p:cNvPr id="59" name="Google Shape;59;p10"/>
          <p:cNvSpPr txBox="1"/>
          <p:nvPr/>
        </p:nvSpPr>
        <p:spPr>
          <a:xfrm>
            <a:off x="486050" y="122021"/>
            <a:ext cx="1559400" cy="1498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5000"/>
              <a:buFont typeface="Arial"/>
              <a:buNone/>
            </a:pPr>
            <a:r>
              <a:rPr b="1" i="0" lang="en" sz="25000" u="none" cap="none" strike="noStrike">
                <a:solidFill>
                  <a:srgbClr val="0086C6"/>
                </a:solidFill>
                <a:latin typeface="Arimo"/>
                <a:ea typeface="Arimo"/>
                <a:cs typeface="Arimo"/>
                <a:sym typeface="Arimo"/>
              </a:rPr>
              <a:t>“</a:t>
            </a:r>
            <a:endParaRPr b="1" i="0" sz="25000" u="none" cap="none" strike="noStrike">
              <a:solidFill>
                <a:srgbClr val="0086C6"/>
              </a:solidFill>
              <a:latin typeface="Arimo"/>
              <a:ea typeface="Arimo"/>
              <a:cs typeface="Arimo"/>
              <a:sym typeface="Arimo"/>
            </a:endParaRPr>
          </a:p>
        </p:txBody>
      </p:sp>
      <p:sp>
        <p:nvSpPr>
          <p:cNvPr id="60" name="Google Shape;60;p10"/>
          <p:cNvSpPr/>
          <p:nvPr/>
        </p:nvSpPr>
        <p:spPr>
          <a:xfrm>
            <a:off x="0" y="0"/>
            <a:ext cx="9144000" cy="83400"/>
          </a:xfrm>
          <a:prstGeom prst="rect">
            <a:avLst/>
          </a:prstGeom>
          <a:solidFill>
            <a:srgbClr val="0086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4A4A4A"/>
              </a:buClr>
              <a:buSzPts val="2800"/>
              <a:buFont typeface="Arial"/>
              <a:buNone/>
              <a:defRPr b="1" i="0" sz="2800" u="none" cap="none" strike="noStrike">
                <a:solidFill>
                  <a:srgbClr val="4A4A4A"/>
                </a:solidFill>
                <a:latin typeface="Arial"/>
                <a:ea typeface="Arial"/>
                <a:cs typeface="Arial"/>
                <a:sym typeface="Arial"/>
              </a:defRPr>
            </a:lvl1pPr>
            <a:lvl2pPr lvl="1"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2pPr>
            <a:lvl3pPr lvl="2"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3pPr>
            <a:lvl4pPr lvl="3"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4pPr>
            <a:lvl5pPr lvl="4"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5pPr>
            <a:lvl6pPr lvl="5"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6pPr>
            <a:lvl7pPr lvl="6"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7pPr>
            <a:lvl8pPr lvl="7"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8pPr>
            <a:lvl9pPr lvl="8"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23850" lvl="0" marL="457200" marR="0" rtl="0" algn="l">
              <a:lnSpc>
                <a:spcPct val="115000"/>
              </a:lnSpc>
              <a:spcBef>
                <a:spcPts val="0"/>
              </a:spcBef>
              <a:spcAft>
                <a:spcPts val="0"/>
              </a:spcAft>
              <a:buClr>
                <a:srgbClr val="4A4A4A"/>
              </a:buClr>
              <a:buSzPts val="1500"/>
              <a:buFont typeface="Times New Roman"/>
              <a:buChar char="●"/>
              <a:defRPr b="0" i="0" sz="1500" u="none" cap="none" strike="noStrike">
                <a:solidFill>
                  <a:srgbClr val="4A4A4A"/>
                </a:solidFill>
                <a:latin typeface="Times New Roman"/>
                <a:ea typeface="Times New Roman"/>
                <a:cs typeface="Times New Roman"/>
                <a:sym typeface="Times New Roman"/>
              </a:defRPr>
            </a:lvl1pPr>
            <a:lvl2pPr indent="-323850" lvl="1" marL="914400" marR="0" rtl="0" algn="l">
              <a:lnSpc>
                <a:spcPct val="115000"/>
              </a:lnSpc>
              <a:spcBef>
                <a:spcPts val="1600"/>
              </a:spcBef>
              <a:spcAft>
                <a:spcPts val="0"/>
              </a:spcAft>
              <a:buClr>
                <a:srgbClr val="4A4A4A"/>
              </a:buClr>
              <a:buSzPts val="1500"/>
              <a:buFont typeface="Times New Roman"/>
              <a:buChar char="○"/>
              <a:defRPr b="0" i="0" sz="1500" u="none" cap="none" strike="noStrike">
                <a:solidFill>
                  <a:srgbClr val="4A4A4A"/>
                </a:solidFill>
                <a:latin typeface="Times New Roman"/>
                <a:ea typeface="Times New Roman"/>
                <a:cs typeface="Times New Roman"/>
                <a:sym typeface="Times New Roman"/>
              </a:defRPr>
            </a:lvl2pPr>
            <a:lvl3pPr indent="-323850" lvl="2" marL="1371600" marR="0" rtl="0" algn="l">
              <a:lnSpc>
                <a:spcPct val="115000"/>
              </a:lnSpc>
              <a:spcBef>
                <a:spcPts val="1600"/>
              </a:spcBef>
              <a:spcAft>
                <a:spcPts val="0"/>
              </a:spcAft>
              <a:buClr>
                <a:srgbClr val="4A4A4A"/>
              </a:buClr>
              <a:buSzPts val="1500"/>
              <a:buFont typeface="Times New Roman"/>
              <a:buChar char="■"/>
              <a:defRPr b="0" i="0" sz="1500" u="none" cap="none" strike="noStrike">
                <a:solidFill>
                  <a:srgbClr val="4A4A4A"/>
                </a:solidFill>
                <a:latin typeface="Times New Roman"/>
                <a:ea typeface="Times New Roman"/>
                <a:cs typeface="Times New Roman"/>
                <a:sym typeface="Times New Roman"/>
              </a:defRPr>
            </a:lvl3pPr>
            <a:lvl4pPr indent="-323850" lvl="3" marL="1828800" marR="0" rtl="0" algn="l">
              <a:lnSpc>
                <a:spcPct val="115000"/>
              </a:lnSpc>
              <a:spcBef>
                <a:spcPts val="1600"/>
              </a:spcBef>
              <a:spcAft>
                <a:spcPts val="0"/>
              </a:spcAft>
              <a:buClr>
                <a:srgbClr val="4A4A4A"/>
              </a:buClr>
              <a:buSzPts val="1500"/>
              <a:buFont typeface="Times New Roman"/>
              <a:buChar char="●"/>
              <a:defRPr b="0" i="0" sz="1500" u="none" cap="none" strike="noStrike">
                <a:solidFill>
                  <a:srgbClr val="4A4A4A"/>
                </a:solidFill>
                <a:latin typeface="Times New Roman"/>
                <a:ea typeface="Times New Roman"/>
                <a:cs typeface="Times New Roman"/>
                <a:sym typeface="Times New Roman"/>
              </a:defRPr>
            </a:lvl4pPr>
            <a:lvl5pPr indent="-323850" lvl="4" marL="2286000" marR="0" rtl="0" algn="l">
              <a:lnSpc>
                <a:spcPct val="115000"/>
              </a:lnSpc>
              <a:spcBef>
                <a:spcPts val="1600"/>
              </a:spcBef>
              <a:spcAft>
                <a:spcPts val="0"/>
              </a:spcAft>
              <a:buClr>
                <a:srgbClr val="4A4A4A"/>
              </a:buClr>
              <a:buSzPts val="1500"/>
              <a:buFont typeface="Times New Roman"/>
              <a:buChar char="○"/>
              <a:defRPr b="0" i="0" sz="1500" u="none" cap="none" strike="noStrike">
                <a:solidFill>
                  <a:srgbClr val="4A4A4A"/>
                </a:solidFill>
                <a:latin typeface="Times New Roman"/>
                <a:ea typeface="Times New Roman"/>
                <a:cs typeface="Times New Roman"/>
                <a:sym typeface="Times New Roman"/>
              </a:defRPr>
            </a:lvl5pPr>
            <a:lvl6pPr indent="-323850" lvl="5" marL="2743200" marR="0" rtl="0" algn="l">
              <a:lnSpc>
                <a:spcPct val="115000"/>
              </a:lnSpc>
              <a:spcBef>
                <a:spcPts val="1600"/>
              </a:spcBef>
              <a:spcAft>
                <a:spcPts val="0"/>
              </a:spcAft>
              <a:buClr>
                <a:srgbClr val="4A4A4A"/>
              </a:buClr>
              <a:buSzPts val="1500"/>
              <a:buFont typeface="Times New Roman"/>
              <a:buChar char="■"/>
              <a:defRPr b="0" i="0" sz="1500" u="none" cap="none" strike="noStrike">
                <a:solidFill>
                  <a:srgbClr val="4A4A4A"/>
                </a:solidFill>
                <a:latin typeface="Times New Roman"/>
                <a:ea typeface="Times New Roman"/>
                <a:cs typeface="Times New Roman"/>
                <a:sym typeface="Times New Roman"/>
              </a:defRPr>
            </a:lvl6pPr>
            <a:lvl7pPr indent="-323850" lvl="6" marL="3200400" marR="0" rtl="0" algn="l">
              <a:lnSpc>
                <a:spcPct val="115000"/>
              </a:lnSpc>
              <a:spcBef>
                <a:spcPts val="1600"/>
              </a:spcBef>
              <a:spcAft>
                <a:spcPts val="0"/>
              </a:spcAft>
              <a:buClr>
                <a:srgbClr val="4A4A4A"/>
              </a:buClr>
              <a:buSzPts val="1500"/>
              <a:buFont typeface="Times New Roman"/>
              <a:buChar char="●"/>
              <a:defRPr b="0" i="0" sz="1500" u="none" cap="none" strike="noStrike">
                <a:solidFill>
                  <a:srgbClr val="4A4A4A"/>
                </a:solidFill>
                <a:latin typeface="Times New Roman"/>
                <a:ea typeface="Times New Roman"/>
                <a:cs typeface="Times New Roman"/>
                <a:sym typeface="Times New Roman"/>
              </a:defRPr>
            </a:lvl7pPr>
            <a:lvl8pPr indent="-323850" lvl="7" marL="3657600" marR="0" rtl="0" algn="l">
              <a:lnSpc>
                <a:spcPct val="115000"/>
              </a:lnSpc>
              <a:spcBef>
                <a:spcPts val="1600"/>
              </a:spcBef>
              <a:spcAft>
                <a:spcPts val="0"/>
              </a:spcAft>
              <a:buClr>
                <a:srgbClr val="4A4A4A"/>
              </a:buClr>
              <a:buSzPts val="1500"/>
              <a:buFont typeface="Times New Roman"/>
              <a:buChar char="○"/>
              <a:defRPr b="0" i="0" sz="1500" u="none" cap="none" strike="noStrike">
                <a:solidFill>
                  <a:srgbClr val="4A4A4A"/>
                </a:solidFill>
                <a:latin typeface="Times New Roman"/>
                <a:ea typeface="Times New Roman"/>
                <a:cs typeface="Times New Roman"/>
                <a:sym typeface="Times New Roman"/>
              </a:defRPr>
            </a:lvl8pPr>
            <a:lvl9pPr indent="-323850" lvl="8" marL="4114800" marR="0" rtl="0" algn="l">
              <a:lnSpc>
                <a:spcPct val="115000"/>
              </a:lnSpc>
              <a:spcBef>
                <a:spcPts val="1600"/>
              </a:spcBef>
              <a:spcAft>
                <a:spcPts val="1600"/>
              </a:spcAft>
              <a:buClr>
                <a:srgbClr val="4A4A4A"/>
              </a:buClr>
              <a:buSzPts val="1500"/>
              <a:buFont typeface="Times New Roman"/>
              <a:buChar char="■"/>
              <a:defRPr b="0" i="0" sz="1500" u="none" cap="none" strike="noStrike">
                <a:solidFill>
                  <a:srgbClr val="4A4A4A"/>
                </a:solidFill>
                <a:latin typeface="Times New Roman"/>
                <a:ea typeface="Times New Roman"/>
                <a:cs typeface="Times New Roman"/>
                <a:sym typeface="Times New Roman"/>
              </a:defRPr>
            </a:lvl9pPr>
          </a:lstStyle>
          <a:p/>
        </p:txBody>
      </p:sp>
      <p:sp>
        <p:nvSpPr>
          <p:cNvPr id="8" name="Google Shape;8;p1"/>
          <p:cNvSpPr txBox="1"/>
          <p:nvPr/>
        </p:nvSpPr>
        <p:spPr>
          <a:xfrm>
            <a:off x="6617700" y="4799100"/>
            <a:ext cx="2526300" cy="3444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900"/>
              <a:buFont typeface="Arial"/>
              <a:buNone/>
            </a:pPr>
            <a:r>
              <a:rPr b="0" i="0" lang="en" sz="900" u="none" cap="none" strike="noStrike">
                <a:solidFill>
                  <a:srgbClr val="666666"/>
                </a:solidFill>
                <a:latin typeface="Arimo"/>
                <a:ea typeface="Arimo"/>
                <a:cs typeface="Arimo"/>
                <a:sym typeface="Arimo"/>
              </a:rPr>
              <a:t>© SOPHIA INSTITUTE FOR TEACHERS</a:t>
            </a:r>
            <a:endParaRPr b="0" i="0" sz="900" u="none" cap="none" strike="noStrike">
              <a:solidFill>
                <a:srgbClr val="666666"/>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3"/>
          <p:cNvSpPr txBox="1"/>
          <p:nvPr>
            <p:ph type="title"/>
          </p:nvPr>
        </p:nvSpPr>
        <p:spPr>
          <a:xfrm>
            <a:off x="729450" y="479950"/>
            <a:ext cx="7688400" cy="15186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600"/>
              <a:buNone/>
            </a:pPr>
            <a:r>
              <a:rPr lang="en"/>
              <a:t>Session 1: God Speaks to Us through Visible Creation</a:t>
            </a:r>
            <a:endParaRPr/>
          </a:p>
        </p:txBody>
      </p:sp>
      <p:sp>
        <p:nvSpPr>
          <p:cNvPr id="79" name="Google Shape;79;p13"/>
          <p:cNvSpPr txBox="1"/>
          <p:nvPr>
            <p:ph idx="1" type="body"/>
          </p:nvPr>
        </p:nvSpPr>
        <p:spPr>
          <a:xfrm>
            <a:off x="724950" y="2708525"/>
            <a:ext cx="7697400" cy="1655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500"/>
              <a:buNone/>
            </a:pPr>
            <a:r>
              <a:t/>
            </a:r>
            <a:endParaRPr/>
          </a:p>
        </p:txBody>
      </p:sp>
      <p:pic>
        <p:nvPicPr>
          <p:cNvPr id="80" name="Google Shape;80;p13"/>
          <p:cNvPicPr preferRelativeResize="0"/>
          <p:nvPr/>
        </p:nvPicPr>
        <p:blipFill rotWithShape="1">
          <a:blip r:embed="rId3">
            <a:alphaModFix/>
          </a:blip>
          <a:srcRect b="13033" l="0" r="0" t="13034"/>
          <a:stretch/>
        </p:blipFill>
        <p:spPr>
          <a:xfrm>
            <a:off x="3539700" y="2619725"/>
            <a:ext cx="2067900" cy="2010000"/>
          </a:xfrm>
          <a:prstGeom prst="ellipse">
            <a:avLst/>
          </a:prstGeom>
          <a:noFill/>
          <a:ln cap="flat" cmpd="sng" w="76200">
            <a:solidFill>
              <a:srgbClr val="E7E2D5"/>
            </a:solidFill>
            <a:prstDash val="solid"/>
            <a:round/>
            <a:headEnd len="sm" w="sm" type="none"/>
            <a:tailEnd len="sm" w="sm" type="none"/>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4"/>
          <p:cNvSpPr txBox="1"/>
          <p:nvPr>
            <p:ph type="title"/>
          </p:nvPr>
        </p:nvSpPr>
        <p:spPr>
          <a:xfrm>
            <a:off x="729450" y="632850"/>
            <a:ext cx="7688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a:t>The Creed</a:t>
            </a:r>
            <a:endParaRPr/>
          </a:p>
        </p:txBody>
      </p:sp>
      <p:sp>
        <p:nvSpPr>
          <p:cNvPr id="86" name="Google Shape;86;p14"/>
          <p:cNvSpPr txBox="1"/>
          <p:nvPr>
            <p:ph idx="1" type="body"/>
          </p:nvPr>
        </p:nvSpPr>
        <p:spPr>
          <a:xfrm>
            <a:off x="729450" y="1393075"/>
            <a:ext cx="7688700" cy="3209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0086C6"/>
              </a:buClr>
              <a:buSzPts val="1800"/>
              <a:buChar char="❏"/>
            </a:pPr>
            <a:r>
              <a:rPr lang="en" sz="1800"/>
              <a:t>A creed is a summary of faith and a profession of belief. We have the opportunity to profess our faith every Sunday at Mass when we pray the Nicene Creed.</a:t>
            </a:r>
            <a:endParaRPr sz="1800"/>
          </a:p>
          <a:p>
            <a:pPr indent="-342900" lvl="0" marL="457200" rtl="0" algn="l">
              <a:lnSpc>
                <a:spcPct val="115000"/>
              </a:lnSpc>
              <a:spcBef>
                <a:spcPts val="0"/>
              </a:spcBef>
              <a:spcAft>
                <a:spcPts val="0"/>
              </a:spcAft>
              <a:buClr>
                <a:srgbClr val="0086C6"/>
              </a:buClr>
              <a:buSzPts val="1800"/>
              <a:buChar char="❏"/>
            </a:pPr>
            <a:r>
              <a:rPr lang="en" sz="1800"/>
              <a:t>The Church has a few different creeds; the most common are the Apostles’ Creed and the Nicene Creed. The Apostles’ Creed dates to the first century and the time of the Apostles. The Nicene Creed dates to the late 300s. Both are still used today. Typically we pray the Apostles’ Creed at the beginning of a Rosary, and we pray the Nicene Creed at Mass. Both creeds, however, profess belief in the same thing: the essential elements of our Catholic Faith.</a:t>
            </a:r>
            <a:endParaRPr sz="1800">
              <a:solidFill>
                <a:srgbClr val="4A4A4A"/>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5"/>
          <p:cNvSpPr txBox="1"/>
          <p:nvPr>
            <p:ph type="title"/>
          </p:nvPr>
        </p:nvSpPr>
        <p:spPr>
          <a:xfrm>
            <a:off x="729450" y="632850"/>
            <a:ext cx="7688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a:t>Signs and Symbols</a:t>
            </a:r>
            <a:endParaRPr/>
          </a:p>
        </p:txBody>
      </p:sp>
      <p:sp>
        <p:nvSpPr>
          <p:cNvPr id="92" name="Google Shape;92;p15"/>
          <p:cNvSpPr txBox="1"/>
          <p:nvPr>
            <p:ph idx="1" type="body"/>
          </p:nvPr>
        </p:nvSpPr>
        <p:spPr>
          <a:xfrm>
            <a:off x="653250" y="1240675"/>
            <a:ext cx="7943100" cy="3209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0086C6"/>
              </a:buClr>
              <a:buSzPts val="1800"/>
              <a:buChar char="❏"/>
            </a:pPr>
            <a:r>
              <a:rPr lang="en" sz="1800">
                <a:solidFill>
                  <a:srgbClr val="4A4A4A"/>
                </a:solidFill>
              </a:rPr>
              <a:t>God uses the visible creation to communicate invisible realities to us,</a:t>
            </a:r>
            <a:r>
              <a:rPr lang="en" sz="1800"/>
              <a:t> </a:t>
            </a:r>
            <a:r>
              <a:rPr lang="en" sz="1800">
                <a:solidFill>
                  <a:srgbClr val="4A4A4A"/>
                </a:solidFill>
              </a:rPr>
              <a:t>such as who He is and His love and plan for us. This is the way we, as human beings, learn</a:t>
            </a:r>
            <a:r>
              <a:rPr lang="en" sz="1800"/>
              <a:t> </a:t>
            </a:r>
            <a:r>
              <a:rPr lang="en" sz="1800">
                <a:solidFill>
                  <a:srgbClr val="4A4A4A"/>
                </a:solidFill>
              </a:rPr>
              <a:t>and understand anything that is unseen. Love is invisible. You can’t see love. But there are</a:t>
            </a:r>
            <a:r>
              <a:rPr lang="en" sz="1800"/>
              <a:t> </a:t>
            </a:r>
            <a:r>
              <a:rPr lang="en" sz="1800">
                <a:solidFill>
                  <a:srgbClr val="4A4A4A"/>
                </a:solidFill>
              </a:rPr>
              <a:t>signs and symbols that help us to know and understand that love is real. A sign is a visible</a:t>
            </a:r>
            <a:r>
              <a:rPr lang="en" sz="1800"/>
              <a:t> </a:t>
            </a:r>
            <a:r>
              <a:rPr lang="en" sz="1800">
                <a:solidFill>
                  <a:srgbClr val="4A4A4A"/>
                </a:solidFill>
              </a:rPr>
              <a:t>representation of an invisible truth.</a:t>
            </a:r>
            <a:r>
              <a:rPr lang="en" sz="1800"/>
              <a:t> </a:t>
            </a:r>
            <a:endParaRPr sz="1800"/>
          </a:p>
          <a:p>
            <a:pPr indent="-342900" lvl="0" marL="457200" rtl="0" algn="l">
              <a:lnSpc>
                <a:spcPct val="115000"/>
              </a:lnSpc>
              <a:spcBef>
                <a:spcPts val="0"/>
              </a:spcBef>
              <a:spcAft>
                <a:spcPts val="0"/>
              </a:spcAft>
              <a:buClr>
                <a:srgbClr val="0086C6"/>
              </a:buClr>
              <a:buSzPts val="1800"/>
              <a:buChar char="❏"/>
            </a:pPr>
            <a:r>
              <a:rPr lang="en" sz="1800"/>
              <a:t>As human beings, we recognize and respond to common, universal signs and symbols to know and understand invisible feelings and ideas.</a:t>
            </a:r>
            <a:endParaRPr sz="18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6"/>
          <p:cNvSpPr txBox="1"/>
          <p:nvPr>
            <p:ph type="title"/>
          </p:nvPr>
        </p:nvSpPr>
        <p:spPr>
          <a:xfrm>
            <a:off x="729450" y="632850"/>
            <a:ext cx="7688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a:t>Ruah</a:t>
            </a:r>
            <a:endParaRPr/>
          </a:p>
        </p:txBody>
      </p:sp>
      <p:sp>
        <p:nvSpPr>
          <p:cNvPr id="98" name="Google Shape;98;p16"/>
          <p:cNvSpPr txBox="1"/>
          <p:nvPr>
            <p:ph idx="1" type="body"/>
          </p:nvPr>
        </p:nvSpPr>
        <p:spPr>
          <a:xfrm>
            <a:off x="653250" y="1240675"/>
            <a:ext cx="7943100" cy="3209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0086C6"/>
              </a:buClr>
              <a:buSzPts val="1800"/>
              <a:buChar char="❏"/>
            </a:pPr>
            <a:r>
              <a:rPr lang="en" sz="1800"/>
              <a:t>Read </a:t>
            </a:r>
            <a:r>
              <a:rPr b="1" lang="en" sz="1800"/>
              <a:t>Genesis 2:7</a:t>
            </a:r>
            <a:r>
              <a:rPr lang="en" sz="1800"/>
              <a:t>.</a:t>
            </a:r>
            <a:endParaRPr sz="1800"/>
          </a:p>
          <a:p>
            <a:pPr indent="-342900" lvl="0" marL="457200" rtl="0" algn="l">
              <a:lnSpc>
                <a:spcPct val="115000"/>
              </a:lnSpc>
              <a:spcBef>
                <a:spcPts val="0"/>
              </a:spcBef>
              <a:spcAft>
                <a:spcPts val="0"/>
              </a:spcAft>
              <a:buClr>
                <a:srgbClr val="0086C6"/>
              </a:buClr>
              <a:buSzPts val="1800"/>
              <a:buChar char="❏"/>
            </a:pPr>
            <a:r>
              <a:rPr lang="en" sz="1800"/>
              <a:t>The Hebrew word for breath is </a:t>
            </a:r>
            <a:r>
              <a:rPr i="1" lang="en" sz="1800"/>
              <a:t>ruah</a:t>
            </a:r>
            <a:r>
              <a:rPr lang="en" sz="1800"/>
              <a:t>. It is used interchangeably to mean “wind,” as in Genesis 1:2 (“a mighty wind sweeping over the waters”) and “spirit.” Ruah is most often used in reference to God Himself, describing God’s breath or Spirit, but is also used to describe the spirit or soul of human beings and even the wind blowing through the trees. </a:t>
            </a:r>
            <a:endParaRPr sz="1800"/>
          </a:p>
          <a:p>
            <a:pPr indent="-342900" lvl="0" marL="457200" rtl="0" algn="l">
              <a:lnSpc>
                <a:spcPct val="115000"/>
              </a:lnSpc>
              <a:spcBef>
                <a:spcPts val="0"/>
              </a:spcBef>
              <a:spcAft>
                <a:spcPts val="0"/>
              </a:spcAft>
              <a:buClr>
                <a:srgbClr val="0086C6"/>
              </a:buClr>
              <a:buSzPts val="1800"/>
              <a:buChar char="❏"/>
            </a:pPr>
            <a:r>
              <a:rPr lang="en" sz="1800"/>
              <a:t>Considering the close connection of the word to God Himself, we cannot understand any other usage of the word </a:t>
            </a:r>
            <a:r>
              <a:rPr i="1" lang="en" sz="1800"/>
              <a:t>ruah</a:t>
            </a:r>
            <a:r>
              <a:rPr lang="en" sz="1800"/>
              <a:t> apart from God. </a:t>
            </a:r>
            <a:endParaRPr sz="18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7"/>
          <p:cNvSpPr txBox="1"/>
          <p:nvPr>
            <p:ph type="title"/>
          </p:nvPr>
        </p:nvSpPr>
        <p:spPr>
          <a:xfrm>
            <a:off x="729450" y="632850"/>
            <a:ext cx="7688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a:t>Ruah</a:t>
            </a:r>
            <a:endParaRPr/>
          </a:p>
        </p:txBody>
      </p:sp>
      <p:sp>
        <p:nvSpPr>
          <p:cNvPr id="104" name="Google Shape;104;p17"/>
          <p:cNvSpPr txBox="1"/>
          <p:nvPr>
            <p:ph idx="1" type="body"/>
          </p:nvPr>
        </p:nvSpPr>
        <p:spPr>
          <a:xfrm>
            <a:off x="653250" y="1240675"/>
            <a:ext cx="7943100" cy="3209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0086C6"/>
              </a:buClr>
              <a:buSzPts val="1800"/>
              <a:buChar char="❏"/>
            </a:pPr>
            <a:r>
              <a:rPr lang="en" sz="1800"/>
              <a:t>The Spirit of God is present in His creation, but most specifically and importantly, the Spirit of God is present in a special way in human men and women. God has placed within each one of us His breath of life, a spiritual soul. This makes us, as Genesis 1:26-27 tells us, in the image and likeness of God.</a:t>
            </a:r>
            <a:endParaRPr sz="1800"/>
          </a:p>
          <a:p>
            <a:pPr indent="-342900" lvl="0" marL="457200" rtl="0" algn="l">
              <a:lnSpc>
                <a:spcPct val="115000"/>
              </a:lnSpc>
              <a:spcBef>
                <a:spcPts val="0"/>
              </a:spcBef>
              <a:spcAft>
                <a:spcPts val="0"/>
              </a:spcAft>
              <a:buClr>
                <a:srgbClr val="0086C6"/>
              </a:buClr>
              <a:buSzPts val="1800"/>
              <a:buChar char="❏"/>
            </a:pPr>
            <a:r>
              <a:rPr lang="en" sz="1800"/>
              <a:t>As human beings, we are at the same time physical, visible creatures and invisible, spiritual beings. The human soul is what gives us life and gives us dignity as human persons made in God’s image and likeness.</a:t>
            </a:r>
            <a:endParaRPr sz="1800"/>
          </a:p>
        </p:txBody>
      </p:sp>
    </p:spTree>
  </p:cSld>
  <p:clrMapOvr>
    <a:masterClrMapping/>
  </p:clrMapOvr>
</p:sld>
</file>

<file path=ppt/theme/theme1.xml><?xml version="1.0" encoding="utf-8"?>
<a:theme xmlns:a="http://schemas.openxmlformats.org/drawingml/2006/main" xmlns:r="http://schemas.openxmlformats.org/officeDocument/2006/relationships" name="Spirit of Truth">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