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Arim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bold.fntdata"/><Relationship Id="rId10" Type="http://schemas.openxmlformats.org/officeDocument/2006/relationships/font" Target="fonts/Arimo-regular.fntdata"/><Relationship Id="rId13" Type="http://schemas.openxmlformats.org/officeDocument/2006/relationships/font" Target="fonts/Arimo-boldItalic.fntdata"/><Relationship Id="rId12"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4200"/>
              <a:buNone/>
              <a:defRPr sz="4200">
                <a:solidFill>
                  <a:srgbClr val="004A7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2600"/>
              <a:buNone/>
              <a:defRPr sz="2600">
                <a:solidFill>
                  <a:srgbClr val="004A7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0086C6"/>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4A7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0086C6"/>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0086C6"/>
                </a:solidFill>
                <a:latin typeface="Arimo"/>
                <a:ea typeface="Arimo"/>
                <a:cs typeface="Arimo"/>
                <a:sym typeface="Arimo"/>
              </a:rPr>
              <a:t>“</a:t>
            </a:r>
            <a:endParaRPr b="1" i="0" sz="25000" u="none" cap="none" strike="noStrike">
              <a:solidFill>
                <a:srgbClr val="0086C6"/>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22: Encountering God’s Mercy in Confession</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3033" l="0" r="0" t="13034"/>
          <a:stretch/>
        </p:blipFill>
        <p:spPr>
          <a:xfrm>
            <a:off x="3539700" y="2619725"/>
            <a:ext cx="2067900" cy="2010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 Wants Us to Be with Him</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In the three Parables of the Lost Sheep, the Lost Coin, and the Prodigal Son, the shepherd, the woman, and the father all search for their precious things/people and celebrate when they are found. </a:t>
            </a:r>
            <a:endParaRPr sz="1800"/>
          </a:p>
          <a:p>
            <a:pPr indent="-342900" lvl="0" marL="457200" rtl="0" algn="l">
              <a:lnSpc>
                <a:spcPct val="115000"/>
              </a:lnSpc>
              <a:spcBef>
                <a:spcPts val="0"/>
              </a:spcBef>
              <a:spcAft>
                <a:spcPts val="0"/>
              </a:spcAft>
              <a:buClr>
                <a:srgbClr val="0086C6"/>
              </a:buClr>
              <a:buSzPts val="1800"/>
              <a:buChar char="❏"/>
            </a:pPr>
            <a:r>
              <a:rPr lang="en" sz="1800"/>
              <a:t>We are God’s children. Just as a parent would never disown a child for breaking a rule, God wants to shower us with mercy and rejoice with us in Heaven. </a:t>
            </a:r>
            <a:endParaRPr sz="1800"/>
          </a:p>
          <a:p>
            <a:pPr indent="-342900" lvl="0" marL="457200" rtl="0" algn="l">
              <a:lnSpc>
                <a:spcPct val="115000"/>
              </a:lnSpc>
              <a:spcBef>
                <a:spcPts val="0"/>
              </a:spcBef>
              <a:spcAft>
                <a:spcPts val="0"/>
              </a:spcAft>
              <a:buClr>
                <a:srgbClr val="0086C6"/>
              </a:buClr>
              <a:buSzPts val="1800"/>
              <a:buChar char="❏"/>
            </a:pPr>
            <a:r>
              <a:rPr lang="en" sz="1800"/>
              <a:t>We are like the prodigal son who returns to receive not scorn or rejection, or even a lukewarm welcome, but a celebration, a robe, and a ring — symbols of royalty and sonship.</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King David</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David was born about three thousand years ago, the youngest of eight children, and was a lowly shepherd. As a young man, he slew Goliath. God picked David to be the new king, promising David and Israel that the Messiah would come from David’s line. </a:t>
            </a:r>
            <a:endParaRPr sz="1800"/>
          </a:p>
          <a:p>
            <a:pPr indent="-342900" lvl="0" marL="457200" rtl="0" algn="l">
              <a:lnSpc>
                <a:spcPct val="115000"/>
              </a:lnSpc>
              <a:spcBef>
                <a:spcPts val="0"/>
              </a:spcBef>
              <a:spcAft>
                <a:spcPts val="0"/>
              </a:spcAft>
              <a:buClr>
                <a:srgbClr val="0086C6"/>
              </a:buClr>
              <a:buSzPts val="1800"/>
              <a:buChar char="❏"/>
            </a:pPr>
            <a:r>
              <a:rPr lang="en" sz="1800"/>
              <a:t>The Messiah would establish a kingdom that would endure forever. “Your house and your kingdom are firm forever before me; your throne shall be firmly established forever” (2 Samuel 7:16). </a:t>
            </a:r>
            <a:endParaRPr sz="1800"/>
          </a:p>
          <a:p>
            <a:pPr indent="-342900" lvl="0" marL="457200" rtl="0" algn="l">
              <a:lnSpc>
                <a:spcPct val="115000"/>
              </a:lnSpc>
              <a:spcBef>
                <a:spcPts val="0"/>
              </a:spcBef>
              <a:spcAft>
                <a:spcPts val="0"/>
              </a:spcAft>
              <a:buClr>
                <a:srgbClr val="0086C6"/>
              </a:buClr>
              <a:buSzPts val="1800"/>
              <a:buChar char="❏"/>
            </a:pPr>
            <a:r>
              <a:rPr lang="en" sz="1800"/>
              <a:t>Later, David abandoned his men in battle, was unfaithful to his wife, tried to cover it up, and then had his mistress’s husband killed. But God kept His promise! All His promises were fulfilled in Jesus.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God’s Grace Has No Limit</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Other biblical sinners experienced conversion throughout their lives, such as St. Peter (who thrice denied Jesus); St. Matthew, a sinful tax collector turned Apostle; or St. Paul, who viciously persecuted the Church before becoming the greatest missionary of all time. </a:t>
            </a:r>
            <a:endParaRPr sz="1800"/>
          </a:p>
          <a:p>
            <a:pPr indent="-342900" lvl="0" marL="457200" rtl="0" algn="l">
              <a:lnSpc>
                <a:spcPct val="115000"/>
              </a:lnSpc>
              <a:spcBef>
                <a:spcPts val="0"/>
              </a:spcBef>
              <a:spcAft>
                <a:spcPts val="0"/>
              </a:spcAft>
              <a:buClr>
                <a:srgbClr val="0086C6"/>
              </a:buClr>
              <a:buSzPts val="1800"/>
              <a:buChar char="❏"/>
            </a:pPr>
            <a:r>
              <a:rPr lang="en" sz="1800"/>
              <a:t>God’s grace has no limit. Jesus even forgave His executioners! God freely forgave these people, and He will always forgive you and me when we ask Him to.</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