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Lst>
  <p:sldSz cy="5143500" cx="9144000"/>
  <p:notesSz cx="6858000" cy="9144000"/>
  <p:embeddedFontLst>
    <p:embeddedFont>
      <p:font typeface="Arimo"/>
      <p:regular r:id="rId13"/>
      <p:bold r:id="rId14"/>
      <p:italic r:id="rId15"/>
      <p:boldItalic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Arimo-regular.fntdata"/><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Arimo-italic.fntdata"/><Relationship Id="rId14" Type="http://schemas.openxmlformats.org/officeDocument/2006/relationships/font" Target="fonts/Arimo-bold.fntdata"/><Relationship Id="rId16" Type="http://schemas.openxmlformats.org/officeDocument/2006/relationships/font" Target="fonts/Arimo-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 name="Google Shape;76;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3" name="Google Shape;83;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9" name="Google Shape;89;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5" name="Google Shape;95;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1" name="Google Shape;101;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7" name="Google Shape;107;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3" name="Google Shape;113;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a:blip r:embed="rId2">
            <a:alphaModFix/>
          </a:blip>
          <a:stretch>
            <a:fillRect/>
          </a:stretch>
        </a:blipFill>
      </p:bgPr>
    </p:bg>
    <p:spTree>
      <p:nvGrpSpPr>
        <p:cNvPr id="9" name="Shape 9"/>
        <p:cNvGrpSpPr/>
        <p:nvPr/>
      </p:nvGrpSpPr>
      <p:grpSpPr>
        <a:xfrm>
          <a:off x="0" y="0"/>
          <a:ext cx="0" cy="0"/>
          <a:chOff x="0" y="0"/>
          <a:chExt cx="0" cy="0"/>
        </a:xfrm>
      </p:grpSpPr>
      <p:sp>
        <p:nvSpPr>
          <p:cNvPr id="10" name="Google Shape;10;p2"/>
          <p:cNvSpPr txBox="1"/>
          <p:nvPr>
            <p:ph type="ctrTitle"/>
          </p:nvPr>
        </p:nvSpPr>
        <p:spPr>
          <a:xfrm>
            <a:off x="3400750" y="1551050"/>
            <a:ext cx="4818600" cy="1664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rgbClr val="004A7A"/>
              </a:buClr>
              <a:buSzPts val="4200"/>
              <a:buNone/>
              <a:defRPr sz="4200">
                <a:solidFill>
                  <a:srgbClr val="004A7A"/>
                </a:solidFill>
              </a:defRPr>
            </a:lvl1pPr>
            <a:lvl2pPr lvl="1" algn="l">
              <a:lnSpc>
                <a:spcPct val="100000"/>
              </a:lnSpc>
              <a:spcBef>
                <a:spcPts val="0"/>
              </a:spcBef>
              <a:spcAft>
                <a:spcPts val="0"/>
              </a:spcAft>
              <a:buClr>
                <a:schemeClr val="dk2"/>
              </a:buClr>
              <a:buSzPts val="4200"/>
              <a:buNone/>
              <a:defRPr sz="4200">
                <a:solidFill>
                  <a:schemeClr val="dk2"/>
                </a:solidFill>
              </a:defRPr>
            </a:lvl2pPr>
            <a:lvl3pPr lvl="2" algn="l">
              <a:lnSpc>
                <a:spcPct val="100000"/>
              </a:lnSpc>
              <a:spcBef>
                <a:spcPts val="0"/>
              </a:spcBef>
              <a:spcAft>
                <a:spcPts val="0"/>
              </a:spcAft>
              <a:buClr>
                <a:schemeClr val="dk2"/>
              </a:buClr>
              <a:buSzPts val="4200"/>
              <a:buNone/>
              <a:defRPr sz="4200">
                <a:solidFill>
                  <a:schemeClr val="dk2"/>
                </a:solidFill>
              </a:defRPr>
            </a:lvl3pPr>
            <a:lvl4pPr lvl="3" algn="l">
              <a:lnSpc>
                <a:spcPct val="100000"/>
              </a:lnSpc>
              <a:spcBef>
                <a:spcPts val="0"/>
              </a:spcBef>
              <a:spcAft>
                <a:spcPts val="0"/>
              </a:spcAft>
              <a:buClr>
                <a:schemeClr val="dk2"/>
              </a:buClr>
              <a:buSzPts val="4200"/>
              <a:buNone/>
              <a:defRPr sz="4200">
                <a:solidFill>
                  <a:schemeClr val="dk2"/>
                </a:solidFill>
              </a:defRPr>
            </a:lvl4pPr>
            <a:lvl5pPr lvl="4" algn="l">
              <a:lnSpc>
                <a:spcPct val="100000"/>
              </a:lnSpc>
              <a:spcBef>
                <a:spcPts val="0"/>
              </a:spcBef>
              <a:spcAft>
                <a:spcPts val="0"/>
              </a:spcAft>
              <a:buClr>
                <a:schemeClr val="dk2"/>
              </a:buClr>
              <a:buSzPts val="4200"/>
              <a:buNone/>
              <a:defRPr sz="4200">
                <a:solidFill>
                  <a:schemeClr val="dk2"/>
                </a:solidFill>
              </a:defRPr>
            </a:lvl5pPr>
            <a:lvl6pPr lvl="5" algn="l">
              <a:lnSpc>
                <a:spcPct val="100000"/>
              </a:lnSpc>
              <a:spcBef>
                <a:spcPts val="0"/>
              </a:spcBef>
              <a:spcAft>
                <a:spcPts val="0"/>
              </a:spcAft>
              <a:buClr>
                <a:schemeClr val="dk2"/>
              </a:buClr>
              <a:buSzPts val="4200"/>
              <a:buNone/>
              <a:defRPr sz="4200">
                <a:solidFill>
                  <a:schemeClr val="dk2"/>
                </a:solidFill>
              </a:defRPr>
            </a:lvl6pPr>
            <a:lvl7pPr lvl="6" algn="l">
              <a:lnSpc>
                <a:spcPct val="100000"/>
              </a:lnSpc>
              <a:spcBef>
                <a:spcPts val="0"/>
              </a:spcBef>
              <a:spcAft>
                <a:spcPts val="0"/>
              </a:spcAft>
              <a:buClr>
                <a:schemeClr val="dk2"/>
              </a:buClr>
              <a:buSzPts val="4200"/>
              <a:buNone/>
              <a:defRPr sz="4200">
                <a:solidFill>
                  <a:schemeClr val="dk2"/>
                </a:solidFill>
              </a:defRPr>
            </a:lvl7pPr>
            <a:lvl8pPr lvl="7" algn="l">
              <a:lnSpc>
                <a:spcPct val="100000"/>
              </a:lnSpc>
              <a:spcBef>
                <a:spcPts val="0"/>
              </a:spcBef>
              <a:spcAft>
                <a:spcPts val="0"/>
              </a:spcAft>
              <a:buClr>
                <a:schemeClr val="dk2"/>
              </a:buClr>
              <a:buSzPts val="4200"/>
              <a:buNone/>
              <a:defRPr sz="4200">
                <a:solidFill>
                  <a:schemeClr val="dk2"/>
                </a:solidFill>
              </a:defRPr>
            </a:lvl8pPr>
            <a:lvl9pPr lvl="8" algn="l">
              <a:lnSpc>
                <a:spcPct val="100000"/>
              </a:lnSpc>
              <a:spcBef>
                <a:spcPts val="0"/>
              </a:spcBef>
              <a:spcAft>
                <a:spcPts val="0"/>
              </a:spcAft>
              <a:buClr>
                <a:schemeClr val="dk2"/>
              </a:buClr>
              <a:buSzPts val="4200"/>
              <a:buNone/>
              <a:defRPr sz="4200">
                <a:solidFill>
                  <a:schemeClr val="dk2"/>
                </a:solidFill>
              </a:defRPr>
            </a:lvl9pPr>
          </a:lstStyle>
          <a:p/>
        </p:txBody>
      </p:sp>
      <p:sp>
        <p:nvSpPr>
          <p:cNvPr id="11" name="Google Shape;11;p2"/>
          <p:cNvSpPr txBox="1"/>
          <p:nvPr>
            <p:ph idx="1" type="subTitle"/>
          </p:nvPr>
        </p:nvSpPr>
        <p:spPr>
          <a:xfrm>
            <a:off x="3400862" y="3172900"/>
            <a:ext cx="4818600" cy="541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pic>
        <p:nvPicPr>
          <p:cNvPr id="12" name="Google Shape;12;p2"/>
          <p:cNvPicPr preferRelativeResize="0"/>
          <p:nvPr/>
        </p:nvPicPr>
        <p:blipFill rotWithShape="1">
          <a:blip r:embed="rId3">
            <a:alphaModFix/>
          </a:blip>
          <a:srcRect b="0" l="0" r="0" t="0"/>
          <a:stretch/>
        </p:blipFill>
        <p:spPr>
          <a:xfrm>
            <a:off x="3400739" y="225313"/>
            <a:ext cx="2342523" cy="24592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1" name="Shape 61"/>
        <p:cNvGrpSpPr/>
        <p:nvPr/>
      </p:nvGrpSpPr>
      <p:grpSpPr>
        <a:xfrm>
          <a:off x="0" y="0"/>
          <a:ext cx="0" cy="0"/>
          <a:chOff x="0" y="0"/>
          <a:chExt cx="0" cy="0"/>
        </a:xfrm>
      </p:grpSpPr>
      <p:sp>
        <p:nvSpPr>
          <p:cNvPr id="62" name="Google Shape;62;p11"/>
          <p:cNvSpPr/>
          <p:nvPr/>
        </p:nvSpPr>
        <p:spPr>
          <a:xfrm>
            <a:off x="0" y="0"/>
            <a:ext cx="4572000" cy="5143500"/>
          </a:xfrm>
          <a:prstGeom prst="rect">
            <a:avLst/>
          </a:prstGeom>
          <a:solidFill>
            <a:srgbClr val="FAF9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 name="Google Shape;63;p11"/>
          <p:cNvSpPr txBox="1"/>
          <p:nvPr>
            <p:ph type="title"/>
          </p:nvPr>
        </p:nvSpPr>
        <p:spPr>
          <a:xfrm>
            <a:off x="730000" y="556650"/>
            <a:ext cx="3300900" cy="1687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rgbClr val="004A7A"/>
              </a:buClr>
              <a:buSzPts val="2600"/>
              <a:buNone/>
              <a:defRPr sz="2600">
                <a:solidFill>
                  <a:srgbClr val="004A7A"/>
                </a:solidFill>
              </a:defRPr>
            </a:lvl1pPr>
            <a:lvl2pPr lvl="1" algn="l">
              <a:lnSpc>
                <a:spcPct val="100000"/>
              </a:lnSpc>
              <a:spcBef>
                <a:spcPts val="0"/>
              </a:spcBef>
              <a:spcAft>
                <a:spcPts val="0"/>
              </a:spcAft>
              <a:buClr>
                <a:srgbClr val="4A4A4A"/>
              </a:buClr>
              <a:buSzPts val="2600"/>
              <a:buNone/>
              <a:defRPr sz="2600">
                <a:solidFill>
                  <a:srgbClr val="4A4A4A"/>
                </a:solidFill>
              </a:defRPr>
            </a:lvl2pPr>
            <a:lvl3pPr lvl="2" algn="l">
              <a:lnSpc>
                <a:spcPct val="100000"/>
              </a:lnSpc>
              <a:spcBef>
                <a:spcPts val="0"/>
              </a:spcBef>
              <a:spcAft>
                <a:spcPts val="0"/>
              </a:spcAft>
              <a:buClr>
                <a:srgbClr val="4A4A4A"/>
              </a:buClr>
              <a:buSzPts val="2600"/>
              <a:buNone/>
              <a:defRPr sz="2600">
                <a:solidFill>
                  <a:srgbClr val="4A4A4A"/>
                </a:solidFill>
              </a:defRPr>
            </a:lvl3pPr>
            <a:lvl4pPr lvl="3" algn="l">
              <a:lnSpc>
                <a:spcPct val="100000"/>
              </a:lnSpc>
              <a:spcBef>
                <a:spcPts val="0"/>
              </a:spcBef>
              <a:spcAft>
                <a:spcPts val="0"/>
              </a:spcAft>
              <a:buClr>
                <a:srgbClr val="4A4A4A"/>
              </a:buClr>
              <a:buSzPts val="2600"/>
              <a:buNone/>
              <a:defRPr sz="2600">
                <a:solidFill>
                  <a:srgbClr val="4A4A4A"/>
                </a:solidFill>
              </a:defRPr>
            </a:lvl4pPr>
            <a:lvl5pPr lvl="4" algn="l">
              <a:lnSpc>
                <a:spcPct val="100000"/>
              </a:lnSpc>
              <a:spcBef>
                <a:spcPts val="0"/>
              </a:spcBef>
              <a:spcAft>
                <a:spcPts val="0"/>
              </a:spcAft>
              <a:buClr>
                <a:srgbClr val="4A4A4A"/>
              </a:buClr>
              <a:buSzPts val="2600"/>
              <a:buNone/>
              <a:defRPr sz="2600">
                <a:solidFill>
                  <a:srgbClr val="4A4A4A"/>
                </a:solidFill>
              </a:defRPr>
            </a:lvl5pPr>
            <a:lvl6pPr lvl="5" algn="l">
              <a:lnSpc>
                <a:spcPct val="100000"/>
              </a:lnSpc>
              <a:spcBef>
                <a:spcPts val="0"/>
              </a:spcBef>
              <a:spcAft>
                <a:spcPts val="0"/>
              </a:spcAft>
              <a:buClr>
                <a:srgbClr val="4A4A4A"/>
              </a:buClr>
              <a:buSzPts val="2600"/>
              <a:buNone/>
              <a:defRPr sz="2600">
                <a:solidFill>
                  <a:srgbClr val="4A4A4A"/>
                </a:solidFill>
              </a:defRPr>
            </a:lvl6pPr>
            <a:lvl7pPr lvl="6" algn="l">
              <a:lnSpc>
                <a:spcPct val="100000"/>
              </a:lnSpc>
              <a:spcBef>
                <a:spcPts val="0"/>
              </a:spcBef>
              <a:spcAft>
                <a:spcPts val="0"/>
              </a:spcAft>
              <a:buClr>
                <a:srgbClr val="4A4A4A"/>
              </a:buClr>
              <a:buSzPts val="2600"/>
              <a:buNone/>
              <a:defRPr sz="2600">
                <a:solidFill>
                  <a:srgbClr val="4A4A4A"/>
                </a:solidFill>
              </a:defRPr>
            </a:lvl7pPr>
            <a:lvl8pPr lvl="7" algn="l">
              <a:lnSpc>
                <a:spcPct val="100000"/>
              </a:lnSpc>
              <a:spcBef>
                <a:spcPts val="0"/>
              </a:spcBef>
              <a:spcAft>
                <a:spcPts val="0"/>
              </a:spcAft>
              <a:buClr>
                <a:srgbClr val="4A4A4A"/>
              </a:buClr>
              <a:buSzPts val="2600"/>
              <a:buNone/>
              <a:defRPr sz="2600">
                <a:solidFill>
                  <a:srgbClr val="4A4A4A"/>
                </a:solidFill>
              </a:defRPr>
            </a:lvl8pPr>
            <a:lvl9pPr lvl="8" algn="l">
              <a:lnSpc>
                <a:spcPct val="100000"/>
              </a:lnSpc>
              <a:spcBef>
                <a:spcPts val="0"/>
              </a:spcBef>
              <a:spcAft>
                <a:spcPts val="0"/>
              </a:spcAft>
              <a:buClr>
                <a:srgbClr val="4A4A4A"/>
              </a:buClr>
              <a:buSzPts val="2600"/>
              <a:buNone/>
              <a:defRPr sz="2600">
                <a:solidFill>
                  <a:srgbClr val="4A4A4A"/>
                </a:solidFill>
              </a:defRPr>
            </a:lvl9pPr>
          </a:lstStyle>
          <a:p/>
        </p:txBody>
      </p:sp>
      <p:sp>
        <p:nvSpPr>
          <p:cNvPr id="64" name="Google Shape;64;p11"/>
          <p:cNvSpPr txBox="1"/>
          <p:nvPr>
            <p:ph idx="1" type="subTitle"/>
          </p:nvPr>
        </p:nvSpPr>
        <p:spPr>
          <a:xfrm>
            <a:off x="724950" y="2628125"/>
            <a:ext cx="3300900" cy="759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sp>
        <p:nvSpPr>
          <p:cNvPr id="65" name="Google Shape;65;p11"/>
          <p:cNvSpPr txBox="1"/>
          <p:nvPr>
            <p:ph idx="2" type="body"/>
          </p:nvPr>
        </p:nvSpPr>
        <p:spPr>
          <a:xfrm>
            <a:off x="5174225" y="556650"/>
            <a:ext cx="3374400" cy="3821400"/>
          </a:xfrm>
          <a:prstGeom prst="rect">
            <a:avLst/>
          </a:prstGeom>
          <a:noFill/>
          <a:ln>
            <a:noFill/>
          </a:ln>
        </p:spPr>
        <p:txBody>
          <a:bodyPr anchorCtr="0" anchor="ctr" bIns="91425" lIns="91425" spcFirstLastPara="1" rIns="91425" wrap="square" tIns="91425">
            <a:noAutofit/>
          </a:bodyPr>
          <a:lstStyle>
            <a:lvl1pPr indent="-323850" lvl="0" marL="457200" algn="l">
              <a:lnSpc>
                <a:spcPct val="115000"/>
              </a:lnSpc>
              <a:spcBef>
                <a:spcPts val="0"/>
              </a:spcBef>
              <a:spcAft>
                <a:spcPts val="0"/>
              </a:spcAft>
              <a:buSzPts val="1500"/>
              <a:buChar char="●"/>
              <a:defRPr/>
            </a:lvl1pPr>
            <a:lvl2pPr indent="-323850" lvl="1" marL="914400" algn="l">
              <a:lnSpc>
                <a:spcPct val="115000"/>
              </a:lnSpc>
              <a:spcBef>
                <a:spcPts val="1600"/>
              </a:spcBef>
              <a:spcAft>
                <a:spcPts val="0"/>
              </a:spcAft>
              <a:buSzPts val="1500"/>
              <a:buChar char="○"/>
              <a:defRPr/>
            </a:lvl2pPr>
            <a:lvl3pPr indent="-323850" lvl="2" marL="1371600" algn="l">
              <a:lnSpc>
                <a:spcPct val="115000"/>
              </a:lnSpc>
              <a:spcBef>
                <a:spcPts val="1600"/>
              </a:spcBef>
              <a:spcAft>
                <a:spcPts val="0"/>
              </a:spcAft>
              <a:buSzPts val="1500"/>
              <a:buChar char="■"/>
              <a:defRPr/>
            </a:lvl3pPr>
            <a:lvl4pPr indent="-323850" lvl="3" marL="1828800" algn="l">
              <a:lnSpc>
                <a:spcPct val="115000"/>
              </a:lnSpc>
              <a:spcBef>
                <a:spcPts val="1600"/>
              </a:spcBef>
              <a:spcAft>
                <a:spcPts val="0"/>
              </a:spcAft>
              <a:buSzPts val="1500"/>
              <a:buChar char="●"/>
              <a:defRPr/>
            </a:lvl4pPr>
            <a:lvl5pPr indent="-323850" lvl="4" marL="2286000" algn="l">
              <a:lnSpc>
                <a:spcPct val="115000"/>
              </a:lnSpc>
              <a:spcBef>
                <a:spcPts val="1600"/>
              </a:spcBef>
              <a:spcAft>
                <a:spcPts val="0"/>
              </a:spcAft>
              <a:buSzPts val="1500"/>
              <a:buChar char="○"/>
              <a:defRPr/>
            </a:lvl5pPr>
            <a:lvl6pPr indent="-323850" lvl="5" marL="2743200" algn="l">
              <a:lnSpc>
                <a:spcPct val="115000"/>
              </a:lnSpc>
              <a:spcBef>
                <a:spcPts val="1600"/>
              </a:spcBef>
              <a:spcAft>
                <a:spcPts val="0"/>
              </a:spcAft>
              <a:buSzPts val="1500"/>
              <a:buChar char="■"/>
              <a:defRPr/>
            </a:lvl6pPr>
            <a:lvl7pPr indent="-323850" lvl="6" marL="3200400" algn="l">
              <a:lnSpc>
                <a:spcPct val="115000"/>
              </a:lnSpc>
              <a:spcBef>
                <a:spcPts val="1600"/>
              </a:spcBef>
              <a:spcAft>
                <a:spcPts val="0"/>
              </a:spcAft>
              <a:buSzPts val="1500"/>
              <a:buChar char="●"/>
              <a:defRPr/>
            </a:lvl7pPr>
            <a:lvl8pPr indent="-323850" lvl="7" marL="3657600" algn="l">
              <a:lnSpc>
                <a:spcPct val="115000"/>
              </a:lnSpc>
              <a:spcBef>
                <a:spcPts val="1600"/>
              </a:spcBef>
              <a:spcAft>
                <a:spcPts val="0"/>
              </a:spcAft>
              <a:buSzPts val="1500"/>
              <a:buChar char="○"/>
              <a:defRPr/>
            </a:lvl8pPr>
            <a:lvl9pPr indent="-323850" lvl="8" marL="4114800" algn="l">
              <a:lnSpc>
                <a:spcPct val="115000"/>
              </a:lnSpc>
              <a:spcBef>
                <a:spcPts val="1600"/>
              </a:spcBef>
              <a:spcAft>
                <a:spcPts val="1600"/>
              </a:spcAft>
              <a:buSzPts val="1500"/>
              <a:buChar char="■"/>
              <a:defRPr/>
            </a:lvl9pPr>
          </a:lstStyle>
          <a:p/>
        </p:txBody>
      </p:sp>
      <p:cxnSp>
        <p:nvCxnSpPr>
          <p:cNvPr id="66" name="Google Shape;66;p11"/>
          <p:cNvCxnSpPr/>
          <p:nvPr/>
        </p:nvCxnSpPr>
        <p:spPr>
          <a:xfrm>
            <a:off x="841500" y="2394100"/>
            <a:ext cx="3858000" cy="0"/>
          </a:xfrm>
          <a:prstGeom prst="straightConnector1">
            <a:avLst/>
          </a:prstGeom>
          <a:noFill/>
          <a:ln cap="flat" cmpd="sng" w="28575">
            <a:solidFill>
              <a:srgbClr val="FFFFFF"/>
            </a:solidFill>
            <a:prstDash val="solid"/>
            <a:round/>
            <a:headEnd len="sm" w="sm" type="none"/>
            <a:tailEnd len="sm" w="sm" type="none"/>
          </a:ln>
        </p:spPr>
      </p:cxnSp>
      <p:pic>
        <p:nvPicPr>
          <p:cNvPr id="67" name="Google Shape;67;p11"/>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o with points">
  <p:cSld name="CAPTION_ONLY">
    <p:bg>
      <p:bgPr>
        <a:solidFill>
          <a:srgbClr val="4A4A4A"/>
        </a:solidFill>
      </p:bgPr>
    </p:bg>
    <p:spTree>
      <p:nvGrpSpPr>
        <p:cNvPr id="68" name="Shape 68"/>
        <p:cNvGrpSpPr/>
        <p:nvPr/>
      </p:nvGrpSpPr>
      <p:grpSpPr>
        <a:xfrm>
          <a:off x="0" y="0"/>
          <a:ext cx="0" cy="0"/>
          <a:chOff x="0" y="0"/>
          <a:chExt cx="0" cy="0"/>
        </a:xfrm>
      </p:grpSpPr>
      <p:sp>
        <p:nvSpPr>
          <p:cNvPr id="69" name="Google Shape;69;p12"/>
          <p:cNvSpPr txBox="1"/>
          <p:nvPr>
            <p:ph idx="1" type="body"/>
          </p:nvPr>
        </p:nvSpPr>
        <p:spPr>
          <a:xfrm>
            <a:off x="6617700" y="1168025"/>
            <a:ext cx="2215200" cy="3509400"/>
          </a:xfrm>
          <a:prstGeom prst="rect">
            <a:avLst/>
          </a:prstGeom>
          <a:noFill/>
          <a:ln>
            <a:noFill/>
          </a:ln>
        </p:spPr>
        <p:txBody>
          <a:bodyPr anchorCtr="0" anchor="t" bIns="91425" lIns="91425" spcFirstLastPara="1" rIns="91425" wrap="square" tIns="91425">
            <a:noAutofit/>
          </a:bodyPr>
          <a:lstStyle>
            <a:lvl1pPr indent="-323850" lvl="0" marL="457200" algn="l">
              <a:lnSpc>
                <a:spcPct val="100000"/>
              </a:lnSpc>
              <a:spcBef>
                <a:spcPts val="0"/>
              </a:spcBef>
              <a:spcAft>
                <a:spcPts val="0"/>
              </a:spcAft>
              <a:buClr>
                <a:srgbClr val="0086C6"/>
              </a:buClr>
              <a:buSzPts val="1500"/>
              <a:buChar char="▸"/>
              <a:defRPr>
                <a:solidFill>
                  <a:srgbClr val="FFFFFF"/>
                </a:solidFill>
              </a:defRPr>
            </a:lvl1pPr>
          </a:lstStyle>
          <a:p/>
        </p:txBody>
      </p:sp>
      <p:pic>
        <p:nvPicPr>
          <p:cNvPr id="70" name="Google Shape;70;p12"/>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
        <p:nvSpPr>
          <p:cNvPr id="71" name="Google Shape;71;p12"/>
          <p:cNvSpPr txBox="1"/>
          <p:nvPr/>
        </p:nvSpPr>
        <p:spPr>
          <a:xfrm>
            <a:off x="6617700" y="4799100"/>
            <a:ext cx="2526300" cy="3444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900"/>
              <a:buFont typeface="Arial"/>
              <a:buNone/>
            </a:pPr>
            <a:r>
              <a:rPr b="0" i="0" lang="en" sz="900" u="none" cap="none" strike="noStrike">
                <a:solidFill>
                  <a:srgbClr val="FFFFFF"/>
                </a:solidFill>
                <a:latin typeface="Arimo"/>
                <a:ea typeface="Arimo"/>
                <a:cs typeface="Arimo"/>
                <a:sym typeface="Arimo"/>
              </a:rPr>
              <a:t>© SOPHIA INSTITUTE FOR TEACHERS</a:t>
            </a:r>
            <a:endParaRPr b="0" i="0" sz="900" u="none" cap="none" strike="noStrike">
              <a:solidFill>
                <a:srgbClr val="FFFFFF"/>
              </a:solidFill>
              <a:latin typeface="Arial"/>
              <a:ea typeface="Arial"/>
              <a:cs typeface="Arial"/>
              <a:sym typeface="Arial"/>
            </a:endParaRPr>
          </a:p>
        </p:txBody>
      </p:sp>
      <p:sp>
        <p:nvSpPr>
          <p:cNvPr id="72" name="Google Shape;72;p12"/>
          <p:cNvSpPr txBox="1"/>
          <p:nvPr>
            <p:ph type="title"/>
          </p:nvPr>
        </p:nvSpPr>
        <p:spPr>
          <a:xfrm>
            <a:off x="296200" y="480450"/>
            <a:ext cx="8536500" cy="535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rgbClr val="FFFFFF"/>
              </a:buClr>
              <a:buSzPts val="2600"/>
              <a:buNone/>
              <a:defRPr sz="2600">
                <a:solidFill>
                  <a:srgbClr val="FFFFFF"/>
                </a:solidFill>
              </a:defRPr>
            </a:lvl1pPr>
            <a:lvl2pPr lvl="1" algn="ctr">
              <a:lnSpc>
                <a:spcPct val="100000"/>
              </a:lnSpc>
              <a:spcBef>
                <a:spcPts val="0"/>
              </a:spcBef>
              <a:spcAft>
                <a:spcPts val="0"/>
              </a:spcAft>
              <a:buClr>
                <a:srgbClr val="FFFFFF"/>
              </a:buClr>
              <a:buSzPts val="2600"/>
              <a:buNone/>
              <a:defRPr sz="2600">
                <a:solidFill>
                  <a:srgbClr val="FFFFFF"/>
                </a:solidFill>
              </a:defRPr>
            </a:lvl2pPr>
            <a:lvl3pPr lvl="2" algn="ctr">
              <a:lnSpc>
                <a:spcPct val="100000"/>
              </a:lnSpc>
              <a:spcBef>
                <a:spcPts val="0"/>
              </a:spcBef>
              <a:spcAft>
                <a:spcPts val="0"/>
              </a:spcAft>
              <a:buClr>
                <a:srgbClr val="FFFFFF"/>
              </a:buClr>
              <a:buSzPts val="2600"/>
              <a:buNone/>
              <a:defRPr sz="2600">
                <a:solidFill>
                  <a:srgbClr val="FFFFFF"/>
                </a:solidFill>
              </a:defRPr>
            </a:lvl3pPr>
            <a:lvl4pPr lvl="3" algn="ctr">
              <a:lnSpc>
                <a:spcPct val="100000"/>
              </a:lnSpc>
              <a:spcBef>
                <a:spcPts val="0"/>
              </a:spcBef>
              <a:spcAft>
                <a:spcPts val="0"/>
              </a:spcAft>
              <a:buClr>
                <a:srgbClr val="FFFFFF"/>
              </a:buClr>
              <a:buSzPts val="2600"/>
              <a:buNone/>
              <a:defRPr sz="2600">
                <a:solidFill>
                  <a:srgbClr val="FFFFFF"/>
                </a:solidFill>
              </a:defRPr>
            </a:lvl4pPr>
            <a:lvl5pPr lvl="4" algn="ctr">
              <a:lnSpc>
                <a:spcPct val="100000"/>
              </a:lnSpc>
              <a:spcBef>
                <a:spcPts val="0"/>
              </a:spcBef>
              <a:spcAft>
                <a:spcPts val="0"/>
              </a:spcAft>
              <a:buClr>
                <a:srgbClr val="FFFFFF"/>
              </a:buClr>
              <a:buSzPts val="2600"/>
              <a:buNone/>
              <a:defRPr sz="2600">
                <a:solidFill>
                  <a:srgbClr val="FFFFFF"/>
                </a:solidFill>
              </a:defRPr>
            </a:lvl5pPr>
            <a:lvl6pPr lvl="5" algn="ctr">
              <a:lnSpc>
                <a:spcPct val="100000"/>
              </a:lnSpc>
              <a:spcBef>
                <a:spcPts val="0"/>
              </a:spcBef>
              <a:spcAft>
                <a:spcPts val="0"/>
              </a:spcAft>
              <a:buClr>
                <a:srgbClr val="FFFFFF"/>
              </a:buClr>
              <a:buSzPts val="2600"/>
              <a:buNone/>
              <a:defRPr sz="2600">
                <a:solidFill>
                  <a:srgbClr val="FFFFFF"/>
                </a:solidFill>
              </a:defRPr>
            </a:lvl6pPr>
            <a:lvl7pPr lvl="6" algn="ctr">
              <a:lnSpc>
                <a:spcPct val="100000"/>
              </a:lnSpc>
              <a:spcBef>
                <a:spcPts val="0"/>
              </a:spcBef>
              <a:spcAft>
                <a:spcPts val="0"/>
              </a:spcAft>
              <a:buClr>
                <a:srgbClr val="FFFFFF"/>
              </a:buClr>
              <a:buSzPts val="2600"/>
              <a:buNone/>
              <a:defRPr sz="2600">
                <a:solidFill>
                  <a:srgbClr val="FFFFFF"/>
                </a:solidFill>
              </a:defRPr>
            </a:lvl7pPr>
            <a:lvl8pPr lvl="7" algn="ctr">
              <a:lnSpc>
                <a:spcPct val="100000"/>
              </a:lnSpc>
              <a:spcBef>
                <a:spcPts val="0"/>
              </a:spcBef>
              <a:spcAft>
                <a:spcPts val="0"/>
              </a:spcAft>
              <a:buClr>
                <a:srgbClr val="FFFFFF"/>
              </a:buClr>
              <a:buSzPts val="2600"/>
              <a:buNone/>
              <a:defRPr sz="2600">
                <a:solidFill>
                  <a:srgbClr val="FFFFFF"/>
                </a:solidFill>
              </a:defRPr>
            </a:lvl8pPr>
            <a:lvl9pPr lvl="8" algn="ctr">
              <a:lnSpc>
                <a:spcPct val="100000"/>
              </a:lnSpc>
              <a:spcBef>
                <a:spcPts val="0"/>
              </a:spcBef>
              <a:spcAft>
                <a:spcPts val="0"/>
              </a:spcAft>
              <a:buClr>
                <a:srgbClr val="FFFFFF"/>
              </a:buClr>
              <a:buSzPts val="2600"/>
              <a:buNone/>
              <a:defRPr sz="2600">
                <a:solidFill>
                  <a:srgbClr val="FFFFFF"/>
                </a:solidFill>
              </a:defRPr>
            </a:lvl9pPr>
          </a:lstStyle>
          <a:p/>
        </p:txBody>
      </p:sp>
      <p:sp>
        <p:nvSpPr>
          <p:cNvPr id="73" name="Google Shape;73;p12"/>
          <p:cNvSpPr/>
          <p:nvPr/>
        </p:nvSpPr>
        <p:spPr>
          <a:xfrm>
            <a:off x="0" y="0"/>
            <a:ext cx="9144000" cy="83400"/>
          </a:xfrm>
          <a:prstGeom prst="rect">
            <a:avLst/>
          </a:prstGeom>
          <a:solidFill>
            <a:srgbClr val="0086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type="secHead">
  <p:cSld name="SECTION_HEADER">
    <p:bg>
      <p:bgPr>
        <a:solidFill>
          <a:srgbClr val="004A7A"/>
        </a:solidFill>
      </p:bgPr>
    </p:bg>
    <p:spTree>
      <p:nvGrpSpPr>
        <p:cNvPr id="13" name="Shape 13"/>
        <p:cNvGrpSpPr/>
        <p:nvPr/>
      </p:nvGrpSpPr>
      <p:grpSpPr>
        <a:xfrm>
          <a:off x="0" y="0"/>
          <a:ext cx="0" cy="0"/>
          <a:chOff x="0" y="0"/>
          <a:chExt cx="0" cy="0"/>
        </a:xfrm>
      </p:grpSpPr>
      <p:sp>
        <p:nvSpPr>
          <p:cNvPr id="14" name="Google Shape;14;p3"/>
          <p:cNvSpPr txBox="1"/>
          <p:nvPr>
            <p:ph type="title"/>
          </p:nvPr>
        </p:nvSpPr>
        <p:spPr>
          <a:xfrm>
            <a:off x="729450" y="479950"/>
            <a:ext cx="7688400" cy="15186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p:txBody>
      </p:sp>
      <p:pic>
        <p:nvPicPr>
          <p:cNvPr id="15" name="Google Shape;15;p3"/>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
        <p:nvSpPr>
          <p:cNvPr id="16" name="Google Shape;16;p3"/>
          <p:cNvSpPr txBox="1"/>
          <p:nvPr/>
        </p:nvSpPr>
        <p:spPr>
          <a:xfrm>
            <a:off x="6617700" y="4799100"/>
            <a:ext cx="2526300" cy="3444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900"/>
              <a:buFont typeface="Arial"/>
              <a:buNone/>
            </a:pPr>
            <a:r>
              <a:rPr b="0" i="0" lang="en" sz="900" u="none" cap="none" strike="noStrike">
                <a:solidFill>
                  <a:srgbClr val="FFFFFF"/>
                </a:solidFill>
                <a:latin typeface="Arimo"/>
                <a:ea typeface="Arimo"/>
                <a:cs typeface="Arimo"/>
                <a:sym typeface="Arimo"/>
              </a:rPr>
              <a:t>© SOPHIA INSTITUTE FOR TEACHERS</a:t>
            </a:r>
            <a:endParaRPr b="0" i="0" sz="900" u="none" cap="none" strike="noStrike">
              <a:solidFill>
                <a:srgbClr val="FFFFFF"/>
              </a:solidFill>
              <a:latin typeface="Arial"/>
              <a:ea typeface="Arial"/>
              <a:cs typeface="Arial"/>
              <a:sym typeface="Arial"/>
            </a:endParaRPr>
          </a:p>
        </p:txBody>
      </p:sp>
      <p:cxnSp>
        <p:nvCxnSpPr>
          <p:cNvPr id="17" name="Google Shape;17;p3"/>
          <p:cNvCxnSpPr/>
          <p:nvPr/>
        </p:nvCxnSpPr>
        <p:spPr>
          <a:xfrm>
            <a:off x="0" y="2241700"/>
            <a:ext cx="7848900" cy="0"/>
          </a:xfrm>
          <a:prstGeom prst="straightConnector1">
            <a:avLst/>
          </a:prstGeom>
          <a:noFill/>
          <a:ln cap="flat" cmpd="sng" w="28575">
            <a:solidFill>
              <a:srgbClr val="0086C6"/>
            </a:solidFill>
            <a:prstDash val="solid"/>
            <a:round/>
            <a:headEnd len="sm" w="sm" type="none"/>
            <a:tailEnd len="sm" w="sm" type="none"/>
          </a:ln>
        </p:spPr>
      </p:cxnSp>
      <p:sp>
        <p:nvSpPr>
          <p:cNvPr id="18" name="Google Shape;18;p3"/>
          <p:cNvSpPr txBox="1"/>
          <p:nvPr>
            <p:ph idx="1" type="body"/>
          </p:nvPr>
        </p:nvSpPr>
        <p:spPr>
          <a:xfrm>
            <a:off x="724950" y="2708525"/>
            <a:ext cx="7697400" cy="1655100"/>
          </a:xfrm>
          <a:prstGeom prst="rect">
            <a:avLst/>
          </a:prstGeom>
          <a:noFill/>
          <a:ln>
            <a:noFill/>
          </a:ln>
        </p:spPr>
        <p:txBody>
          <a:bodyPr anchorCtr="0" anchor="t" bIns="91425" lIns="91425" spcFirstLastPara="1" rIns="91425" wrap="square" tIns="91425">
            <a:noAutofit/>
          </a:bodyPr>
          <a:lstStyle>
            <a:lvl1pPr indent="-323850" lvl="0" marL="457200" algn="l">
              <a:lnSpc>
                <a:spcPct val="100000"/>
              </a:lnSpc>
              <a:spcBef>
                <a:spcPts val="0"/>
              </a:spcBef>
              <a:spcAft>
                <a:spcPts val="0"/>
              </a:spcAft>
              <a:buClr>
                <a:srgbClr val="FAF9F5"/>
              </a:buClr>
              <a:buSzPts val="1500"/>
              <a:buChar char="▸"/>
              <a:defRPr>
                <a:solidFill>
                  <a:srgbClr val="FAF9F5"/>
                </a:solidFill>
              </a:defRPr>
            </a:lvl1pPr>
            <a:lvl2pPr indent="-323850" lvl="1" marL="914400" algn="l">
              <a:lnSpc>
                <a:spcPct val="100000"/>
              </a:lnSpc>
              <a:spcBef>
                <a:spcPts val="0"/>
              </a:spcBef>
              <a:spcAft>
                <a:spcPts val="0"/>
              </a:spcAft>
              <a:buClr>
                <a:srgbClr val="FAF9F5"/>
              </a:buClr>
              <a:buSzPts val="1500"/>
              <a:buChar char="●"/>
              <a:defRPr>
                <a:solidFill>
                  <a:srgbClr val="FAF9F5"/>
                </a:solidFill>
              </a:defRPr>
            </a:lvl2pPr>
            <a:lvl3pPr indent="-323850" lvl="2" marL="1371600" algn="l">
              <a:lnSpc>
                <a:spcPct val="100000"/>
              </a:lnSpc>
              <a:spcBef>
                <a:spcPts val="0"/>
              </a:spcBef>
              <a:spcAft>
                <a:spcPts val="0"/>
              </a:spcAft>
              <a:buClr>
                <a:srgbClr val="FAF9F5"/>
              </a:buClr>
              <a:buSzPts val="1500"/>
              <a:buChar char="■"/>
              <a:defRPr>
                <a:solidFill>
                  <a:srgbClr val="FAF9F5"/>
                </a:solidFill>
              </a:defRPr>
            </a:lvl3pPr>
            <a:lvl4pPr indent="-323850" lvl="3" marL="1828800" algn="l">
              <a:lnSpc>
                <a:spcPct val="100000"/>
              </a:lnSpc>
              <a:spcBef>
                <a:spcPts val="0"/>
              </a:spcBef>
              <a:spcAft>
                <a:spcPts val="0"/>
              </a:spcAft>
              <a:buClr>
                <a:srgbClr val="FAF9F5"/>
              </a:buClr>
              <a:buSzPts val="1500"/>
              <a:buChar char="●"/>
              <a:defRPr>
                <a:solidFill>
                  <a:srgbClr val="FAF9F5"/>
                </a:solidFill>
              </a:defRPr>
            </a:lvl4pPr>
            <a:lvl5pPr indent="-323850" lvl="4" marL="2286000" algn="l">
              <a:lnSpc>
                <a:spcPct val="100000"/>
              </a:lnSpc>
              <a:spcBef>
                <a:spcPts val="0"/>
              </a:spcBef>
              <a:spcAft>
                <a:spcPts val="0"/>
              </a:spcAft>
              <a:buClr>
                <a:srgbClr val="FAF9F5"/>
              </a:buClr>
              <a:buSzPts val="1500"/>
              <a:buChar char="○"/>
              <a:defRPr>
                <a:solidFill>
                  <a:srgbClr val="FAF9F5"/>
                </a:solidFill>
              </a:defRPr>
            </a:lvl5pPr>
            <a:lvl6pPr indent="-323850" lvl="5" marL="2743200" algn="l">
              <a:lnSpc>
                <a:spcPct val="100000"/>
              </a:lnSpc>
              <a:spcBef>
                <a:spcPts val="0"/>
              </a:spcBef>
              <a:spcAft>
                <a:spcPts val="0"/>
              </a:spcAft>
              <a:buClr>
                <a:srgbClr val="FAF9F5"/>
              </a:buClr>
              <a:buSzPts val="1500"/>
              <a:buChar char="■"/>
              <a:defRPr>
                <a:solidFill>
                  <a:srgbClr val="FAF9F5"/>
                </a:solidFill>
              </a:defRPr>
            </a:lvl6pPr>
            <a:lvl7pPr indent="-323850" lvl="6" marL="3200400" algn="l">
              <a:lnSpc>
                <a:spcPct val="100000"/>
              </a:lnSpc>
              <a:spcBef>
                <a:spcPts val="0"/>
              </a:spcBef>
              <a:spcAft>
                <a:spcPts val="0"/>
              </a:spcAft>
              <a:buClr>
                <a:srgbClr val="FAF9F5"/>
              </a:buClr>
              <a:buSzPts val="1500"/>
              <a:buChar char="●"/>
              <a:defRPr>
                <a:solidFill>
                  <a:srgbClr val="FAF9F5"/>
                </a:solidFill>
              </a:defRPr>
            </a:lvl7pPr>
            <a:lvl8pPr indent="-323850" lvl="7" marL="3657600" algn="l">
              <a:lnSpc>
                <a:spcPct val="100000"/>
              </a:lnSpc>
              <a:spcBef>
                <a:spcPts val="0"/>
              </a:spcBef>
              <a:spcAft>
                <a:spcPts val="0"/>
              </a:spcAft>
              <a:buClr>
                <a:srgbClr val="FAF9F5"/>
              </a:buClr>
              <a:buSzPts val="1500"/>
              <a:buChar char="○"/>
              <a:defRPr>
                <a:solidFill>
                  <a:srgbClr val="FAF9F5"/>
                </a:solidFill>
              </a:defRPr>
            </a:lvl8pPr>
            <a:lvl9pPr indent="-323850" lvl="8" marL="4114800" algn="l">
              <a:lnSpc>
                <a:spcPct val="100000"/>
              </a:lnSpc>
              <a:spcBef>
                <a:spcPts val="0"/>
              </a:spcBef>
              <a:spcAft>
                <a:spcPts val="0"/>
              </a:spcAft>
              <a:buClr>
                <a:srgbClr val="FAF9F5"/>
              </a:buClr>
              <a:buSzPts val="1500"/>
              <a:buChar char="■"/>
              <a:defRPr>
                <a:solidFill>
                  <a:srgbClr val="FAF9F5"/>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p:nvPr/>
        </p:nvSpPr>
        <p:spPr>
          <a:xfrm>
            <a:off x="0" y="0"/>
            <a:ext cx="9144000" cy="83400"/>
          </a:xfrm>
          <a:prstGeom prst="rect">
            <a:avLst/>
          </a:prstGeom>
          <a:solidFill>
            <a:srgbClr val="004A7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4"/>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p:txBody>
      </p:sp>
      <p:sp>
        <p:nvSpPr>
          <p:cNvPr id="22" name="Google Shape;22;p4"/>
          <p:cNvSpPr txBox="1"/>
          <p:nvPr>
            <p:ph idx="1" type="body"/>
          </p:nvPr>
        </p:nvSpPr>
        <p:spPr>
          <a:xfrm>
            <a:off x="729450" y="1393075"/>
            <a:ext cx="7688700" cy="3209400"/>
          </a:xfrm>
          <a:prstGeom prst="rect">
            <a:avLst/>
          </a:prstGeom>
          <a:noFill/>
          <a:ln>
            <a:noFill/>
          </a:ln>
        </p:spPr>
        <p:txBody>
          <a:bodyPr anchorCtr="0" anchor="t" bIns="91425" lIns="91425" spcFirstLastPara="1" rIns="91425" wrap="square" tIns="91425">
            <a:noAutofit/>
          </a:bodyPr>
          <a:lstStyle>
            <a:lvl1pPr indent="-323850" lvl="0" marL="457200" algn="l">
              <a:lnSpc>
                <a:spcPct val="115000"/>
              </a:lnSpc>
              <a:spcBef>
                <a:spcPts val="0"/>
              </a:spcBef>
              <a:spcAft>
                <a:spcPts val="0"/>
              </a:spcAft>
              <a:buSzPts val="1500"/>
              <a:buChar char="●"/>
              <a:defRPr/>
            </a:lvl1pPr>
            <a:lvl2pPr indent="-323850" lvl="1" marL="914400" algn="l">
              <a:lnSpc>
                <a:spcPct val="115000"/>
              </a:lnSpc>
              <a:spcBef>
                <a:spcPts val="1600"/>
              </a:spcBef>
              <a:spcAft>
                <a:spcPts val="0"/>
              </a:spcAft>
              <a:buSzPts val="1500"/>
              <a:buChar char="○"/>
              <a:defRPr/>
            </a:lvl2pPr>
            <a:lvl3pPr indent="-323850" lvl="2" marL="1371600" algn="l">
              <a:lnSpc>
                <a:spcPct val="115000"/>
              </a:lnSpc>
              <a:spcBef>
                <a:spcPts val="1600"/>
              </a:spcBef>
              <a:spcAft>
                <a:spcPts val="0"/>
              </a:spcAft>
              <a:buSzPts val="1500"/>
              <a:buChar char="■"/>
              <a:defRPr/>
            </a:lvl3pPr>
            <a:lvl4pPr indent="-323850" lvl="3" marL="1828800" algn="l">
              <a:lnSpc>
                <a:spcPct val="115000"/>
              </a:lnSpc>
              <a:spcBef>
                <a:spcPts val="1600"/>
              </a:spcBef>
              <a:spcAft>
                <a:spcPts val="0"/>
              </a:spcAft>
              <a:buSzPts val="1500"/>
              <a:buChar char="●"/>
              <a:defRPr/>
            </a:lvl4pPr>
            <a:lvl5pPr indent="-323850" lvl="4" marL="2286000" algn="l">
              <a:lnSpc>
                <a:spcPct val="115000"/>
              </a:lnSpc>
              <a:spcBef>
                <a:spcPts val="1600"/>
              </a:spcBef>
              <a:spcAft>
                <a:spcPts val="0"/>
              </a:spcAft>
              <a:buSzPts val="1500"/>
              <a:buChar char="○"/>
              <a:defRPr/>
            </a:lvl5pPr>
            <a:lvl6pPr indent="-323850" lvl="5" marL="2743200" algn="l">
              <a:lnSpc>
                <a:spcPct val="115000"/>
              </a:lnSpc>
              <a:spcBef>
                <a:spcPts val="1600"/>
              </a:spcBef>
              <a:spcAft>
                <a:spcPts val="0"/>
              </a:spcAft>
              <a:buSzPts val="1500"/>
              <a:buChar char="■"/>
              <a:defRPr/>
            </a:lvl6pPr>
            <a:lvl7pPr indent="-323850" lvl="6" marL="3200400" algn="l">
              <a:lnSpc>
                <a:spcPct val="115000"/>
              </a:lnSpc>
              <a:spcBef>
                <a:spcPts val="1600"/>
              </a:spcBef>
              <a:spcAft>
                <a:spcPts val="0"/>
              </a:spcAft>
              <a:buSzPts val="1500"/>
              <a:buChar char="●"/>
              <a:defRPr/>
            </a:lvl7pPr>
            <a:lvl8pPr indent="-323850" lvl="7" marL="3657600" algn="l">
              <a:lnSpc>
                <a:spcPct val="115000"/>
              </a:lnSpc>
              <a:spcBef>
                <a:spcPts val="1600"/>
              </a:spcBef>
              <a:spcAft>
                <a:spcPts val="0"/>
              </a:spcAft>
              <a:buSzPts val="1500"/>
              <a:buChar char="○"/>
              <a:defRPr/>
            </a:lvl8pPr>
            <a:lvl9pPr indent="-323850" lvl="8" marL="4114800" algn="l">
              <a:lnSpc>
                <a:spcPct val="115000"/>
              </a:lnSpc>
              <a:spcBef>
                <a:spcPts val="1600"/>
              </a:spcBef>
              <a:spcAft>
                <a:spcPts val="1600"/>
              </a:spcAft>
              <a:buSzPts val="1500"/>
              <a:buChar char="■"/>
              <a:defRPr/>
            </a:lvl9pPr>
          </a:lstStyle>
          <a:p/>
        </p:txBody>
      </p:sp>
      <p:sp>
        <p:nvSpPr>
          <p:cNvPr id="23" name="Google Shape;23;p4"/>
          <p:cNvSpPr/>
          <p:nvPr/>
        </p:nvSpPr>
        <p:spPr>
          <a:xfrm>
            <a:off x="0" y="76200"/>
            <a:ext cx="9144000" cy="45300"/>
          </a:xfrm>
          <a:prstGeom prst="rect">
            <a:avLst/>
          </a:prstGeom>
          <a:solidFill>
            <a:srgbClr val="F6F3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4" name="Google Shape;24;p4"/>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sp>
        <p:nvSpPr>
          <p:cNvPr id="26" name="Google Shape;26;p5"/>
          <p:cNvSpPr txBox="1"/>
          <p:nvPr>
            <p:ph type="title"/>
          </p:nvPr>
        </p:nvSpPr>
        <p:spPr>
          <a:xfrm>
            <a:off x="729450" y="632850"/>
            <a:ext cx="7688400" cy="535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Clr>
                <a:srgbClr val="4A4A4A"/>
              </a:buClr>
              <a:buSzPts val="2600"/>
              <a:buNone/>
              <a:defRPr sz="2600">
                <a:solidFill>
                  <a:srgbClr val="4A4A4A"/>
                </a:solidFill>
              </a:defRPr>
            </a:lvl2pPr>
            <a:lvl3pPr lvl="2" algn="l">
              <a:lnSpc>
                <a:spcPct val="100000"/>
              </a:lnSpc>
              <a:spcBef>
                <a:spcPts val="0"/>
              </a:spcBef>
              <a:spcAft>
                <a:spcPts val="0"/>
              </a:spcAft>
              <a:buClr>
                <a:srgbClr val="4A4A4A"/>
              </a:buClr>
              <a:buSzPts val="2600"/>
              <a:buNone/>
              <a:defRPr sz="2600">
                <a:solidFill>
                  <a:srgbClr val="4A4A4A"/>
                </a:solidFill>
              </a:defRPr>
            </a:lvl3pPr>
            <a:lvl4pPr lvl="3" algn="l">
              <a:lnSpc>
                <a:spcPct val="100000"/>
              </a:lnSpc>
              <a:spcBef>
                <a:spcPts val="0"/>
              </a:spcBef>
              <a:spcAft>
                <a:spcPts val="0"/>
              </a:spcAft>
              <a:buClr>
                <a:srgbClr val="4A4A4A"/>
              </a:buClr>
              <a:buSzPts val="2600"/>
              <a:buNone/>
              <a:defRPr sz="2600">
                <a:solidFill>
                  <a:srgbClr val="4A4A4A"/>
                </a:solidFill>
              </a:defRPr>
            </a:lvl4pPr>
            <a:lvl5pPr lvl="4" algn="l">
              <a:lnSpc>
                <a:spcPct val="100000"/>
              </a:lnSpc>
              <a:spcBef>
                <a:spcPts val="0"/>
              </a:spcBef>
              <a:spcAft>
                <a:spcPts val="0"/>
              </a:spcAft>
              <a:buClr>
                <a:srgbClr val="4A4A4A"/>
              </a:buClr>
              <a:buSzPts val="2600"/>
              <a:buNone/>
              <a:defRPr sz="2600">
                <a:solidFill>
                  <a:srgbClr val="4A4A4A"/>
                </a:solidFill>
              </a:defRPr>
            </a:lvl5pPr>
            <a:lvl6pPr lvl="5" algn="l">
              <a:lnSpc>
                <a:spcPct val="100000"/>
              </a:lnSpc>
              <a:spcBef>
                <a:spcPts val="0"/>
              </a:spcBef>
              <a:spcAft>
                <a:spcPts val="0"/>
              </a:spcAft>
              <a:buClr>
                <a:srgbClr val="4A4A4A"/>
              </a:buClr>
              <a:buSzPts val="2600"/>
              <a:buNone/>
              <a:defRPr sz="2600">
                <a:solidFill>
                  <a:srgbClr val="4A4A4A"/>
                </a:solidFill>
              </a:defRPr>
            </a:lvl6pPr>
            <a:lvl7pPr lvl="6" algn="l">
              <a:lnSpc>
                <a:spcPct val="100000"/>
              </a:lnSpc>
              <a:spcBef>
                <a:spcPts val="0"/>
              </a:spcBef>
              <a:spcAft>
                <a:spcPts val="0"/>
              </a:spcAft>
              <a:buClr>
                <a:srgbClr val="4A4A4A"/>
              </a:buClr>
              <a:buSzPts val="2600"/>
              <a:buNone/>
              <a:defRPr sz="2600">
                <a:solidFill>
                  <a:srgbClr val="4A4A4A"/>
                </a:solidFill>
              </a:defRPr>
            </a:lvl7pPr>
            <a:lvl8pPr lvl="7" algn="l">
              <a:lnSpc>
                <a:spcPct val="100000"/>
              </a:lnSpc>
              <a:spcBef>
                <a:spcPts val="0"/>
              </a:spcBef>
              <a:spcAft>
                <a:spcPts val="0"/>
              </a:spcAft>
              <a:buClr>
                <a:srgbClr val="4A4A4A"/>
              </a:buClr>
              <a:buSzPts val="2600"/>
              <a:buNone/>
              <a:defRPr sz="2600">
                <a:solidFill>
                  <a:srgbClr val="4A4A4A"/>
                </a:solidFill>
              </a:defRPr>
            </a:lvl8pPr>
            <a:lvl9pPr lvl="8" algn="l">
              <a:lnSpc>
                <a:spcPct val="100000"/>
              </a:lnSpc>
              <a:spcBef>
                <a:spcPts val="0"/>
              </a:spcBef>
              <a:spcAft>
                <a:spcPts val="0"/>
              </a:spcAft>
              <a:buClr>
                <a:srgbClr val="4A4A4A"/>
              </a:buClr>
              <a:buSzPts val="2600"/>
              <a:buNone/>
              <a:defRPr sz="2600">
                <a:solidFill>
                  <a:srgbClr val="4A4A4A"/>
                </a:solidFill>
              </a:defRPr>
            </a:lvl9pPr>
          </a:lstStyle>
          <a:p/>
        </p:txBody>
      </p:sp>
      <p:sp>
        <p:nvSpPr>
          <p:cNvPr id="27" name="Google Shape;27;p5"/>
          <p:cNvSpPr txBox="1"/>
          <p:nvPr>
            <p:ph idx="1" type="body"/>
          </p:nvPr>
        </p:nvSpPr>
        <p:spPr>
          <a:xfrm>
            <a:off x="729325" y="1393075"/>
            <a:ext cx="3774300" cy="3054600"/>
          </a:xfrm>
          <a:prstGeom prst="rect">
            <a:avLst/>
          </a:prstGeom>
          <a:noFill/>
          <a:ln>
            <a:noFill/>
          </a:ln>
        </p:spPr>
        <p:txBody>
          <a:bodyPr anchorCtr="0" anchor="t" bIns="91425" lIns="91425" spcFirstLastPara="1" rIns="91425" wrap="square" tIns="91425">
            <a:noAutofit/>
          </a:bodyPr>
          <a:lstStyle>
            <a:lvl1pPr indent="-323850" lvl="0" marL="457200" algn="l">
              <a:lnSpc>
                <a:spcPct val="115000"/>
              </a:lnSpc>
              <a:spcBef>
                <a:spcPts val="0"/>
              </a:spcBef>
              <a:spcAft>
                <a:spcPts val="0"/>
              </a:spcAft>
              <a:buSzPts val="1500"/>
              <a:buChar char="●"/>
              <a:defRPr/>
            </a:lvl1pPr>
            <a:lvl2pPr indent="-323850" lvl="1" marL="914400" algn="l">
              <a:lnSpc>
                <a:spcPct val="115000"/>
              </a:lnSpc>
              <a:spcBef>
                <a:spcPts val="1600"/>
              </a:spcBef>
              <a:spcAft>
                <a:spcPts val="0"/>
              </a:spcAft>
              <a:buSzPts val="1500"/>
              <a:buChar char="○"/>
              <a:defRPr/>
            </a:lvl2pPr>
            <a:lvl3pPr indent="-323850" lvl="2" marL="1371600" algn="l">
              <a:lnSpc>
                <a:spcPct val="115000"/>
              </a:lnSpc>
              <a:spcBef>
                <a:spcPts val="1600"/>
              </a:spcBef>
              <a:spcAft>
                <a:spcPts val="0"/>
              </a:spcAft>
              <a:buSzPts val="1500"/>
              <a:buChar char="■"/>
              <a:defRPr/>
            </a:lvl3pPr>
            <a:lvl4pPr indent="-323850" lvl="3" marL="1828800" algn="l">
              <a:lnSpc>
                <a:spcPct val="115000"/>
              </a:lnSpc>
              <a:spcBef>
                <a:spcPts val="1600"/>
              </a:spcBef>
              <a:spcAft>
                <a:spcPts val="0"/>
              </a:spcAft>
              <a:buSzPts val="1500"/>
              <a:buChar char="●"/>
              <a:defRPr/>
            </a:lvl4pPr>
            <a:lvl5pPr indent="-323850" lvl="4" marL="2286000" algn="l">
              <a:lnSpc>
                <a:spcPct val="115000"/>
              </a:lnSpc>
              <a:spcBef>
                <a:spcPts val="1600"/>
              </a:spcBef>
              <a:spcAft>
                <a:spcPts val="0"/>
              </a:spcAft>
              <a:buSzPts val="1500"/>
              <a:buChar char="○"/>
              <a:defRPr/>
            </a:lvl5pPr>
            <a:lvl6pPr indent="-323850" lvl="5" marL="2743200" algn="l">
              <a:lnSpc>
                <a:spcPct val="115000"/>
              </a:lnSpc>
              <a:spcBef>
                <a:spcPts val="1600"/>
              </a:spcBef>
              <a:spcAft>
                <a:spcPts val="0"/>
              </a:spcAft>
              <a:buSzPts val="1500"/>
              <a:buChar char="■"/>
              <a:defRPr/>
            </a:lvl6pPr>
            <a:lvl7pPr indent="-323850" lvl="6" marL="3200400" algn="l">
              <a:lnSpc>
                <a:spcPct val="115000"/>
              </a:lnSpc>
              <a:spcBef>
                <a:spcPts val="1600"/>
              </a:spcBef>
              <a:spcAft>
                <a:spcPts val="0"/>
              </a:spcAft>
              <a:buSzPts val="1500"/>
              <a:buChar char="●"/>
              <a:defRPr/>
            </a:lvl7pPr>
            <a:lvl8pPr indent="-323850" lvl="7" marL="3657600" algn="l">
              <a:lnSpc>
                <a:spcPct val="115000"/>
              </a:lnSpc>
              <a:spcBef>
                <a:spcPts val="1600"/>
              </a:spcBef>
              <a:spcAft>
                <a:spcPts val="0"/>
              </a:spcAft>
              <a:buSzPts val="1500"/>
              <a:buChar char="○"/>
              <a:defRPr/>
            </a:lvl8pPr>
            <a:lvl9pPr indent="-323850" lvl="8" marL="4114800" algn="l">
              <a:lnSpc>
                <a:spcPct val="115000"/>
              </a:lnSpc>
              <a:spcBef>
                <a:spcPts val="1600"/>
              </a:spcBef>
              <a:spcAft>
                <a:spcPts val="1600"/>
              </a:spcAft>
              <a:buSzPts val="1500"/>
              <a:buChar char="■"/>
              <a:defRPr/>
            </a:lvl9pPr>
          </a:lstStyle>
          <a:p/>
        </p:txBody>
      </p:sp>
      <p:sp>
        <p:nvSpPr>
          <p:cNvPr id="28" name="Google Shape;28;p5"/>
          <p:cNvSpPr txBox="1"/>
          <p:nvPr>
            <p:ph idx="2" type="body"/>
          </p:nvPr>
        </p:nvSpPr>
        <p:spPr>
          <a:xfrm>
            <a:off x="4643602" y="1393075"/>
            <a:ext cx="3774300" cy="3054600"/>
          </a:xfrm>
          <a:prstGeom prst="rect">
            <a:avLst/>
          </a:prstGeom>
          <a:noFill/>
          <a:ln>
            <a:noFill/>
          </a:ln>
        </p:spPr>
        <p:txBody>
          <a:bodyPr anchorCtr="0" anchor="t" bIns="91425" lIns="91425" spcFirstLastPara="1" rIns="91425" wrap="square" tIns="91425">
            <a:noAutofit/>
          </a:bodyPr>
          <a:lstStyle>
            <a:lvl1pPr indent="-323850" lvl="0" marL="457200" algn="l">
              <a:lnSpc>
                <a:spcPct val="115000"/>
              </a:lnSpc>
              <a:spcBef>
                <a:spcPts val="0"/>
              </a:spcBef>
              <a:spcAft>
                <a:spcPts val="0"/>
              </a:spcAft>
              <a:buSzPts val="1500"/>
              <a:buChar char="●"/>
              <a:defRPr/>
            </a:lvl1pPr>
            <a:lvl2pPr indent="-323850" lvl="1" marL="914400" algn="l">
              <a:lnSpc>
                <a:spcPct val="115000"/>
              </a:lnSpc>
              <a:spcBef>
                <a:spcPts val="1600"/>
              </a:spcBef>
              <a:spcAft>
                <a:spcPts val="0"/>
              </a:spcAft>
              <a:buSzPts val="1500"/>
              <a:buChar char="○"/>
              <a:defRPr/>
            </a:lvl2pPr>
            <a:lvl3pPr indent="-323850" lvl="2" marL="1371600" algn="l">
              <a:lnSpc>
                <a:spcPct val="115000"/>
              </a:lnSpc>
              <a:spcBef>
                <a:spcPts val="1600"/>
              </a:spcBef>
              <a:spcAft>
                <a:spcPts val="0"/>
              </a:spcAft>
              <a:buSzPts val="1500"/>
              <a:buChar char="■"/>
              <a:defRPr/>
            </a:lvl3pPr>
            <a:lvl4pPr indent="-323850" lvl="3" marL="1828800" algn="l">
              <a:lnSpc>
                <a:spcPct val="115000"/>
              </a:lnSpc>
              <a:spcBef>
                <a:spcPts val="1600"/>
              </a:spcBef>
              <a:spcAft>
                <a:spcPts val="0"/>
              </a:spcAft>
              <a:buSzPts val="1500"/>
              <a:buChar char="●"/>
              <a:defRPr/>
            </a:lvl4pPr>
            <a:lvl5pPr indent="-323850" lvl="4" marL="2286000" algn="l">
              <a:lnSpc>
                <a:spcPct val="115000"/>
              </a:lnSpc>
              <a:spcBef>
                <a:spcPts val="1600"/>
              </a:spcBef>
              <a:spcAft>
                <a:spcPts val="0"/>
              </a:spcAft>
              <a:buSzPts val="1500"/>
              <a:buChar char="○"/>
              <a:defRPr/>
            </a:lvl5pPr>
            <a:lvl6pPr indent="-323850" lvl="5" marL="2743200" algn="l">
              <a:lnSpc>
                <a:spcPct val="115000"/>
              </a:lnSpc>
              <a:spcBef>
                <a:spcPts val="1600"/>
              </a:spcBef>
              <a:spcAft>
                <a:spcPts val="0"/>
              </a:spcAft>
              <a:buSzPts val="1500"/>
              <a:buChar char="■"/>
              <a:defRPr/>
            </a:lvl6pPr>
            <a:lvl7pPr indent="-323850" lvl="6" marL="3200400" algn="l">
              <a:lnSpc>
                <a:spcPct val="115000"/>
              </a:lnSpc>
              <a:spcBef>
                <a:spcPts val="1600"/>
              </a:spcBef>
              <a:spcAft>
                <a:spcPts val="0"/>
              </a:spcAft>
              <a:buSzPts val="1500"/>
              <a:buChar char="●"/>
              <a:defRPr/>
            </a:lvl7pPr>
            <a:lvl8pPr indent="-323850" lvl="7" marL="3657600" algn="l">
              <a:lnSpc>
                <a:spcPct val="115000"/>
              </a:lnSpc>
              <a:spcBef>
                <a:spcPts val="1600"/>
              </a:spcBef>
              <a:spcAft>
                <a:spcPts val="0"/>
              </a:spcAft>
              <a:buSzPts val="1500"/>
              <a:buChar char="○"/>
              <a:defRPr/>
            </a:lvl8pPr>
            <a:lvl9pPr indent="-323850" lvl="8" marL="4114800" algn="l">
              <a:lnSpc>
                <a:spcPct val="115000"/>
              </a:lnSpc>
              <a:spcBef>
                <a:spcPts val="1600"/>
              </a:spcBef>
              <a:spcAft>
                <a:spcPts val="1600"/>
              </a:spcAft>
              <a:buSzPts val="1500"/>
              <a:buChar char="■"/>
              <a:defRPr/>
            </a:lvl9pPr>
          </a:lstStyle>
          <a:p/>
        </p:txBody>
      </p:sp>
      <p:sp>
        <p:nvSpPr>
          <p:cNvPr id="29" name="Google Shape;29;p5"/>
          <p:cNvSpPr/>
          <p:nvPr/>
        </p:nvSpPr>
        <p:spPr>
          <a:xfrm>
            <a:off x="0" y="0"/>
            <a:ext cx="9144000" cy="83400"/>
          </a:xfrm>
          <a:prstGeom prst="rect">
            <a:avLst/>
          </a:prstGeom>
          <a:solidFill>
            <a:srgbClr val="004A7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p5"/>
          <p:cNvSpPr/>
          <p:nvPr/>
        </p:nvSpPr>
        <p:spPr>
          <a:xfrm>
            <a:off x="0" y="76200"/>
            <a:ext cx="9144000" cy="45300"/>
          </a:xfrm>
          <a:prstGeom prst="rect">
            <a:avLst/>
          </a:prstGeom>
          <a:solidFill>
            <a:srgbClr val="F6F3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1" name="Google Shape;31;p5"/>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2" name="Shape 32"/>
        <p:cNvGrpSpPr/>
        <p:nvPr/>
      </p:nvGrpSpPr>
      <p:grpSpPr>
        <a:xfrm>
          <a:off x="0" y="0"/>
          <a:ext cx="0" cy="0"/>
          <a:chOff x="0" y="0"/>
          <a:chExt cx="0" cy="0"/>
        </a:xfrm>
      </p:grpSpPr>
      <p:sp>
        <p:nvSpPr>
          <p:cNvPr id="33" name="Google Shape;33;p6"/>
          <p:cNvSpPr/>
          <p:nvPr/>
        </p:nvSpPr>
        <p:spPr>
          <a:xfrm>
            <a:off x="0" y="0"/>
            <a:ext cx="9144000" cy="83400"/>
          </a:xfrm>
          <a:prstGeom prst="rect">
            <a:avLst/>
          </a:prstGeom>
          <a:solidFill>
            <a:srgbClr val="004A7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7DA1"/>
              </a:solidFill>
              <a:latin typeface="Arial"/>
              <a:ea typeface="Arial"/>
              <a:cs typeface="Arial"/>
              <a:sym typeface="Arial"/>
            </a:endParaRPr>
          </a:p>
        </p:txBody>
      </p:sp>
      <p:sp>
        <p:nvSpPr>
          <p:cNvPr id="34" name="Google Shape;34;p6"/>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p:txBody>
      </p:sp>
      <p:sp>
        <p:nvSpPr>
          <p:cNvPr id="35" name="Google Shape;35;p6"/>
          <p:cNvSpPr/>
          <p:nvPr/>
        </p:nvSpPr>
        <p:spPr>
          <a:xfrm>
            <a:off x="0" y="76200"/>
            <a:ext cx="9144000" cy="45300"/>
          </a:xfrm>
          <a:prstGeom prst="rect">
            <a:avLst/>
          </a:prstGeom>
          <a:solidFill>
            <a:srgbClr val="F6F3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7DA1"/>
              </a:solidFill>
              <a:latin typeface="Arial"/>
              <a:ea typeface="Arial"/>
              <a:cs typeface="Arial"/>
              <a:sym typeface="Arial"/>
            </a:endParaRPr>
          </a:p>
        </p:txBody>
      </p:sp>
      <p:pic>
        <p:nvPicPr>
          <p:cNvPr id="36" name="Google Shape;36;p6"/>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plus image right">
  <p:cSld name="ONE_COLUMN_TEXT">
    <p:spTree>
      <p:nvGrpSpPr>
        <p:cNvPr id="37" name="Shape 37"/>
        <p:cNvGrpSpPr/>
        <p:nvPr/>
      </p:nvGrpSpPr>
      <p:grpSpPr>
        <a:xfrm>
          <a:off x="0" y="0"/>
          <a:ext cx="0" cy="0"/>
          <a:chOff x="0" y="0"/>
          <a:chExt cx="0" cy="0"/>
        </a:xfrm>
      </p:grpSpPr>
      <p:sp>
        <p:nvSpPr>
          <p:cNvPr id="38" name="Google Shape;38;p7"/>
          <p:cNvSpPr/>
          <p:nvPr/>
        </p:nvSpPr>
        <p:spPr>
          <a:xfrm>
            <a:off x="0" y="0"/>
            <a:ext cx="9144000" cy="83400"/>
          </a:xfrm>
          <a:prstGeom prst="rect">
            <a:avLst/>
          </a:prstGeom>
          <a:solidFill>
            <a:srgbClr val="004A7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7"/>
          <p:cNvSpPr txBox="1"/>
          <p:nvPr>
            <p:ph type="title"/>
          </p:nvPr>
        </p:nvSpPr>
        <p:spPr>
          <a:xfrm>
            <a:off x="727650" y="632850"/>
            <a:ext cx="4153800" cy="535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p:txBody>
      </p:sp>
      <p:sp>
        <p:nvSpPr>
          <p:cNvPr id="40" name="Google Shape;40;p7"/>
          <p:cNvSpPr txBox="1"/>
          <p:nvPr>
            <p:ph idx="1" type="body"/>
          </p:nvPr>
        </p:nvSpPr>
        <p:spPr>
          <a:xfrm>
            <a:off x="729450" y="1393075"/>
            <a:ext cx="4153800" cy="3209400"/>
          </a:xfrm>
          <a:prstGeom prst="rect">
            <a:avLst/>
          </a:prstGeom>
          <a:noFill/>
          <a:ln>
            <a:noFill/>
          </a:ln>
        </p:spPr>
        <p:txBody>
          <a:bodyPr anchorCtr="0" anchor="t" bIns="91425" lIns="91425" spcFirstLastPara="1" rIns="91425" wrap="square" tIns="91425">
            <a:noAutofit/>
          </a:bodyPr>
          <a:lstStyle>
            <a:lvl1pPr indent="-323850" lvl="0" marL="457200" algn="l">
              <a:lnSpc>
                <a:spcPct val="115000"/>
              </a:lnSpc>
              <a:spcBef>
                <a:spcPts val="0"/>
              </a:spcBef>
              <a:spcAft>
                <a:spcPts val="0"/>
              </a:spcAft>
              <a:buSzPts val="1500"/>
              <a:buChar char="●"/>
              <a:defRPr/>
            </a:lvl1pPr>
            <a:lvl2pPr indent="-323850" lvl="1" marL="914400" algn="l">
              <a:lnSpc>
                <a:spcPct val="115000"/>
              </a:lnSpc>
              <a:spcBef>
                <a:spcPts val="1600"/>
              </a:spcBef>
              <a:spcAft>
                <a:spcPts val="0"/>
              </a:spcAft>
              <a:buSzPts val="1500"/>
              <a:buChar char="○"/>
              <a:defRPr/>
            </a:lvl2pPr>
            <a:lvl3pPr indent="-323850" lvl="2" marL="1371600" algn="l">
              <a:lnSpc>
                <a:spcPct val="115000"/>
              </a:lnSpc>
              <a:spcBef>
                <a:spcPts val="1600"/>
              </a:spcBef>
              <a:spcAft>
                <a:spcPts val="0"/>
              </a:spcAft>
              <a:buSzPts val="1500"/>
              <a:buChar char="■"/>
              <a:defRPr/>
            </a:lvl3pPr>
            <a:lvl4pPr indent="-323850" lvl="3" marL="1828800" algn="l">
              <a:lnSpc>
                <a:spcPct val="115000"/>
              </a:lnSpc>
              <a:spcBef>
                <a:spcPts val="1600"/>
              </a:spcBef>
              <a:spcAft>
                <a:spcPts val="0"/>
              </a:spcAft>
              <a:buSzPts val="1500"/>
              <a:buChar char="●"/>
              <a:defRPr/>
            </a:lvl4pPr>
            <a:lvl5pPr indent="-323850" lvl="4" marL="2286000" algn="l">
              <a:lnSpc>
                <a:spcPct val="115000"/>
              </a:lnSpc>
              <a:spcBef>
                <a:spcPts val="1600"/>
              </a:spcBef>
              <a:spcAft>
                <a:spcPts val="0"/>
              </a:spcAft>
              <a:buSzPts val="1500"/>
              <a:buChar char="○"/>
              <a:defRPr/>
            </a:lvl5pPr>
            <a:lvl6pPr indent="-323850" lvl="5" marL="2743200" algn="l">
              <a:lnSpc>
                <a:spcPct val="115000"/>
              </a:lnSpc>
              <a:spcBef>
                <a:spcPts val="1600"/>
              </a:spcBef>
              <a:spcAft>
                <a:spcPts val="0"/>
              </a:spcAft>
              <a:buSzPts val="1500"/>
              <a:buChar char="■"/>
              <a:defRPr/>
            </a:lvl6pPr>
            <a:lvl7pPr indent="-323850" lvl="6" marL="3200400" algn="l">
              <a:lnSpc>
                <a:spcPct val="115000"/>
              </a:lnSpc>
              <a:spcBef>
                <a:spcPts val="1600"/>
              </a:spcBef>
              <a:spcAft>
                <a:spcPts val="0"/>
              </a:spcAft>
              <a:buSzPts val="1500"/>
              <a:buChar char="●"/>
              <a:defRPr/>
            </a:lvl7pPr>
            <a:lvl8pPr indent="-323850" lvl="7" marL="3657600" algn="l">
              <a:lnSpc>
                <a:spcPct val="115000"/>
              </a:lnSpc>
              <a:spcBef>
                <a:spcPts val="1600"/>
              </a:spcBef>
              <a:spcAft>
                <a:spcPts val="0"/>
              </a:spcAft>
              <a:buSzPts val="1500"/>
              <a:buChar char="○"/>
              <a:defRPr/>
            </a:lvl8pPr>
            <a:lvl9pPr indent="-323850" lvl="8" marL="4114800" algn="l">
              <a:lnSpc>
                <a:spcPct val="115000"/>
              </a:lnSpc>
              <a:spcBef>
                <a:spcPts val="1600"/>
              </a:spcBef>
              <a:spcAft>
                <a:spcPts val="1600"/>
              </a:spcAft>
              <a:buSzPts val="1500"/>
              <a:buChar char="■"/>
              <a:defRPr/>
            </a:lvl9pPr>
          </a:lstStyle>
          <a:p/>
        </p:txBody>
      </p:sp>
      <p:sp>
        <p:nvSpPr>
          <p:cNvPr id="41" name="Google Shape;41;p7"/>
          <p:cNvSpPr/>
          <p:nvPr/>
        </p:nvSpPr>
        <p:spPr>
          <a:xfrm>
            <a:off x="0" y="76200"/>
            <a:ext cx="9144000" cy="45300"/>
          </a:xfrm>
          <a:prstGeom prst="rect">
            <a:avLst/>
          </a:prstGeom>
          <a:solidFill>
            <a:srgbClr val="F6F3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2" name="Google Shape;42;p7"/>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plus image left">
  <p:cSld name="ONE_COLUMN_TEXT_1">
    <p:spTree>
      <p:nvGrpSpPr>
        <p:cNvPr id="43" name="Shape 43"/>
        <p:cNvGrpSpPr/>
        <p:nvPr/>
      </p:nvGrpSpPr>
      <p:grpSpPr>
        <a:xfrm>
          <a:off x="0" y="0"/>
          <a:ext cx="0" cy="0"/>
          <a:chOff x="0" y="0"/>
          <a:chExt cx="0" cy="0"/>
        </a:xfrm>
      </p:grpSpPr>
      <p:sp>
        <p:nvSpPr>
          <p:cNvPr id="44" name="Google Shape;44;p8"/>
          <p:cNvSpPr/>
          <p:nvPr/>
        </p:nvSpPr>
        <p:spPr>
          <a:xfrm>
            <a:off x="0" y="0"/>
            <a:ext cx="9144000" cy="83400"/>
          </a:xfrm>
          <a:prstGeom prst="rect">
            <a:avLst/>
          </a:prstGeom>
          <a:solidFill>
            <a:srgbClr val="004A7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8"/>
          <p:cNvSpPr txBox="1"/>
          <p:nvPr>
            <p:ph type="title"/>
          </p:nvPr>
        </p:nvSpPr>
        <p:spPr>
          <a:xfrm>
            <a:off x="4557150" y="632850"/>
            <a:ext cx="4093200" cy="535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p:txBody>
      </p:sp>
      <p:sp>
        <p:nvSpPr>
          <p:cNvPr id="46" name="Google Shape;46;p8"/>
          <p:cNvSpPr txBox="1"/>
          <p:nvPr>
            <p:ph idx="1" type="body"/>
          </p:nvPr>
        </p:nvSpPr>
        <p:spPr>
          <a:xfrm>
            <a:off x="4557150" y="1393075"/>
            <a:ext cx="4093200" cy="3209400"/>
          </a:xfrm>
          <a:prstGeom prst="rect">
            <a:avLst/>
          </a:prstGeom>
          <a:noFill/>
          <a:ln>
            <a:noFill/>
          </a:ln>
        </p:spPr>
        <p:txBody>
          <a:bodyPr anchorCtr="0" anchor="t" bIns="91425" lIns="91425" spcFirstLastPara="1" rIns="91425" wrap="square" tIns="91425">
            <a:noAutofit/>
          </a:bodyPr>
          <a:lstStyle>
            <a:lvl1pPr indent="-323850" lvl="0" marL="457200" algn="l">
              <a:lnSpc>
                <a:spcPct val="115000"/>
              </a:lnSpc>
              <a:spcBef>
                <a:spcPts val="0"/>
              </a:spcBef>
              <a:spcAft>
                <a:spcPts val="0"/>
              </a:spcAft>
              <a:buSzPts val="1500"/>
              <a:buChar char="●"/>
              <a:defRPr/>
            </a:lvl1pPr>
            <a:lvl2pPr indent="-323850" lvl="1" marL="914400" algn="l">
              <a:lnSpc>
                <a:spcPct val="115000"/>
              </a:lnSpc>
              <a:spcBef>
                <a:spcPts val="1600"/>
              </a:spcBef>
              <a:spcAft>
                <a:spcPts val="0"/>
              </a:spcAft>
              <a:buSzPts val="1500"/>
              <a:buChar char="○"/>
              <a:defRPr/>
            </a:lvl2pPr>
            <a:lvl3pPr indent="-323850" lvl="2" marL="1371600" algn="l">
              <a:lnSpc>
                <a:spcPct val="115000"/>
              </a:lnSpc>
              <a:spcBef>
                <a:spcPts val="1600"/>
              </a:spcBef>
              <a:spcAft>
                <a:spcPts val="0"/>
              </a:spcAft>
              <a:buSzPts val="1500"/>
              <a:buChar char="■"/>
              <a:defRPr/>
            </a:lvl3pPr>
            <a:lvl4pPr indent="-323850" lvl="3" marL="1828800" algn="l">
              <a:lnSpc>
                <a:spcPct val="115000"/>
              </a:lnSpc>
              <a:spcBef>
                <a:spcPts val="1600"/>
              </a:spcBef>
              <a:spcAft>
                <a:spcPts val="0"/>
              </a:spcAft>
              <a:buSzPts val="1500"/>
              <a:buChar char="●"/>
              <a:defRPr/>
            </a:lvl4pPr>
            <a:lvl5pPr indent="-323850" lvl="4" marL="2286000" algn="l">
              <a:lnSpc>
                <a:spcPct val="115000"/>
              </a:lnSpc>
              <a:spcBef>
                <a:spcPts val="1600"/>
              </a:spcBef>
              <a:spcAft>
                <a:spcPts val="0"/>
              </a:spcAft>
              <a:buSzPts val="1500"/>
              <a:buChar char="○"/>
              <a:defRPr/>
            </a:lvl5pPr>
            <a:lvl6pPr indent="-323850" lvl="5" marL="2743200" algn="l">
              <a:lnSpc>
                <a:spcPct val="115000"/>
              </a:lnSpc>
              <a:spcBef>
                <a:spcPts val="1600"/>
              </a:spcBef>
              <a:spcAft>
                <a:spcPts val="0"/>
              </a:spcAft>
              <a:buSzPts val="1500"/>
              <a:buChar char="■"/>
              <a:defRPr/>
            </a:lvl6pPr>
            <a:lvl7pPr indent="-323850" lvl="6" marL="3200400" algn="l">
              <a:lnSpc>
                <a:spcPct val="115000"/>
              </a:lnSpc>
              <a:spcBef>
                <a:spcPts val="1600"/>
              </a:spcBef>
              <a:spcAft>
                <a:spcPts val="0"/>
              </a:spcAft>
              <a:buSzPts val="1500"/>
              <a:buChar char="●"/>
              <a:defRPr/>
            </a:lvl7pPr>
            <a:lvl8pPr indent="-323850" lvl="7" marL="3657600" algn="l">
              <a:lnSpc>
                <a:spcPct val="115000"/>
              </a:lnSpc>
              <a:spcBef>
                <a:spcPts val="1600"/>
              </a:spcBef>
              <a:spcAft>
                <a:spcPts val="0"/>
              </a:spcAft>
              <a:buSzPts val="1500"/>
              <a:buChar char="○"/>
              <a:defRPr/>
            </a:lvl8pPr>
            <a:lvl9pPr indent="-323850" lvl="8" marL="4114800" algn="l">
              <a:lnSpc>
                <a:spcPct val="115000"/>
              </a:lnSpc>
              <a:spcBef>
                <a:spcPts val="1600"/>
              </a:spcBef>
              <a:spcAft>
                <a:spcPts val="1600"/>
              </a:spcAft>
              <a:buSzPts val="1500"/>
              <a:buChar char="■"/>
              <a:defRPr/>
            </a:lvl9pPr>
          </a:lstStyle>
          <a:p/>
        </p:txBody>
      </p:sp>
      <p:sp>
        <p:nvSpPr>
          <p:cNvPr id="47" name="Google Shape;47;p8"/>
          <p:cNvSpPr/>
          <p:nvPr/>
        </p:nvSpPr>
        <p:spPr>
          <a:xfrm>
            <a:off x="0" y="76200"/>
            <a:ext cx="9144000" cy="45300"/>
          </a:xfrm>
          <a:prstGeom prst="rect">
            <a:avLst/>
          </a:prstGeom>
          <a:solidFill>
            <a:srgbClr val="F6F3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8" name="Google Shape;48;p8"/>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plus image left 1">
  <p:cSld name="ONE_COLUMN_TEXT_1_1">
    <p:spTree>
      <p:nvGrpSpPr>
        <p:cNvPr id="49" name="Shape 49"/>
        <p:cNvGrpSpPr/>
        <p:nvPr/>
      </p:nvGrpSpPr>
      <p:grpSpPr>
        <a:xfrm>
          <a:off x="0" y="0"/>
          <a:ext cx="0" cy="0"/>
          <a:chOff x="0" y="0"/>
          <a:chExt cx="0" cy="0"/>
        </a:xfrm>
      </p:grpSpPr>
      <p:sp>
        <p:nvSpPr>
          <p:cNvPr id="50" name="Google Shape;50;p9"/>
          <p:cNvSpPr/>
          <p:nvPr/>
        </p:nvSpPr>
        <p:spPr>
          <a:xfrm>
            <a:off x="0" y="0"/>
            <a:ext cx="9144000" cy="83400"/>
          </a:xfrm>
          <a:prstGeom prst="rect">
            <a:avLst/>
          </a:prstGeom>
          <a:solidFill>
            <a:srgbClr val="004A7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 name="Google Shape;51;p9"/>
          <p:cNvSpPr txBox="1"/>
          <p:nvPr>
            <p:ph idx="1" type="body"/>
          </p:nvPr>
        </p:nvSpPr>
        <p:spPr>
          <a:xfrm>
            <a:off x="4336575" y="1393075"/>
            <a:ext cx="4313700" cy="3209400"/>
          </a:xfrm>
          <a:prstGeom prst="rect">
            <a:avLst/>
          </a:prstGeom>
          <a:noFill/>
          <a:ln>
            <a:noFill/>
          </a:ln>
        </p:spPr>
        <p:txBody>
          <a:bodyPr anchorCtr="0" anchor="t" bIns="91425" lIns="91425" spcFirstLastPara="1" rIns="91425" wrap="square" tIns="91425">
            <a:noAutofit/>
          </a:bodyPr>
          <a:lstStyle>
            <a:lvl1pPr indent="-323850" lvl="0" marL="457200" algn="l">
              <a:lnSpc>
                <a:spcPct val="115000"/>
              </a:lnSpc>
              <a:spcBef>
                <a:spcPts val="0"/>
              </a:spcBef>
              <a:spcAft>
                <a:spcPts val="0"/>
              </a:spcAft>
              <a:buSzPts val="1500"/>
              <a:buChar char="●"/>
              <a:defRPr/>
            </a:lvl1pPr>
            <a:lvl2pPr indent="-323850" lvl="1" marL="914400" algn="l">
              <a:lnSpc>
                <a:spcPct val="115000"/>
              </a:lnSpc>
              <a:spcBef>
                <a:spcPts val="1600"/>
              </a:spcBef>
              <a:spcAft>
                <a:spcPts val="0"/>
              </a:spcAft>
              <a:buSzPts val="1500"/>
              <a:buChar char="○"/>
              <a:defRPr/>
            </a:lvl2pPr>
            <a:lvl3pPr indent="-323850" lvl="2" marL="1371600" algn="l">
              <a:lnSpc>
                <a:spcPct val="115000"/>
              </a:lnSpc>
              <a:spcBef>
                <a:spcPts val="1600"/>
              </a:spcBef>
              <a:spcAft>
                <a:spcPts val="0"/>
              </a:spcAft>
              <a:buSzPts val="1500"/>
              <a:buChar char="■"/>
              <a:defRPr/>
            </a:lvl3pPr>
            <a:lvl4pPr indent="-323850" lvl="3" marL="1828800" algn="l">
              <a:lnSpc>
                <a:spcPct val="115000"/>
              </a:lnSpc>
              <a:spcBef>
                <a:spcPts val="1600"/>
              </a:spcBef>
              <a:spcAft>
                <a:spcPts val="0"/>
              </a:spcAft>
              <a:buSzPts val="1500"/>
              <a:buChar char="●"/>
              <a:defRPr/>
            </a:lvl4pPr>
            <a:lvl5pPr indent="-323850" lvl="4" marL="2286000" algn="l">
              <a:lnSpc>
                <a:spcPct val="115000"/>
              </a:lnSpc>
              <a:spcBef>
                <a:spcPts val="1600"/>
              </a:spcBef>
              <a:spcAft>
                <a:spcPts val="0"/>
              </a:spcAft>
              <a:buSzPts val="1500"/>
              <a:buChar char="○"/>
              <a:defRPr/>
            </a:lvl5pPr>
            <a:lvl6pPr indent="-323850" lvl="5" marL="2743200" algn="l">
              <a:lnSpc>
                <a:spcPct val="115000"/>
              </a:lnSpc>
              <a:spcBef>
                <a:spcPts val="1600"/>
              </a:spcBef>
              <a:spcAft>
                <a:spcPts val="0"/>
              </a:spcAft>
              <a:buSzPts val="1500"/>
              <a:buChar char="■"/>
              <a:defRPr/>
            </a:lvl6pPr>
            <a:lvl7pPr indent="-323850" lvl="6" marL="3200400" algn="l">
              <a:lnSpc>
                <a:spcPct val="115000"/>
              </a:lnSpc>
              <a:spcBef>
                <a:spcPts val="1600"/>
              </a:spcBef>
              <a:spcAft>
                <a:spcPts val="0"/>
              </a:spcAft>
              <a:buSzPts val="1500"/>
              <a:buChar char="●"/>
              <a:defRPr/>
            </a:lvl7pPr>
            <a:lvl8pPr indent="-323850" lvl="7" marL="3657600" algn="l">
              <a:lnSpc>
                <a:spcPct val="115000"/>
              </a:lnSpc>
              <a:spcBef>
                <a:spcPts val="1600"/>
              </a:spcBef>
              <a:spcAft>
                <a:spcPts val="0"/>
              </a:spcAft>
              <a:buSzPts val="1500"/>
              <a:buChar char="○"/>
              <a:defRPr/>
            </a:lvl8pPr>
            <a:lvl9pPr indent="-323850" lvl="8" marL="4114800" algn="l">
              <a:lnSpc>
                <a:spcPct val="115000"/>
              </a:lnSpc>
              <a:spcBef>
                <a:spcPts val="1600"/>
              </a:spcBef>
              <a:spcAft>
                <a:spcPts val="1600"/>
              </a:spcAft>
              <a:buSzPts val="1500"/>
              <a:buChar char="■"/>
              <a:defRPr/>
            </a:lvl9pPr>
          </a:lstStyle>
          <a:p/>
        </p:txBody>
      </p:sp>
      <p:sp>
        <p:nvSpPr>
          <p:cNvPr id="52" name="Google Shape;52;p9"/>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p:txBody>
      </p:sp>
      <p:sp>
        <p:nvSpPr>
          <p:cNvPr id="53" name="Google Shape;53;p9"/>
          <p:cNvSpPr/>
          <p:nvPr/>
        </p:nvSpPr>
        <p:spPr>
          <a:xfrm>
            <a:off x="0" y="76200"/>
            <a:ext cx="9144000" cy="45300"/>
          </a:xfrm>
          <a:prstGeom prst="rect">
            <a:avLst/>
          </a:prstGeom>
          <a:solidFill>
            <a:srgbClr val="F6F3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4" name="Google Shape;54;p9"/>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ull quote">
  <p:cSld name="MAIN_POINT">
    <p:bg>
      <p:bgPr>
        <a:solidFill>
          <a:srgbClr val="4A4A4A"/>
        </a:solidFill>
      </p:bgPr>
    </p:bg>
    <p:spTree>
      <p:nvGrpSpPr>
        <p:cNvPr id="55" name="Shape 55"/>
        <p:cNvGrpSpPr/>
        <p:nvPr/>
      </p:nvGrpSpPr>
      <p:grpSpPr>
        <a:xfrm>
          <a:off x="0" y="0"/>
          <a:ext cx="0" cy="0"/>
          <a:chOff x="0" y="0"/>
          <a:chExt cx="0" cy="0"/>
        </a:xfrm>
      </p:grpSpPr>
      <p:sp>
        <p:nvSpPr>
          <p:cNvPr id="56" name="Google Shape;56;p10"/>
          <p:cNvSpPr txBox="1"/>
          <p:nvPr>
            <p:ph type="title"/>
          </p:nvPr>
        </p:nvSpPr>
        <p:spPr>
          <a:xfrm>
            <a:off x="2156900" y="864300"/>
            <a:ext cx="5593800" cy="2985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p:txBody>
      </p:sp>
      <p:pic>
        <p:nvPicPr>
          <p:cNvPr id="57" name="Google Shape;57;p10"/>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
        <p:nvSpPr>
          <p:cNvPr id="58" name="Google Shape;58;p10"/>
          <p:cNvSpPr txBox="1"/>
          <p:nvPr/>
        </p:nvSpPr>
        <p:spPr>
          <a:xfrm>
            <a:off x="6617700" y="4799100"/>
            <a:ext cx="2526300" cy="3444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900"/>
              <a:buFont typeface="Arial"/>
              <a:buNone/>
            </a:pPr>
            <a:r>
              <a:rPr b="0" i="0" lang="en" sz="900" u="none" cap="none" strike="noStrike">
                <a:solidFill>
                  <a:srgbClr val="FFFFFF"/>
                </a:solidFill>
                <a:latin typeface="Arimo"/>
                <a:ea typeface="Arimo"/>
                <a:cs typeface="Arimo"/>
                <a:sym typeface="Arimo"/>
              </a:rPr>
              <a:t>© SOPHIA INSTITUTE FOR TEACHERS</a:t>
            </a:r>
            <a:endParaRPr b="0" i="0" sz="900" u="none" cap="none" strike="noStrike">
              <a:solidFill>
                <a:srgbClr val="FFFFFF"/>
              </a:solidFill>
              <a:latin typeface="Arial"/>
              <a:ea typeface="Arial"/>
              <a:cs typeface="Arial"/>
              <a:sym typeface="Arial"/>
            </a:endParaRPr>
          </a:p>
        </p:txBody>
      </p:sp>
      <p:sp>
        <p:nvSpPr>
          <p:cNvPr id="59" name="Google Shape;59;p10"/>
          <p:cNvSpPr txBox="1"/>
          <p:nvPr/>
        </p:nvSpPr>
        <p:spPr>
          <a:xfrm>
            <a:off x="486050" y="122021"/>
            <a:ext cx="1559400" cy="1498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5000"/>
              <a:buFont typeface="Arial"/>
              <a:buNone/>
            </a:pPr>
            <a:r>
              <a:rPr b="1" i="0" lang="en" sz="25000" u="none" cap="none" strike="noStrike">
                <a:solidFill>
                  <a:srgbClr val="0086C6"/>
                </a:solidFill>
                <a:latin typeface="Arimo"/>
                <a:ea typeface="Arimo"/>
                <a:cs typeface="Arimo"/>
                <a:sym typeface="Arimo"/>
              </a:rPr>
              <a:t>“</a:t>
            </a:r>
            <a:endParaRPr b="1" i="0" sz="25000" u="none" cap="none" strike="noStrike">
              <a:solidFill>
                <a:srgbClr val="0086C6"/>
              </a:solidFill>
              <a:latin typeface="Arimo"/>
              <a:ea typeface="Arimo"/>
              <a:cs typeface="Arimo"/>
              <a:sym typeface="Arimo"/>
            </a:endParaRPr>
          </a:p>
        </p:txBody>
      </p:sp>
      <p:sp>
        <p:nvSpPr>
          <p:cNvPr id="60" name="Google Shape;60;p10"/>
          <p:cNvSpPr/>
          <p:nvPr/>
        </p:nvSpPr>
        <p:spPr>
          <a:xfrm>
            <a:off x="0" y="0"/>
            <a:ext cx="9144000" cy="83400"/>
          </a:xfrm>
          <a:prstGeom prst="rect">
            <a:avLst/>
          </a:prstGeom>
          <a:solidFill>
            <a:srgbClr val="0086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4A4A4A"/>
              </a:buClr>
              <a:buSzPts val="2800"/>
              <a:buFont typeface="Arial"/>
              <a:buNone/>
              <a:defRPr b="1" i="0" sz="2800" u="none" cap="none" strike="noStrike">
                <a:solidFill>
                  <a:srgbClr val="4A4A4A"/>
                </a:solidFill>
                <a:latin typeface="Arial"/>
                <a:ea typeface="Arial"/>
                <a:cs typeface="Arial"/>
                <a:sym typeface="Arial"/>
              </a:defRPr>
            </a:lvl1pPr>
            <a:lvl2pPr lvl="1"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2pPr>
            <a:lvl3pPr lvl="2"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3pPr>
            <a:lvl4pPr lvl="3"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4pPr>
            <a:lvl5pPr lvl="4"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5pPr>
            <a:lvl6pPr lvl="5"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6pPr>
            <a:lvl7pPr lvl="6"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7pPr>
            <a:lvl8pPr lvl="7"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8pPr>
            <a:lvl9pPr lvl="8"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23850" lvl="0" marL="457200" marR="0" rtl="0" algn="l">
              <a:lnSpc>
                <a:spcPct val="115000"/>
              </a:lnSpc>
              <a:spcBef>
                <a:spcPts val="0"/>
              </a:spcBef>
              <a:spcAft>
                <a:spcPts val="0"/>
              </a:spcAft>
              <a:buClr>
                <a:srgbClr val="4A4A4A"/>
              </a:buClr>
              <a:buSzPts val="1500"/>
              <a:buFont typeface="Times New Roman"/>
              <a:buChar char="●"/>
              <a:defRPr b="0" i="0" sz="1500" u="none" cap="none" strike="noStrike">
                <a:solidFill>
                  <a:srgbClr val="4A4A4A"/>
                </a:solidFill>
                <a:latin typeface="Times New Roman"/>
                <a:ea typeface="Times New Roman"/>
                <a:cs typeface="Times New Roman"/>
                <a:sym typeface="Times New Roman"/>
              </a:defRPr>
            </a:lvl1pPr>
            <a:lvl2pPr indent="-323850" lvl="1" marL="914400" marR="0" rtl="0" algn="l">
              <a:lnSpc>
                <a:spcPct val="115000"/>
              </a:lnSpc>
              <a:spcBef>
                <a:spcPts val="1600"/>
              </a:spcBef>
              <a:spcAft>
                <a:spcPts val="0"/>
              </a:spcAft>
              <a:buClr>
                <a:srgbClr val="4A4A4A"/>
              </a:buClr>
              <a:buSzPts val="1500"/>
              <a:buFont typeface="Times New Roman"/>
              <a:buChar char="○"/>
              <a:defRPr b="0" i="0" sz="1500" u="none" cap="none" strike="noStrike">
                <a:solidFill>
                  <a:srgbClr val="4A4A4A"/>
                </a:solidFill>
                <a:latin typeface="Times New Roman"/>
                <a:ea typeface="Times New Roman"/>
                <a:cs typeface="Times New Roman"/>
                <a:sym typeface="Times New Roman"/>
              </a:defRPr>
            </a:lvl2pPr>
            <a:lvl3pPr indent="-323850" lvl="2" marL="1371600" marR="0" rtl="0" algn="l">
              <a:lnSpc>
                <a:spcPct val="115000"/>
              </a:lnSpc>
              <a:spcBef>
                <a:spcPts val="1600"/>
              </a:spcBef>
              <a:spcAft>
                <a:spcPts val="0"/>
              </a:spcAft>
              <a:buClr>
                <a:srgbClr val="4A4A4A"/>
              </a:buClr>
              <a:buSzPts val="1500"/>
              <a:buFont typeface="Times New Roman"/>
              <a:buChar char="■"/>
              <a:defRPr b="0" i="0" sz="1500" u="none" cap="none" strike="noStrike">
                <a:solidFill>
                  <a:srgbClr val="4A4A4A"/>
                </a:solidFill>
                <a:latin typeface="Times New Roman"/>
                <a:ea typeface="Times New Roman"/>
                <a:cs typeface="Times New Roman"/>
                <a:sym typeface="Times New Roman"/>
              </a:defRPr>
            </a:lvl3pPr>
            <a:lvl4pPr indent="-323850" lvl="3" marL="1828800" marR="0" rtl="0" algn="l">
              <a:lnSpc>
                <a:spcPct val="115000"/>
              </a:lnSpc>
              <a:spcBef>
                <a:spcPts val="1600"/>
              </a:spcBef>
              <a:spcAft>
                <a:spcPts val="0"/>
              </a:spcAft>
              <a:buClr>
                <a:srgbClr val="4A4A4A"/>
              </a:buClr>
              <a:buSzPts val="1500"/>
              <a:buFont typeface="Times New Roman"/>
              <a:buChar char="●"/>
              <a:defRPr b="0" i="0" sz="1500" u="none" cap="none" strike="noStrike">
                <a:solidFill>
                  <a:srgbClr val="4A4A4A"/>
                </a:solidFill>
                <a:latin typeface="Times New Roman"/>
                <a:ea typeface="Times New Roman"/>
                <a:cs typeface="Times New Roman"/>
                <a:sym typeface="Times New Roman"/>
              </a:defRPr>
            </a:lvl4pPr>
            <a:lvl5pPr indent="-323850" lvl="4" marL="2286000" marR="0" rtl="0" algn="l">
              <a:lnSpc>
                <a:spcPct val="115000"/>
              </a:lnSpc>
              <a:spcBef>
                <a:spcPts val="1600"/>
              </a:spcBef>
              <a:spcAft>
                <a:spcPts val="0"/>
              </a:spcAft>
              <a:buClr>
                <a:srgbClr val="4A4A4A"/>
              </a:buClr>
              <a:buSzPts val="1500"/>
              <a:buFont typeface="Times New Roman"/>
              <a:buChar char="○"/>
              <a:defRPr b="0" i="0" sz="1500" u="none" cap="none" strike="noStrike">
                <a:solidFill>
                  <a:srgbClr val="4A4A4A"/>
                </a:solidFill>
                <a:latin typeface="Times New Roman"/>
                <a:ea typeface="Times New Roman"/>
                <a:cs typeface="Times New Roman"/>
                <a:sym typeface="Times New Roman"/>
              </a:defRPr>
            </a:lvl5pPr>
            <a:lvl6pPr indent="-323850" lvl="5" marL="2743200" marR="0" rtl="0" algn="l">
              <a:lnSpc>
                <a:spcPct val="115000"/>
              </a:lnSpc>
              <a:spcBef>
                <a:spcPts val="1600"/>
              </a:spcBef>
              <a:spcAft>
                <a:spcPts val="0"/>
              </a:spcAft>
              <a:buClr>
                <a:srgbClr val="4A4A4A"/>
              </a:buClr>
              <a:buSzPts val="1500"/>
              <a:buFont typeface="Times New Roman"/>
              <a:buChar char="■"/>
              <a:defRPr b="0" i="0" sz="1500" u="none" cap="none" strike="noStrike">
                <a:solidFill>
                  <a:srgbClr val="4A4A4A"/>
                </a:solidFill>
                <a:latin typeface="Times New Roman"/>
                <a:ea typeface="Times New Roman"/>
                <a:cs typeface="Times New Roman"/>
                <a:sym typeface="Times New Roman"/>
              </a:defRPr>
            </a:lvl6pPr>
            <a:lvl7pPr indent="-323850" lvl="6" marL="3200400" marR="0" rtl="0" algn="l">
              <a:lnSpc>
                <a:spcPct val="115000"/>
              </a:lnSpc>
              <a:spcBef>
                <a:spcPts val="1600"/>
              </a:spcBef>
              <a:spcAft>
                <a:spcPts val="0"/>
              </a:spcAft>
              <a:buClr>
                <a:srgbClr val="4A4A4A"/>
              </a:buClr>
              <a:buSzPts val="1500"/>
              <a:buFont typeface="Times New Roman"/>
              <a:buChar char="●"/>
              <a:defRPr b="0" i="0" sz="1500" u="none" cap="none" strike="noStrike">
                <a:solidFill>
                  <a:srgbClr val="4A4A4A"/>
                </a:solidFill>
                <a:latin typeface="Times New Roman"/>
                <a:ea typeface="Times New Roman"/>
                <a:cs typeface="Times New Roman"/>
                <a:sym typeface="Times New Roman"/>
              </a:defRPr>
            </a:lvl7pPr>
            <a:lvl8pPr indent="-323850" lvl="7" marL="3657600" marR="0" rtl="0" algn="l">
              <a:lnSpc>
                <a:spcPct val="115000"/>
              </a:lnSpc>
              <a:spcBef>
                <a:spcPts val="1600"/>
              </a:spcBef>
              <a:spcAft>
                <a:spcPts val="0"/>
              </a:spcAft>
              <a:buClr>
                <a:srgbClr val="4A4A4A"/>
              </a:buClr>
              <a:buSzPts val="1500"/>
              <a:buFont typeface="Times New Roman"/>
              <a:buChar char="○"/>
              <a:defRPr b="0" i="0" sz="1500" u="none" cap="none" strike="noStrike">
                <a:solidFill>
                  <a:srgbClr val="4A4A4A"/>
                </a:solidFill>
                <a:latin typeface="Times New Roman"/>
                <a:ea typeface="Times New Roman"/>
                <a:cs typeface="Times New Roman"/>
                <a:sym typeface="Times New Roman"/>
              </a:defRPr>
            </a:lvl8pPr>
            <a:lvl9pPr indent="-323850" lvl="8" marL="4114800" marR="0" rtl="0" algn="l">
              <a:lnSpc>
                <a:spcPct val="115000"/>
              </a:lnSpc>
              <a:spcBef>
                <a:spcPts val="1600"/>
              </a:spcBef>
              <a:spcAft>
                <a:spcPts val="1600"/>
              </a:spcAft>
              <a:buClr>
                <a:srgbClr val="4A4A4A"/>
              </a:buClr>
              <a:buSzPts val="1500"/>
              <a:buFont typeface="Times New Roman"/>
              <a:buChar char="■"/>
              <a:defRPr b="0" i="0" sz="1500" u="none" cap="none" strike="noStrike">
                <a:solidFill>
                  <a:srgbClr val="4A4A4A"/>
                </a:solidFill>
                <a:latin typeface="Times New Roman"/>
                <a:ea typeface="Times New Roman"/>
                <a:cs typeface="Times New Roman"/>
                <a:sym typeface="Times New Roman"/>
              </a:defRPr>
            </a:lvl9pPr>
          </a:lstStyle>
          <a:p/>
        </p:txBody>
      </p:sp>
      <p:sp>
        <p:nvSpPr>
          <p:cNvPr id="8" name="Google Shape;8;p1"/>
          <p:cNvSpPr txBox="1"/>
          <p:nvPr/>
        </p:nvSpPr>
        <p:spPr>
          <a:xfrm>
            <a:off x="6617700" y="4799100"/>
            <a:ext cx="2526300" cy="3444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900"/>
              <a:buFont typeface="Arial"/>
              <a:buNone/>
            </a:pPr>
            <a:r>
              <a:rPr b="0" i="0" lang="en" sz="900" u="none" cap="none" strike="noStrike">
                <a:solidFill>
                  <a:srgbClr val="666666"/>
                </a:solidFill>
                <a:latin typeface="Arimo"/>
                <a:ea typeface="Arimo"/>
                <a:cs typeface="Arimo"/>
                <a:sym typeface="Arimo"/>
              </a:rPr>
              <a:t>© SOPHIA INSTITUTE FOR TEACHERS</a:t>
            </a:r>
            <a:endParaRPr b="0" i="0" sz="900" u="none" cap="none" strike="noStrike">
              <a:solidFill>
                <a:srgbClr val="666666"/>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3"/>
          <p:cNvSpPr txBox="1"/>
          <p:nvPr>
            <p:ph type="title"/>
          </p:nvPr>
        </p:nvSpPr>
        <p:spPr>
          <a:xfrm>
            <a:off x="729450" y="479950"/>
            <a:ext cx="7688400" cy="15186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600"/>
              <a:buNone/>
            </a:pPr>
            <a:r>
              <a:rPr lang="en"/>
              <a:t>Session 32: The Call to Priesthood</a:t>
            </a:r>
            <a:endParaRPr/>
          </a:p>
        </p:txBody>
      </p:sp>
      <p:sp>
        <p:nvSpPr>
          <p:cNvPr id="79" name="Google Shape;79;p13"/>
          <p:cNvSpPr txBox="1"/>
          <p:nvPr>
            <p:ph idx="1" type="body"/>
          </p:nvPr>
        </p:nvSpPr>
        <p:spPr>
          <a:xfrm>
            <a:off x="724950" y="2708525"/>
            <a:ext cx="7697400" cy="1655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500"/>
              <a:buNone/>
            </a:pPr>
            <a:r>
              <a:t/>
            </a:r>
            <a:endParaRPr/>
          </a:p>
        </p:txBody>
      </p:sp>
      <p:pic>
        <p:nvPicPr>
          <p:cNvPr id="80" name="Google Shape;80;p13"/>
          <p:cNvPicPr preferRelativeResize="0"/>
          <p:nvPr/>
        </p:nvPicPr>
        <p:blipFill rotWithShape="1">
          <a:blip r:embed="rId3">
            <a:alphaModFix/>
          </a:blip>
          <a:srcRect b="13033" l="0" r="0" t="13034"/>
          <a:stretch/>
        </p:blipFill>
        <p:spPr>
          <a:xfrm>
            <a:off x="3539700" y="2619725"/>
            <a:ext cx="2067900" cy="2010000"/>
          </a:xfrm>
          <a:prstGeom prst="ellipse">
            <a:avLst/>
          </a:prstGeom>
          <a:noFill/>
          <a:ln cap="flat" cmpd="sng" w="76200">
            <a:solidFill>
              <a:srgbClr val="E7E2D5"/>
            </a:solidFill>
            <a:prstDash val="solid"/>
            <a:round/>
            <a:headEnd len="sm" w="sm" type="none"/>
            <a:tailEnd len="sm" w="sm" type="none"/>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4"/>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a:t>Holy Orders</a:t>
            </a:r>
            <a:endParaRPr/>
          </a:p>
        </p:txBody>
      </p:sp>
      <p:sp>
        <p:nvSpPr>
          <p:cNvPr id="86" name="Google Shape;86;p14"/>
          <p:cNvSpPr txBox="1"/>
          <p:nvPr>
            <p:ph idx="1" type="body"/>
          </p:nvPr>
        </p:nvSpPr>
        <p:spPr>
          <a:xfrm>
            <a:off x="729450" y="1393075"/>
            <a:ext cx="7688700" cy="3209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0086C6"/>
              </a:buClr>
              <a:buSzPts val="1800"/>
              <a:buChar char="❏"/>
            </a:pPr>
            <a:r>
              <a:rPr lang="en" sz="1800"/>
              <a:t>Jesus became man to be with us, and He is still with us. Through the Sacraments, Jesus gives us real encounters with Him.</a:t>
            </a:r>
            <a:endParaRPr sz="1800"/>
          </a:p>
          <a:p>
            <a:pPr indent="-342900" lvl="0" marL="457200" rtl="0" algn="l">
              <a:lnSpc>
                <a:spcPct val="115000"/>
              </a:lnSpc>
              <a:spcBef>
                <a:spcPts val="0"/>
              </a:spcBef>
              <a:spcAft>
                <a:spcPts val="0"/>
              </a:spcAft>
              <a:buClr>
                <a:srgbClr val="0086C6"/>
              </a:buClr>
              <a:buSzPts val="1800"/>
              <a:buChar char="❏"/>
            </a:pPr>
            <a:r>
              <a:rPr lang="en" sz="1800"/>
              <a:t>Holy Orders is the Sacrament through which Christ continues His ministry in the Church until the end of time. </a:t>
            </a:r>
            <a:endParaRPr sz="1800"/>
          </a:p>
          <a:p>
            <a:pPr indent="-342900" lvl="0" marL="457200" rtl="0" algn="l">
              <a:lnSpc>
                <a:spcPct val="115000"/>
              </a:lnSpc>
              <a:spcBef>
                <a:spcPts val="0"/>
              </a:spcBef>
              <a:spcAft>
                <a:spcPts val="0"/>
              </a:spcAft>
              <a:buClr>
                <a:srgbClr val="0086C6"/>
              </a:buClr>
              <a:buSzPts val="1800"/>
              <a:buChar char="❏"/>
            </a:pPr>
            <a:r>
              <a:rPr lang="en" sz="1800"/>
              <a:t>Called men receive the Sacrament of Holy Orders to give their lives to Jesus’ flock. Jesus gives priests spiritual powers so that all people everywhere would be able to encounter Jesus here on earth through the Sacraments. </a:t>
            </a:r>
            <a:endParaRPr sz="1800"/>
          </a:p>
          <a:p>
            <a:pPr indent="-342900" lvl="0" marL="457200" rtl="0" algn="l">
              <a:lnSpc>
                <a:spcPct val="115000"/>
              </a:lnSpc>
              <a:spcBef>
                <a:spcPts val="0"/>
              </a:spcBef>
              <a:spcAft>
                <a:spcPts val="0"/>
              </a:spcAft>
              <a:buClr>
                <a:srgbClr val="0086C6"/>
              </a:buClr>
              <a:buSzPts val="1800"/>
              <a:buChar char="❏"/>
            </a:pPr>
            <a:r>
              <a:rPr lang="en" sz="1800"/>
              <a:t>The priests’ authority comes from Christ Himself.</a:t>
            </a:r>
            <a:endParaRPr sz="1800"/>
          </a:p>
          <a:p>
            <a:pPr indent="0" lvl="0" marL="0" rtl="0" algn="l">
              <a:lnSpc>
                <a:spcPct val="115000"/>
              </a:lnSpc>
              <a:spcBef>
                <a:spcPts val="1600"/>
              </a:spcBef>
              <a:spcAft>
                <a:spcPts val="1600"/>
              </a:spcAft>
              <a:buSzPts val="1500"/>
              <a:buNone/>
            </a:pPr>
            <a:r>
              <a:t/>
            </a:r>
            <a:endParaRPr sz="18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5"/>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a:t>Priests Feed Christ’s Flock</a:t>
            </a:r>
            <a:endParaRPr/>
          </a:p>
        </p:txBody>
      </p:sp>
      <p:sp>
        <p:nvSpPr>
          <p:cNvPr id="92" name="Google Shape;92;p15"/>
          <p:cNvSpPr txBox="1"/>
          <p:nvPr>
            <p:ph idx="1" type="body"/>
          </p:nvPr>
        </p:nvSpPr>
        <p:spPr>
          <a:xfrm>
            <a:off x="729450" y="1393075"/>
            <a:ext cx="7688700" cy="3209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0086C6"/>
              </a:buClr>
              <a:buSzPts val="1800"/>
              <a:buChar char="❏"/>
            </a:pPr>
            <a:r>
              <a:rPr lang="en" sz="1800"/>
              <a:t>Priests are called to give their lives for Christ’s flock. Holy Orders is one of the two Sacraments at the Service of Communion. Like Matrimony, it is the service of others. Christ’s ministry on Earth “is directed at the unfolding of baptismal grace of all Christians” (CCC 1547). </a:t>
            </a:r>
            <a:endParaRPr sz="1800"/>
          </a:p>
          <a:p>
            <a:pPr indent="-342900" lvl="0" marL="457200" rtl="0" algn="l">
              <a:lnSpc>
                <a:spcPct val="115000"/>
              </a:lnSpc>
              <a:spcBef>
                <a:spcPts val="0"/>
              </a:spcBef>
              <a:spcAft>
                <a:spcPts val="0"/>
              </a:spcAft>
              <a:buClr>
                <a:srgbClr val="0086C6"/>
              </a:buClr>
              <a:buSzPts val="1800"/>
              <a:buChar char="❏"/>
            </a:pPr>
            <a:r>
              <a:rPr lang="en" sz="1800"/>
              <a:t>This means that priests serve others to help them grow in their faith, and become more like Christ. Christ gave His life for us. Since priests depend on Christ for their “mission and authority, ministers are truly ‘slaves of Christ,’ in the image of him who freely took ‘the form of a slave’ for us.” </a:t>
            </a:r>
            <a:endParaRPr sz="18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6"/>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a:t>Priests Feed Christ’s Flock</a:t>
            </a:r>
            <a:endParaRPr/>
          </a:p>
          <a:p>
            <a:pPr indent="0" lvl="0" marL="0" rtl="0" algn="l">
              <a:lnSpc>
                <a:spcPct val="100000"/>
              </a:lnSpc>
              <a:spcBef>
                <a:spcPts val="0"/>
              </a:spcBef>
              <a:spcAft>
                <a:spcPts val="0"/>
              </a:spcAft>
              <a:buClr>
                <a:srgbClr val="000000"/>
              </a:buClr>
              <a:buSzPts val="1100"/>
              <a:buFont typeface="Arial"/>
              <a:buNone/>
            </a:pPr>
            <a:r>
              <a:t/>
            </a:r>
            <a:endParaRPr/>
          </a:p>
          <a:p>
            <a:pPr indent="0" lvl="0" marL="0" rtl="0" algn="l">
              <a:lnSpc>
                <a:spcPct val="100000"/>
              </a:lnSpc>
              <a:spcBef>
                <a:spcPts val="0"/>
              </a:spcBef>
              <a:spcAft>
                <a:spcPts val="0"/>
              </a:spcAft>
              <a:buSzPts val="2600"/>
              <a:buNone/>
            </a:pPr>
            <a:r>
              <a:t/>
            </a:r>
            <a:endParaRPr/>
          </a:p>
        </p:txBody>
      </p:sp>
      <p:sp>
        <p:nvSpPr>
          <p:cNvPr id="98" name="Google Shape;98;p16"/>
          <p:cNvSpPr txBox="1"/>
          <p:nvPr>
            <p:ph idx="1" type="body"/>
          </p:nvPr>
        </p:nvSpPr>
        <p:spPr>
          <a:xfrm>
            <a:off x="729450" y="1393075"/>
            <a:ext cx="7688700" cy="3209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0086C6"/>
              </a:buClr>
              <a:buSzPts val="1800"/>
              <a:buChar char="❏"/>
            </a:pPr>
            <a:r>
              <a:rPr lang="en" sz="1800"/>
              <a:t>Priests, Christ’s representatives on Earth, “must freely become the slaves of all” (CCC 876). The Apostle Paul wrote to the Corinthians, “Although I am free in regard to all, I have made myself a slave to all so as to win over as many as possible” (1 Corinthians 9:19). </a:t>
            </a:r>
            <a:endParaRPr sz="1800"/>
          </a:p>
          <a:p>
            <a:pPr indent="-342900" lvl="0" marL="457200" rtl="0" algn="l">
              <a:lnSpc>
                <a:spcPct val="115000"/>
              </a:lnSpc>
              <a:spcBef>
                <a:spcPts val="0"/>
              </a:spcBef>
              <a:spcAft>
                <a:spcPts val="0"/>
              </a:spcAft>
              <a:buClr>
                <a:srgbClr val="0086C6"/>
              </a:buClr>
              <a:buSzPts val="1800"/>
              <a:buChar char="❏"/>
            </a:pPr>
            <a:r>
              <a:rPr lang="en" sz="1800"/>
              <a:t>Christ builds His Church through His ministry on Earth.</a:t>
            </a:r>
            <a:endParaRPr sz="18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7"/>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a:t>Jesus’ Priestly Mission</a:t>
            </a:r>
            <a:endParaRPr/>
          </a:p>
        </p:txBody>
      </p:sp>
      <p:sp>
        <p:nvSpPr>
          <p:cNvPr id="104" name="Google Shape;104;p17"/>
          <p:cNvSpPr txBox="1"/>
          <p:nvPr>
            <p:ph idx="1" type="body"/>
          </p:nvPr>
        </p:nvSpPr>
        <p:spPr>
          <a:xfrm>
            <a:off x="729450" y="1393075"/>
            <a:ext cx="7688700" cy="3209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0086C6"/>
              </a:buClr>
              <a:buSzPts val="1800"/>
              <a:buChar char="❏"/>
            </a:pPr>
            <a:r>
              <a:rPr lang="en" sz="1800"/>
              <a:t>By the Sacrament of Holy Orders, bishops and priests share in what is called the ministerial priesthood. </a:t>
            </a:r>
            <a:endParaRPr sz="1800"/>
          </a:p>
          <a:p>
            <a:pPr indent="-342900" lvl="0" marL="457200" rtl="0" algn="l">
              <a:lnSpc>
                <a:spcPct val="115000"/>
              </a:lnSpc>
              <a:spcBef>
                <a:spcPts val="0"/>
              </a:spcBef>
              <a:spcAft>
                <a:spcPts val="0"/>
              </a:spcAft>
              <a:buClr>
                <a:srgbClr val="0086C6"/>
              </a:buClr>
              <a:buSzPts val="1800"/>
              <a:buChar char="❏"/>
            </a:pPr>
            <a:r>
              <a:rPr lang="en" sz="1800"/>
              <a:t>The ministerial priesthood serves the common priesthood of all the faithful. But persons who have not received Holy Orders also share in the one true priesthood of Christ. Baptized Christians share in the priesthood of the faithful.</a:t>
            </a:r>
            <a:endParaRPr sz="1800"/>
          </a:p>
          <a:p>
            <a:pPr indent="-342900" lvl="0" marL="457200" rtl="0" algn="l">
              <a:lnSpc>
                <a:spcPct val="115000"/>
              </a:lnSpc>
              <a:spcBef>
                <a:spcPts val="0"/>
              </a:spcBef>
              <a:spcAft>
                <a:spcPts val="0"/>
              </a:spcAft>
              <a:buClr>
                <a:srgbClr val="0086C6"/>
              </a:buClr>
              <a:buSzPts val="1800"/>
              <a:buChar char="❏"/>
            </a:pPr>
            <a:r>
              <a:rPr lang="en" sz="1800"/>
              <a:t>We participate in the priestly, prophetic, and kingly mission of Christ. Lay people share in Christ’s priesthood, and witness God’s grace in all areas of their life.</a:t>
            </a:r>
            <a:endParaRPr sz="18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8"/>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000000"/>
              </a:buClr>
              <a:buSzPts val="1100"/>
              <a:buFont typeface="Arial"/>
              <a:buNone/>
            </a:pPr>
            <a:r>
              <a:rPr lang="en"/>
              <a:t>Jesus’ Priestly Mission</a:t>
            </a:r>
            <a:endParaRPr/>
          </a:p>
          <a:p>
            <a:pPr indent="0" lvl="0" marL="0" rtl="0" algn="l">
              <a:lnSpc>
                <a:spcPct val="100000"/>
              </a:lnSpc>
              <a:spcBef>
                <a:spcPts val="0"/>
              </a:spcBef>
              <a:spcAft>
                <a:spcPts val="0"/>
              </a:spcAft>
              <a:buSzPts val="2600"/>
              <a:buNone/>
            </a:pPr>
            <a:r>
              <a:t/>
            </a:r>
            <a:endParaRPr/>
          </a:p>
        </p:txBody>
      </p:sp>
      <p:sp>
        <p:nvSpPr>
          <p:cNvPr id="110" name="Google Shape;110;p18"/>
          <p:cNvSpPr txBox="1"/>
          <p:nvPr>
            <p:ph idx="1" type="body"/>
          </p:nvPr>
        </p:nvSpPr>
        <p:spPr>
          <a:xfrm>
            <a:off x="729450" y="1393075"/>
            <a:ext cx="7688700" cy="3209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0086C6"/>
              </a:buClr>
              <a:buSzPts val="1800"/>
              <a:buChar char="❏"/>
            </a:pPr>
            <a:r>
              <a:rPr lang="en" sz="1800"/>
              <a:t>People who have not received Holy Orders “share in Christ’s priesthood” when they display “the grace of Baptism and Confirmation in all dimensions of their personal family, social and ecclesial [parish] lives.” All baptized Christians are called to holiness (CCC 941). </a:t>
            </a:r>
            <a:endParaRPr sz="1800"/>
          </a:p>
          <a:p>
            <a:pPr indent="-342900" lvl="0" marL="457200" rtl="0" algn="l">
              <a:lnSpc>
                <a:spcPct val="115000"/>
              </a:lnSpc>
              <a:spcBef>
                <a:spcPts val="0"/>
              </a:spcBef>
              <a:spcAft>
                <a:spcPts val="0"/>
              </a:spcAft>
              <a:buClr>
                <a:srgbClr val="0086C6"/>
              </a:buClr>
              <a:buSzPts val="1800"/>
              <a:buChar char="❏"/>
            </a:pPr>
            <a:r>
              <a:rPr lang="en" sz="1800"/>
              <a:t>In this way, we cooperate with God’s grace to sanctify the world.</a:t>
            </a:r>
            <a:endParaRPr sz="1800"/>
          </a:p>
          <a:p>
            <a:pPr indent="0" lvl="0" marL="0" rtl="0" algn="l">
              <a:lnSpc>
                <a:spcPct val="115000"/>
              </a:lnSpc>
              <a:spcBef>
                <a:spcPts val="1600"/>
              </a:spcBef>
              <a:spcAft>
                <a:spcPts val="1600"/>
              </a:spcAft>
              <a:buSzPts val="1500"/>
              <a:buNone/>
            </a:pPr>
            <a:r>
              <a:t/>
            </a:r>
            <a:endParaRPr sz="18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19"/>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a:t>We are Called to Witness to Christ</a:t>
            </a:r>
            <a:endParaRPr/>
          </a:p>
        </p:txBody>
      </p:sp>
      <p:sp>
        <p:nvSpPr>
          <p:cNvPr id="116" name="Google Shape;116;p19"/>
          <p:cNvSpPr txBox="1"/>
          <p:nvPr>
            <p:ph idx="1" type="body"/>
          </p:nvPr>
        </p:nvSpPr>
        <p:spPr>
          <a:xfrm>
            <a:off x="729450" y="1393075"/>
            <a:ext cx="7688700" cy="3209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0086C6"/>
              </a:buClr>
              <a:buSzPts val="1800"/>
              <a:buChar char="❏"/>
            </a:pPr>
            <a:r>
              <a:rPr lang="en" sz="1800"/>
              <a:t>A prophet is someone whom God speaks through. Preaching and teaching is part of this mission. We are all called to be “witnesses to Christ in all circumstances and at the very heart of the community of mankind” (CCC 942).</a:t>
            </a:r>
            <a:endParaRPr sz="1800"/>
          </a:p>
          <a:p>
            <a:pPr indent="-342900" lvl="0" marL="457200" rtl="0" algn="l">
              <a:lnSpc>
                <a:spcPct val="115000"/>
              </a:lnSpc>
              <a:spcBef>
                <a:spcPts val="0"/>
              </a:spcBef>
              <a:spcAft>
                <a:spcPts val="0"/>
              </a:spcAft>
              <a:buClr>
                <a:srgbClr val="0086C6"/>
              </a:buClr>
              <a:buSzPts val="1800"/>
              <a:buChar char="❏"/>
            </a:pPr>
            <a:r>
              <a:rPr lang="en" sz="1800"/>
              <a:t>When we turn away from sin and lead others to Christ, we “have the power to uproot the rule of sin ... [by] self-denial and holiness of life” (</a:t>
            </a:r>
            <a:r>
              <a:rPr i="1" lang="en" sz="1800"/>
              <a:t>CCC</a:t>
            </a:r>
            <a:r>
              <a:rPr lang="en" sz="1800"/>
              <a:t> 943).</a:t>
            </a:r>
            <a:endParaRPr sz="1800"/>
          </a:p>
        </p:txBody>
      </p:sp>
    </p:spTree>
  </p:cSld>
  <p:clrMapOvr>
    <a:masterClrMapping/>
  </p:clrMapOvr>
</p:sld>
</file>

<file path=ppt/theme/theme1.xml><?xml version="1.0" encoding="utf-8"?>
<a:theme xmlns:a="http://schemas.openxmlformats.org/drawingml/2006/main" xmlns:r="http://schemas.openxmlformats.org/officeDocument/2006/relationships" name="Spirit of Truth">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