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355ef4bf92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1355ef4bf92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355ef4bf92_0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1355ef4bf92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55ef4bf92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g1355ef4bf92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355ef4bf92_0_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1355ef4bf92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image is on page 2 of the student book.</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ctrTitle"/>
          </p:nvPr>
        </p:nvSpPr>
        <p:spPr>
          <a:xfrm>
            <a:off x="3400750" y="1551050"/>
            <a:ext cx="4818600" cy="1664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4200"/>
              <a:buNone/>
              <a:defRPr sz="4200">
                <a:solidFill>
                  <a:srgbClr val="79BCE7"/>
                </a:solidFill>
              </a:defRPr>
            </a:lvl1pPr>
            <a:lvl2pPr lvl="1" algn="l">
              <a:lnSpc>
                <a:spcPct val="100000"/>
              </a:lnSpc>
              <a:spcBef>
                <a:spcPts val="0"/>
              </a:spcBef>
              <a:spcAft>
                <a:spcPts val="0"/>
              </a:spcAft>
              <a:buClr>
                <a:schemeClr val="dk2"/>
              </a:buClr>
              <a:buSzPts val="4200"/>
              <a:buNone/>
              <a:defRPr sz="4200">
                <a:solidFill>
                  <a:schemeClr val="dk2"/>
                </a:solidFill>
              </a:defRPr>
            </a:lvl2pPr>
            <a:lvl3pPr lvl="2" algn="l">
              <a:lnSpc>
                <a:spcPct val="100000"/>
              </a:lnSpc>
              <a:spcBef>
                <a:spcPts val="0"/>
              </a:spcBef>
              <a:spcAft>
                <a:spcPts val="0"/>
              </a:spcAft>
              <a:buClr>
                <a:schemeClr val="dk2"/>
              </a:buClr>
              <a:buSzPts val="4200"/>
              <a:buNone/>
              <a:defRPr sz="4200">
                <a:solidFill>
                  <a:schemeClr val="dk2"/>
                </a:solidFill>
              </a:defRPr>
            </a:lvl3pPr>
            <a:lvl4pPr lvl="3" algn="l">
              <a:lnSpc>
                <a:spcPct val="100000"/>
              </a:lnSpc>
              <a:spcBef>
                <a:spcPts val="0"/>
              </a:spcBef>
              <a:spcAft>
                <a:spcPts val="0"/>
              </a:spcAft>
              <a:buClr>
                <a:schemeClr val="dk2"/>
              </a:buClr>
              <a:buSzPts val="4200"/>
              <a:buNone/>
              <a:defRPr sz="4200">
                <a:solidFill>
                  <a:schemeClr val="dk2"/>
                </a:solidFill>
              </a:defRPr>
            </a:lvl4pPr>
            <a:lvl5pPr lvl="4" algn="l">
              <a:lnSpc>
                <a:spcPct val="100000"/>
              </a:lnSpc>
              <a:spcBef>
                <a:spcPts val="0"/>
              </a:spcBef>
              <a:spcAft>
                <a:spcPts val="0"/>
              </a:spcAft>
              <a:buClr>
                <a:schemeClr val="dk2"/>
              </a:buClr>
              <a:buSzPts val="4200"/>
              <a:buNone/>
              <a:defRPr sz="4200">
                <a:solidFill>
                  <a:schemeClr val="dk2"/>
                </a:solidFill>
              </a:defRPr>
            </a:lvl5pPr>
            <a:lvl6pPr lvl="5" algn="l">
              <a:lnSpc>
                <a:spcPct val="100000"/>
              </a:lnSpc>
              <a:spcBef>
                <a:spcPts val="0"/>
              </a:spcBef>
              <a:spcAft>
                <a:spcPts val="0"/>
              </a:spcAft>
              <a:buClr>
                <a:schemeClr val="dk2"/>
              </a:buClr>
              <a:buSzPts val="4200"/>
              <a:buNone/>
              <a:defRPr sz="4200">
                <a:solidFill>
                  <a:schemeClr val="dk2"/>
                </a:solidFill>
              </a:defRPr>
            </a:lvl6pPr>
            <a:lvl7pPr lvl="6" algn="l">
              <a:lnSpc>
                <a:spcPct val="100000"/>
              </a:lnSpc>
              <a:spcBef>
                <a:spcPts val="0"/>
              </a:spcBef>
              <a:spcAft>
                <a:spcPts val="0"/>
              </a:spcAft>
              <a:buClr>
                <a:schemeClr val="dk2"/>
              </a:buClr>
              <a:buSzPts val="4200"/>
              <a:buNone/>
              <a:defRPr sz="4200">
                <a:solidFill>
                  <a:schemeClr val="dk2"/>
                </a:solidFill>
              </a:defRPr>
            </a:lvl7pPr>
            <a:lvl8pPr lvl="7" algn="l">
              <a:lnSpc>
                <a:spcPct val="100000"/>
              </a:lnSpc>
              <a:spcBef>
                <a:spcPts val="0"/>
              </a:spcBef>
              <a:spcAft>
                <a:spcPts val="0"/>
              </a:spcAft>
              <a:buClr>
                <a:schemeClr val="dk2"/>
              </a:buClr>
              <a:buSzPts val="4200"/>
              <a:buNone/>
              <a:defRPr sz="4200">
                <a:solidFill>
                  <a:schemeClr val="dk2"/>
                </a:solidFill>
              </a:defRPr>
            </a:lvl8pPr>
            <a:lvl9pPr lvl="8" algn="l">
              <a:lnSpc>
                <a:spcPct val="100000"/>
              </a:lnSpc>
              <a:spcBef>
                <a:spcPts val="0"/>
              </a:spcBef>
              <a:spcAft>
                <a:spcPts val="0"/>
              </a:spcAft>
              <a:buClr>
                <a:schemeClr val="dk2"/>
              </a:buClr>
              <a:buSzPts val="4200"/>
              <a:buNone/>
              <a:defRPr sz="4200">
                <a:solidFill>
                  <a:schemeClr val="dk2"/>
                </a:solidFill>
              </a:defRPr>
            </a:lvl9pPr>
          </a:lstStyle>
          <a:p/>
        </p:txBody>
      </p:sp>
      <p:sp>
        <p:nvSpPr>
          <p:cNvPr id="11" name="Google Shape;11;p2"/>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pic>
        <p:nvPicPr>
          <p:cNvPr id="12" name="Google Shape;12;p2"/>
          <p:cNvPicPr preferRelativeResize="0"/>
          <p:nvPr/>
        </p:nvPicPr>
        <p:blipFill rotWithShape="1">
          <a:blip r:embed="rId3">
            <a:alphaModFix/>
          </a:blip>
          <a:srcRect b="0" l="0" r="0" t="0"/>
          <a:stretch/>
        </p:blipFill>
        <p:spPr>
          <a:xfrm>
            <a:off x="3400739" y="225313"/>
            <a:ext cx="2342523" cy="2459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11"/>
          <p:cNvSpPr/>
          <p:nvPr/>
        </p:nvSpPr>
        <p:spPr>
          <a:xfrm>
            <a:off x="0" y="0"/>
            <a:ext cx="4572000" cy="5143500"/>
          </a:xfrm>
          <a:prstGeom prst="rect">
            <a:avLst/>
          </a:prstGeom>
          <a:solidFill>
            <a:srgbClr val="FAF9F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1"/>
          <p:cNvSpPr txBox="1"/>
          <p:nvPr>
            <p:ph type="title"/>
          </p:nvPr>
        </p:nvSpPr>
        <p:spPr>
          <a:xfrm>
            <a:off x="730000" y="556650"/>
            <a:ext cx="3300900" cy="1687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2600"/>
              <a:buNone/>
              <a:defRPr sz="2600">
                <a:solidFill>
                  <a:srgbClr val="79BCE7"/>
                </a:solidFill>
              </a:defRPr>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64" name="Google Shape;64;p11"/>
          <p:cNvSpPr txBox="1"/>
          <p:nvPr>
            <p:ph idx="1" type="subTitle"/>
          </p:nvPr>
        </p:nvSpPr>
        <p:spPr>
          <a:xfrm>
            <a:off x="724950" y="2628125"/>
            <a:ext cx="3300900" cy="759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65" name="Google Shape;65;p11"/>
          <p:cNvSpPr txBox="1"/>
          <p:nvPr>
            <p:ph idx="2" type="body"/>
          </p:nvPr>
        </p:nvSpPr>
        <p:spPr>
          <a:xfrm>
            <a:off x="5174225" y="556650"/>
            <a:ext cx="3374400" cy="3821400"/>
          </a:xfrm>
          <a:prstGeom prst="rect">
            <a:avLst/>
          </a:prstGeom>
          <a:noFill/>
          <a:ln>
            <a:noFill/>
          </a:ln>
        </p:spPr>
        <p:txBody>
          <a:bodyPr anchorCtr="0" anchor="ctr"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cxnSp>
        <p:nvCxnSpPr>
          <p:cNvPr id="66" name="Google Shape;66;p11"/>
          <p:cNvCxnSpPr/>
          <p:nvPr/>
        </p:nvCxnSpPr>
        <p:spPr>
          <a:xfrm>
            <a:off x="841500" y="2394100"/>
            <a:ext cx="3858000" cy="0"/>
          </a:xfrm>
          <a:prstGeom prst="straightConnector1">
            <a:avLst/>
          </a:prstGeom>
          <a:noFill/>
          <a:ln cap="flat" cmpd="sng" w="28575">
            <a:solidFill>
              <a:srgbClr val="FFFFFF"/>
            </a:solidFill>
            <a:prstDash val="solid"/>
            <a:round/>
            <a:headEnd len="sm" w="sm" type="none"/>
            <a:tailEnd len="sm" w="sm" type="none"/>
          </a:ln>
        </p:spPr>
      </p:cxnSp>
      <p:pic>
        <p:nvPicPr>
          <p:cNvPr id="67" name="Google Shape;67;p11"/>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with points">
  <p:cSld name="CAPTION_ONLY">
    <p:bg>
      <p:bgPr>
        <a:solidFill>
          <a:srgbClr val="4A4A4A"/>
        </a:solidFill>
      </p:bgPr>
    </p:bg>
    <p:spTree>
      <p:nvGrpSpPr>
        <p:cNvPr id="68" name="Shape 68"/>
        <p:cNvGrpSpPr/>
        <p:nvPr/>
      </p:nvGrpSpPr>
      <p:grpSpPr>
        <a:xfrm>
          <a:off x="0" y="0"/>
          <a:ext cx="0" cy="0"/>
          <a:chOff x="0" y="0"/>
          <a:chExt cx="0" cy="0"/>
        </a:xfrm>
      </p:grpSpPr>
      <p:sp>
        <p:nvSpPr>
          <p:cNvPr id="69" name="Google Shape;69;p12"/>
          <p:cNvSpPr txBox="1"/>
          <p:nvPr>
            <p:ph idx="1" type="body"/>
          </p:nvPr>
        </p:nvSpPr>
        <p:spPr>
          <a:xfrm>
            <a:off x="6617700" y="1168025"/>
            <a:ext cx="2215200" cy="35094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9DDCF9"/>
              </a:buClr>
              <a:buSzPts val="1500"/>
              <a:buChar char="▸"/>
              <a:defRPr>
                <a:solidFill>
                  <a:srgbClr val="FFFFFF"/>
                </a:solidFill>
              </a:defRPr>
            </a:lvl1pPr>
          </a:lstStyle>
          <a:p/>
        </p:txBody>
      </p:sp>
      <p:pic>
        <p:nvPicPr>
          <p:cNvPr id="70" name="Google Shape;70;p12"/>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71" name="Google Shape;71;p12"/>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72" name="Google Shape;72;p12"/>
          <p:cNvSpPr txBox="1"/>
          <p:nvPr>
            <p:ph type="title"/>
          </p:nvPr>
        </p:nvSpPr>
        <p:spPr>
          <a:xfrm>
            <a:off x="296200" y="480450"/>
            <a:ext cx="85365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FFFFFF"/>
              </a:buClr>
              <a:buSzPts val="2600"/>
              <a:buNone/>
              <a:defRPr sz="2600">
                <a:solidFill>
                  <a:srgbClr val="FFFFFF"/>
                </a:solidFill>
              </a:defRPr>
            </a:lvl1pPr>
            <a:lvl2pPr lvl="1" algn="ctr">
              <a:lnSpc>
                <a:spcPct val="100000"/>
              </a:lnSpc>
              <a:spcBef>
                <a:spcPts val="0"/>
              </a:spcBef>
              <a:spcAft>
                <a:spcPts val="0"/>
              </a:spcAft>
              <a:buClr>
                <a:srgbClr val="FFFFFF"/>
              </a:buClr>
              <a:buSzPts val="2600"/>
              <a:buNone/>
              <a:defRPr sz="2600">
                <a:solidFill>
                  <a:srgbClr val="FFFFFF"/>
                </a:solidFill>
              </a:defRPr>
            </a:lvl2pPr>
            <a:lvl3pPr lvl="2" algn="ctr">
              <a:lnSpc>
                <a:spcPct val="100000"/>
              </a:lnSpc>
              <a:spcBef>
                <a:spcPts val="0"/>
              </a:spcBef>
              <a:spcAft>
                <a:spcPts val="0"/>
              </a:spcAft>
              <a:buClr>
                <a:srgbClr val="FFFFFF"/>
              </a:buClr>
              <a:buSzPts val="2600"/>
              <a:buNone/>
              <a:defRPr sz="2600">
                <a:solidFill>
                  <a:srgbClr val="FFFFFF"/>
                </a:solidFill>
              </a:defRPr>
            </a:lvl3pPr>
            <a:lvl4pPr lvl="3" algn="ctr">
              <a:lnSpc>
                <a:spcPct val="100000"/>
              </a:lnSpc>
              <a:spcBef>
                <a:spcPts val="0"/>
              </a:spcBef>
              <a:spcAft>
                <a:spcPts val="0"/>
              </a:spcAft>
              <a:buClr>
                <a:srgbClr val="FFFFFF"/>
              </a:buClr>
              <a:buSzPts val="2600"/>
              <a:buNone/>
              <a:defRPr sz="2600">
                <a:solidFill>
                  <a:srgbClr val="FFFFFF"/>
                </a:solidFill>
              </a:defRPr>
            </a:lvl4pPr>
            <a:lvl5pPr lvl="4" algn="ctr">
              <a:lnSpc>
                <a:spcPct val="100000"/>
              </a:lnSpc>
              <a:spcBef>
                <a:spcPts val="0"/>
              </a:spcBef>
              <a:spcAft>
                <a:spcPts val="0"/>
              </a:spcAft>
              <a:buClr>
                <a:srgbClr val="FFFFFF"/>
              </a:buClr>
              <a:buSzPts val="2600"/>
              <a:buNone/>
              <a:defRPr sz="2600">
                <a:solidFill>
                  <a:srgbClr val="FFFFFF"/>
                </a:solidFill>
              </a:defRPr>
            </a:lvl5pPr>
            <a:lvl6pPr lvl="5" algn="ctr">
              <a:lnSpc>
                <a:spcPct val="100000"/>
              </a:lnSpc>
              <a:spcBef>
                <a:spcPts val="0"/>
              </a:spcBef>
              <a:spcAft>
                <a:spcPts val="0"/>
              </a:spcAft>
              <a:buClr>
                <a:srgbClr val="FFFFFF"/>
              </a:buClr>
              <a:buSzPts val="2600"/>
              <a:buNone/>
              <a:defRPr sz="2600">
                <a:solidFill>
                  <a:srgbClr val="FFFFFF"/>
                </a:solidFill>
              </a:defRPr>
            </a:lvl6pPr>
            <a:lvl7pPr lvl="6" algn="ctr">
              <a:lnSpc>
                <a:spcPct val="100000"/>
              </a:lnSpc>
              <a:spcBef>
                <a:spcPts val="0"/>
              </a:spcBef>
              <a:spcAft>
                <a:spcPts val="0"/>
              </a:spcAft>
              <a:buClr>
                <a:srgbClr val="FFFFFF"/>
              </a:buClr>
              <a:buSzPts val="2600"/>
              <a:buNone/>
              <a:defRPr sz="2600">
                <a:solidFill>
                  <a:srgbClr val="FFFFFF"/>
                </a:solidFill>
              </a:defRPr>
            </a:lvl7pPr>
            <a:lvl8pPr lvl="7" algn="ctr">
              <a:lnSpc>
                <a:spcPct val="100000"/>
              </a:lnSpc>
              <a:spcBef>
                <a:spcPts val="0"/>
              </a:spcBef>
              <a:spcAft>
                <a:spcPts val="0"/>
              </a:spcAft>
              <a:buClr>
                <a:srgbClr val="FFFFFF"/>
              </a:buClr>
              <a:buSzPts val="2600"/>
              <a:buNone/>
              <a:defRPr sz="2600">
                <a:solidFill>
                  <a:srgbClr val="FFFFFF"/>
                </a:solidFill>
              </a:defRPr>
            </a:lvl8pPr>
            <a:lvl9pPr lvl="8" algn="ctr">
              <a:lnSpc>
                <a:spcPct val="100000"/>
              </a:lnSpc>
              <a:spcBef>
                <a:spcPts val="0"/>
              </a:spcBef>
              <a:spcAft>
                <a:spcPts val="0"/>
              </a:spcAft>
              <a:buClr>
                <a:srgbClr val="FFFFFF"/>
              </a:buClr>
              <a:buSzPts val="2600"/>
              <a:buNone/>
              <a:defRPr sz="2600">
                <a:solidFill>
                  <a:srgbClr val="FFFFFF"/>
                </a:solidFill>
              </a:defRPr>
            </a:lvl9pPr>
          </a:lstStyle>
          <a:p/>
        </p:txBody>
      </p:sp>
      <p:sp>
        <p:nvSpPr>
          <p:cNvPr id="73" name="Google Shape;73;p12"/>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3"/>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16" name="Google Shape;16;p3"/>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17" name="Google Shape;17;p3"/>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 name="Google Shape;18;p3"/>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type="secHead">
  <p:cSld name="SECTION_HEADER">
    <p:bg>
      <p:bgPr>
        <a:solidFill>
          <a:srgbClr val="79BCE7"/>
        </a:solidFill>
      </p:bgPr>
    </p:bg>
    <p:spTree>
      <p:nvGrpSpPr>
        <p:cNvPr id="19" name="Shape 19"/>
        <p:cNvGrpSpPr/>
        <p:nvPr/>
      </p:nvGrpSpPr>
      <p:grpSpPr>
        <a:xfrm>
          <a:off x="0" y="0"/>
          <a:ext cx="0" cy="0"/>
          <a:chOff x="0" y="0"/>
          <a:chExt cx="0" cy="0"/>
        </a:xfrm>
      </p:grpSpPr>
      <p:sp>
        <p:nvSpPr>
          <p:cNvPr id="20" name="Google Shape;20;p4"/>
          <p:cNvSpPr txBox="1"/>
          <p:nvPr>
            <p:ph type="title"/>
          </p:nvPr>
        </p:nvSpPr>
        <p:spPr>
          <a:xfrm>
            <a:off x="729450" y="479950"/>
            <a:ext cx="7688400" cy="1518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21" name="Google Shape;21;p4"/>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22" name="Google Shape;22;p4"/>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cxnSp>
        <p:nvCxnSpPr>
          <p:cNvPr id="23" name="Google Shape;23;p4"/>
          <p:cNvCxnSpPr/>
          <p:nvPr/>
        </p:nvCxnSpPr>
        <p:spPr>
          <a:xfrm>
            <a:off x="0" y="2241700"/>
            <a:ext cx="7848900" cy="0"/>
          </a:xfrm>
          <a:prstGeom prst="straightConnector1">
            <a:avLst/>
          </a:prstGeom>
          <a:noFill/>
          <a:ln cap="flat" cmpd="sng" w="28575">
            <a:solidFill>
              <a:srgbClr val="9DDCF9"/>
            </a:solidFill>
            <a:prstDash val="solid"/>
            <a:round/>
            <a:headEnd len="sm" w="sm" type="none"/>
            <a:tailEnd len="sm" w="sm" type="none"/>
          </a:ln>
        </p:spPr>
      </p:cxnSp>
      <p:sp>
        <p:nvSpPr>
          <p:cNvPr id="24" name="Google Shape;24;p4"/>
          <p:cNvSpPr txBox="1"/>
          <p:nvPr>
            <p:ph idx="1" type="body"/>
          </p:nvPr>
        </p:nvSpPr>
        <p:spPr>
          <a:xfrm>
            <a:off x="724950" y="2708525"/>
            <a:ext cx="7697400" cy="16551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FAF9F5"/>
              </a:buClr>
              <a:buSzPts val="1500"/>
              <a:buChar char="▸"/>
              <a:defRPr>
                <a:solidFill>
                  <a:srgbClr val="FAF9F5"/>
                </a:solidFill>
              </a:defRPr>
            </a:lvl1pPr>
            <a:lvl2pPr indent="-323850" lvl="1" marL="914400" algn="l">
              <a:lnSpc>
                <a:spcPct val="100000"/>
              </a:lnSpc>
              <a:spcBef>
                <a:spcPts val="0"/>
              </a:spcBef>
              <a:spcAft>
                <a:spcPts val="0"/>
              </a:spcAft>
              <a:buClr>
                <a:srgbClr val="FAF9F5"/>
              </a:buClr>
              <a:buSzPts val="1500"/>
              <a:buChar char="●"/>
              <a:defRPr>
                <a:solidFill>
                  <a:srgbClr val="FAF9F5"/>
                </a:solidFill>
              </a:defRPr>
            </a:lvl2pPr>
            <a:lvl3pPr indent="-323850" lvl="2" marL="1371600" algn="l">
              <a:lnSpc>
                <a:spcPct val="100000"/>
              </a:lnSpc>
              <a:spcBef>
                <a:spcPts val="0"/>
              </a:spcBef>
              <a:spcAft>
                <a:spcPts val="0"/>
              </a:spcAft>
              <a:buClr>
                <a:srgbClr val="FAF9F5"/>
              </a:buClr>
              <a:buSzPts val="1500"/>
              <a:buChar char="■"/>
              <a:defRPr>
                <a:solidFill>
                  <a:srgbClr val="FAF9F5"/>
                </a:solidFill>
              </a:defRPr>
            </a:lvl3pPr>
            <a:lvl4pPr indent="-323850" lvl="3" marL="1828800" algn="l">
              <a:lnSpc>
                <a:spcPct val="100000"/>
              </a:lnSpc>
              <a:spcBef>
                <a:spcPts val="0"/>
              </a:spcBef>
              <a:spcAft>
                <a:spcPts val="0"/>
              </a:spcAft>
              <a:buClr>
                <a:srgbClr val="FAF9F5"/>
              </a:buClr>
              <a:buSzPts val="1500"/>
              <a:buChar char="●"/>
              <a:defRPr>
                <a:solidFill>
                  <a:srgbClr val="FAF9F5"/>
                </a:solidFill>
              </a:defRPr>
            </a:lvl4pPr>
            <a:lvl5pPr indent="-323850" lvl="4" marL="2286000" algn="l">
              <a:lnSpc>
                <a:spcPct val="100000"/>
              </a:lnSpc>
              <a:spcBef>
                <a:spcPts val="0"/>
              </a:spcBef>
              <a:spcAft>
                <a:spcPts val="0"/>
              </a:spcAft>
              <a:buClr>
                <a:srgbClr val="FAF9F5"/>
              </a:buClr>
              <a:buSzPts val="1500"/>
              <a:buChar char="○"/>
              <a:defRPr>
                <a:solidFill>
                  <a:srgbClr val="FAF9F5"/>
                </a:solidFill>
              </a:defRPr>
            </a:lvl5pPr>
            <a:lvl6pPr indent="-323850" lvl="5" marL="2743200" algn="l">
              <a:lnSpc>
                <a:spcPct val="100000"/>
              </a:lnSpc>
              <a:spcBef>
                <a:spcPts val="0"/>
              </a:spcBef>
              <a:spcAft>
                <a:spcPts val="0"/>
              </a:spcAft>
              <a:buClr>
                <a:srgbClr val="FAF9F5"/>
              </a:buClr>
              <a:buSzPts val="1500"/>
              <a:buChar char="■"/>
              <a:defRPr>
                <a:solidFill>
                  <a:srgbClr val="FAF9F5"/>
                </a:solidFill>
              </a:defRPr>
            </a:lvl6pPr>
            <a:lvl7pPr indent="-323850" lvl="6" marL="3200400" algn="l">
              <a:lnSpc>
                <a:spcPct val="100000"/>
              </a:lnSpc>
              <a:spcBef>
                <a:spcPts val="0"/>
              </a:spcBef>
              <a:spcAft>
                <a:spcPts val="0"/>
              </a:spcAft>
              <a:buClr>
                <a:srgbClr val="FAF9F5"/>
              </a:buClr>
              <a:buSzPts val="1500"/>
              <a:buChar char="●"/>
              <a:defRPr>
                <a:solidFill>
                  <a:srgbClr val="FAF9F5"/>
                </a:solidFill>
              </a:defRPr>
            </a:lvl7pPr>
            <a:lvl8pPr indent="-323850" lvl="7" marL="3657600" algn="l">
              <a:lnSpc>
                <a:spcPct val="100000"/>
              </a:lnSpc>
              <a:spcBef>
                <a:spcPts val="0"/>
              </a:spcBef>
              <a:spcAft>
                <a:spcPts val="0"/>
              </a:spcAft>
              <a:buClr>
                <a:srgbClr val="FAF9F5"/>
              </a:buClr>
              <a:buSzPts val="1500"/>
              <a:buChar char="○"/>
              <a:defRPr>
                <a:solidFill>
                  <a:srgbClr val="FAF9F5"/>
                </a:solidFill>
              </a:defRPr>
            </a:lvl8pPr>
            <a:lvl9pPr indent="-323850" lvl="8" marL="4114800" algn="l">
              <a:lnSpc>
                <a:spcPct val="100000"/>
              </a:lnSpc>
              <a:spcBef>
                <a:spcPts val="0"/>
              </a:spcBef>
              <a:spcAft>
                <a:spcPts val="0"/>
              </a:spcAft>
              <a:buClr>
                <a:srgbClr val="FAF9F5"/>
              </a:buClr>
              <a:buSzPts val="1500"/>
              <a:buChar char="■"/>
              <a:defRPr>
                <a:solidFill>
                  <a:srgbClr val="FAF9F5"/>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729450" y="632850"/>
            <a:ext cx="76884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27" name="Google Shape;27;p5"/>
          <p:cNvSpPr txBox="1"/>
          <p:nvPr>
            <p:ph idx="1" type="body"/>
          </p:nvPr>
        </p:nvSpPr>
        <p:spPr>
          <a:xfrm>
            <a:off x="729325"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8" name="Google Shape;28;p5"/>
          <p:cNvSpPr txBox="1"/>
          <p:nvPr>
            <p:ph idx="2" type="body"/>
          </p:nvPr>
        </p:nvSpPr>
        <p:spPr>
          <a:xfrm>
            <a:off x="4643602"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9" name="Google Shape;29;p5"/>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5"/>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1" name="Google Shape;31;p5"/>
          <p:cNvPicPr preferRelativeResize="0"/>
          <p:nvPr/>
        </p:nvPicPr>
        <p:blipFill rotWithShape="1">
          <a:blip r:embed="rId2">
            <a:alphaModFix/>
          </a:blip>
          <a:srcRect b="0" l="0" r="0" t="0"/>
          <a:stretch/>
        </p:blipFill>
        <p:spPr>
          <a:xfrm>
            <a:off x="7227213" y="4672709"/>
            <a:ext cx="1601623" cy="1681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sp>
        <p:nvSpPr>
          <p:cNvPr id="34" name="Google Shape;34;p6"/>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35" name="Google Shape;35;p6"/>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pic>
        <p:nvPicPr>
          <p:cNvPr id="36" name="Google Shape;36;p6"/>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right">
  <p:cSld name="ONE_COLUMN_TEXT">
    <p:spTree>
      <p:nvGrpSpPr>
        <p:cNvPr id="37" name="Shape 37"/>
        <p:cNvGrpSpPr/>
        <p:nvPr/>
      </p:nvGrpSpPr>
      <p:grpSpPr>
        <a:xfrm>
          <a:off x="0" y="0"/>
          <a:ext cx="0" cy="0"/>
          <a:chOff x="0" y="0"/>
          <a:chExt cx="0" cy="0"/>
        </a:xfrm>
      </p:grpSpPr>
      <p:sp>
        <p:nvSpPr>
          <p:cNvPr id="38" name="Google Shape;38;p7"/>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7"/>
          <p:cNvSpPr txBox="1"/>
          <p:nvPr>
            <p:ph type="title"/>
          </p:nvPr>
        </p:nvSpPr>
        <p:spPr>
          <a:xfrm>
            <a:off x="727650" y="632850"/>
            <a:ext cx="41538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0" name="Google Shape;40;p7"/>
          <p:cNvSpPr txBox="1"/>
          <p:nvPr>
            <p:ph idx="1" type="body"/>
          </p:nvPr>
        </p:nvSpPr>
        <p:spPr>
          <a:xfrm>
            <a:off x="729450" y="1393075"/>
            <a:ext cx="41538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1" name="Google Shape;41;p7"/>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2" name="Google Shape;42;p7"/>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p:cSld name="ONE_COLUMN_TEXT_1">
    <p:spTree>
      <p:nvGrpSpPr>
        <p:cNvPr id="43" name="Shape 43"/>
        <p:cNvGrpSpPr/>
        <p:nvPr/>
      </p:nvGrpSpPr>
      <p:grpSpPr>
        <a:xfrm>
          <a:off x="0" y="0"/>
          <a:ext cx="0" cy="0"/>
          <a:chOff x="0" y="0"/>
          <a:chExt cx="0" cy="0"/>
        </a:xfrm>
      </p:grpSpPr>
      <p:sp>
        <p:nvSpPr>
          <p:cNvPr id="44" name="Google Shape;44;p8"/>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8"/>
          <p:cNvSpPr txBox="1"/>
          <p:nvPr>
            <p:ph type="title"/>
          </p:nvPr>
        </p:nvSpPr>
        <p:spPr>
          <a:xfrm>
            <a:off x="4557150" y="632850"/>
            <a:ext cx="40932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6" name="Google Shape;46;p8"/>
          <p:cNvSpPr txBox="1"/>
          <p:nvPr>
            <p:ph idx="1" type="body"/>
          </p:nvPr>
        </p:nvSpPr>
        <p:spPr>
          <a:xfrm>
            <a:off x="4557150" y="1393075"/>
            <a:ext cx="40932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7" name="Google Shape;47;p8"/>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8" name="Google Shape;48;p8"/>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1">
  <p:cSld name="ONE_COLUMN_TEXT_1_1">
    <p:spTree>
      <p:nvGrpSpPr>
        <p:cNvPr id="49" name="Shape 49"/>
        <p:cNvGrpSpPr/>
        <p:nvPr/>
      </p:nvGrpSpPr>
      <p:grpSpPr>
        <a:xfrm>
          <a:off x="0" y="0"/>
          <a:ext cx="0" cy="0"/>
          <a:chOff x="0" y="0"/>
          <a:chExt cx="0" cy="0"/>
        </a:xfrm>
      </p:grpSpPr>
      <p:sp>
        <p:nvSpPr>
          <p:cNvPr id="50" name="Google Shape;50;p9"/>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9"/>
          <p:cNvSpPr txBox="1"/>
          <p:nvPr>
            <p:ph idx="1" type="body"/>
          </p:nvPr>
        </p:nvSpPr>
        <p:spPr>
          <a:xfrm>
            <a:off x="4336575" y="1393075"/>
            <a:ext cx="4313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52" name="Google Shape;52;p9"/>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53" name="Google Shape;53;p9"/>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4" name="Google Shape;54;p9"/>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MAIN_POINT">
    <p:bg>
      <p:bgPr>
        <a:solidFill>
          <a:srgbClr val="4A4A4A"/>
        </a:solidFill>
      </p:bgPr>
    </p:bg>
    <p:spTree>
      <p:nvGrpSpPr>
        <p:cNvPr id="55" name="Shape 55"/>
        <p:cNvGrpSpPr/>
        <p:nvPr/>
      </p:nvGrpSpPr>
      <p:grpSpPr>
        <a:xfrm>
          <a:off x="0" y="0"/>
          <a:ext cx="0" cy="0"/>
          <a:chOff x="0" y="0"/>
          <a:chExt cx="0" cy="0"/>
        </a:xfrm>
      </p:grpSpPr>
      <p:sp>
        <p:nvSpPr>
          <p:cNvPr id="56" name="Google Shape;56;p10"/>
          <p:cNvSpPr txBox="1"/>
          <p:nvPr>
            <p:ph type="title"/>
          </p:nvPr>
        </p:nvSpPr>
        <p:spPr>
          <a:xfrm>
            <a:off x="2156900" y="864300"/>
            <a:ext cx="5593800" cy="2985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57" name="Google Shape;57;p10"/>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58" name="Google Shape;58;p10"/>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59" name="Google Shape;59;p10"/>
          <p:cNvSpPr txBox="1"/>
          <p:nvPr/>
        </p:nvSpPr>
        <p:spPr>
          <a:xfrm>
            <a:off x="486050" y="122021"/>
            <a:ext cx="1559400" cy="149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5000"/>
              <a:buFont typeface="Arial"/>
              <a:buNone/>
            </a:pPr>
            <a:r>
              <a:rPr b="1" i="0" lang="en" sz="25000" u="none" cap="none" strike="noStrike">
                <a:solidFill>
                  <a:srgbClr val="9DDCF9"/>
                </a:solidFill>
                <a:latin typeface="Arial"/>
                <a:ea typeface="Arial"/>
                <a:cs typeface="Arial"/>
                <a:sym typeface="Arial"/>
              </a:rPr>
              <a:t>“</a:t>
            </a:r>
            <a:endParaRPr b="1" i="0" sz="25000" u="none" cap="none" strike="noStrike">
              <a:solidFill>
                <a:srgbClr val="9DDCF9"/>
              </a:solidFill>
              <a:latin typeface="Arial"/>
              <a:ea typeface="Arial"/>
              <a:cs typeface="Arial"/>
              <a:sym typeface="Arial"/>
            </a:endParaRPr>
          </a:p>
        </p:txBody>
      </p:sp>
      <p:sp>
        <p:nvSpPr>
          <p:cNvPr id="60" name="Google Shape;60;p10"/>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4A4A4A"/>
              </a:buClr>
              <a:buSzPts val="2800"/>
              <a:buFont typeface="Arial"/>
              <a:buNone/>
              <a:defRPr b="1" i="0" sz="2800" u="none" cap="none" strike="noStrike">
                <a:solidFill>
                  <a:srgbClr val="4A4A4A"/>
                </a:solidFill>
                <a:latin typeface="Arial"/>
                <a:ea typeface="Arial"/>
                <a:cs typeface="Arial"/>
                <a:sym typeface="Arial"/>
              </a:defRPr>
            </a:lvl1pPr>
            <a:lvl2pPr lvl="1"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23850" lvl="0" marL="457200" marR="0" rtl="0" algn="l">
              <a:lnSpc>
                <a:spcPct val="115000"/>
              </a:lnSpc>
              <a:spcBef>
                <a:spcPts val="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1pPr>
            <a:lvl2pPr indent="-323850" lvl="1" marL="914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2pPr>
            <a:lvl3pPr indent="-323850" lvl="2" marL="1371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3pPr>
            <a:lvl4pPr indent="-323850" lvl="3" marL="18288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4pPr>
            <a:lvl5pPr indent="-323850" lvl="4" marL="22860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5pPr>
            <a:lvl6pPr indent="-323850" lvl="5" marL="27432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6pPr>
            <a:lvl7pPr indent="-323850" lvl="6" marL="3200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7pPr>
            <a:lvl8pPr indent="-323850" lvl="7" marL="3657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8pPr>
            <a:lvl9pPr indent="-323850" lvl="8" marL="4114800" marR="0" rtl="0" algn="l">
              <a:lnSpc>
                <a:spcPct val="115000"/>
              </a:lnSpc>
              <a:spcBef>
                <a:spcPts val="1600"/>
              </a:spcBef>
              <a:spcAft>
                <a:spcPts val="1600"/>
              </a:spcAft>
              <a:buClr>
                <a:srgbClr val="4A4A4A"/>
              </a:buClr>
              <a:buSzPts val="1500"/>
              <a:buFont typeface="Arial"/>
              <a:buChar char="■"/>
              <a:defRPr b="0" i="0" sz="1500" u="none" cap="none" strike="noStrike">
                <a:solidFill>
                  <a:srgbClr val="4A4A4A"/>
                </a:solidFill>
                <a:latin typeface="Arial"/>
                <a:ea typeface="Arial"/>
                <a:cs typeface="Arial"/>
                <a:sym typeface="Arial"/>
              </a:defRPr>
            </a:lvl9pPr>
          </a:lstStyle>
          <a:p/>
        </p:txBody>
      </p:sp>
      <p:sp>
        <p:nvSpPr>
          <p:cNvPr id="8" name="Google Shape;8;p1"/>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666666"/>
                </a:solidFill>
                <a:latin typeface="Arial"/>
                <a:ea typeface="Arial"/>
                <a:cs typeface="Arial"/>
                <a:sym typeface="Arial"/>
              </a:rPr>
              <a:t>© SOPHIA INSTITUTE FOR TEACHERS</a:t>
            </a:r>
            <a:endParaRPr b="0" i="0" sz="900" u="none" cap="none" strike="noStrike">
              <a:solidFill>
                <a:srgbClr val="666666"/>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3"/>
          <p:cNvSpPr txBox="1"/>
          <p:nvPr>
            <p:ph type="ctrTitle"/>
          </p:nvPr>
        </p:nvSpPr>
        <p:spPr>
          <a:xfrm>
            <a:off x="3400750" y="1551050"/>
            <a:ext cx="5472900" cy="1664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200"/>
              <a:buNone/>
            </a:pPr>
            <a:r>
              <a:rPr lang="en"/>
              <a:t>Jesus Loves the Poor</a:t>
            </a:r>
            <a:endParaRPr/>
          </a:p>
        </p:txBody>
      </p:sp>
      <p:sp>
        <p:nvSpPr>
          <p:cNvPr id="79" name="Google Shape;79;p13"/>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Unit 2, Lesson 8</a:t>
            </a:r>
            <a:endParaRPr/>
          </a:p>
        </p:txBody>
      </p:sp>
      <p:pic>
        <p:nvPicPr>
          <p:cNvPr id="80" name="Google Shape;80;p13"/>
          <p:cNvPicPr preferRelativeResize="0"/>
          <p:nvPr/>
        </p:nvPicPr>
        <p:blipFill rotWithShape="1">
          <a:blip r:embed="rId3">
            <a:alphaModFix/>
          </a:blip>
          <a:srcRect b="2723" l="0" r="0" t="39283"/>
          <a:stretch/>
        </p:blipFill>
        <p:spPr>
          <a:xfrm>
            <a:off x="321250" y="1683475"/>
            <a:ext cx="2715300" cy="2639400"/>
          </a:xfrm>
          <a:prstGeom prst="ellipse">
            <a:avLst/>
          </a:prstGeom>
          <a:noFill/>
          <a:ln cap="flat" cmpd="sng" w="76200">
            <a:solidFill>
              <a:srgbClr val="E7E2D5"/>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Teaches How to Love</a:t>
            </a:r>
            <a:endParaRPr b="1" sz="2600"/>
          </a:p>
        </p:txBody>
      </p:sp>
      <p:sp>
        <p:nvSpPr>
          <p:cNvPr id="86" name="Google Shape;86;p14"/>
          <p:cNvSpPr txBox="1"/>
          <p:nvPr/>
        </p:nvSpPr>
        <p:spPr>
          <a:xfrm>
            <a:off x="700225" y="1212050"/>
            <a:ext cx="7819800" cy="36387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Letting people have the first turn or sharing something special is a way of loving that person. </a:t>
            </a:r>
            <a:endParaRPr sz="2200"/>
          </a:p>
          <a:p>
            <a:pPr indent="-368300" lvl="0" marL="457200" rtl="0" algn="l">
              <a:lnSpc>
                <a:spcPct val="115000"/>
              </a:lnSpc>
              <a:spcBef>
                <a:spcPts val="0"/>
              </a:spcBef>
              <a:spcAft>
                <a:spcPts val="0"/>
              </a:spcAft>
              <a:buClr>
                <a:srgbClr val="79BCE7"/>
              </a:buClr>
              <a:buSzPts val="2200"/>
              <a:buChar char="❏"/>
            </a:pPr>
            <a:r>
              <a:rPr lang="en" sz="2200"/>
              <a:t>It shows that we love that person more than the things we want to own or use. </a:t>
            </a:r>
            <a:endParaRPr sz="2200"/>
          </a:p>
          <a:p>
            <a:pPr indent="-368300" lvl="0" marL="457200" rtl="0" algn="l">
              <a:lnSpc>
                <a:spcPct val="115000"/>
              </a:lnSpc>
              <a:spcBef>
                <a:spcPts val="0"/>
              </a:spcBef>
              <a:spcAft>
                <a:spcPts val="0"/>
              </a:spcAft>
              <a:buClr>
                <a:srgbClr val="79BCE7"/>
              </a:buClr>
              <a:buSzPts val="2200"/>
              <a:buChar char="❏"/>
            </a:pPr>
            <a:r>
              <a:rPr lang="en" sz="2200"/>
              <a:t>Jesus did not </a:t>
            </a:r>
            <a:r>
              <a:rPr lang="en" sz="2200"/>
              <a:t>choose</a:t>
            </a:r>
            <a:r>
              <a:rPr lang="en" sz="2200"/>
              <a:t> to be born famous or rich. He chose to be born into a poor family who loved Him and who also loved their neighbors. Jesus teaches us how to love other people by being </a:t>
            </a:r>
            <a:r>
              <a:rPr b="1" lang="en" sz="2200"/>
              <a:t>humble</a:t>
            </a:r>
            <a:r>
              <a:rPr lang="en" sz="2200"/>
              <a:t>. Being humble means that you love God and your neighbor more than anything else.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Teaches How to Be Humble</a:t>
            </a:r>
            <a:endParaRPr b="1" sz="2600"/>
          </a:p>
        </p:txBody>
      </p:sp>
      <p:sp>
        <p:nvSpPr>
          <p:cNvPr id="92" name="Google Shape;92;p15"/>
          <p:cNvSpPr txBox="1"/>
          <p:nvPr/>
        </p:nvSpPr>
        <p:spPr>
          <a:xfrm>
            <a:off x="700225" y="1212050"/>
            <a:ext cx="7819800" cy="28599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Read </a:t>
            </a:r>
            <a:r>
              <a:rPr b="1" lang="en" sz="2200"/>
              <a:t>Luke 14:12–14.</a:t>
            </a:r>
            <a:endParaRPr b="1" sz="2200"/>
          </a:p>
          <a:p>
            <a:pPr indent="-368300" lvl="0" marL="457200" rtl="0" algn="l">
              <a:lnSpc>
                <a:spcPct val="115000"/>
              </a:lnSpc>
              <a:spcBef>
                <a:spcPts val="0"/>
              </a:spcBef>
              <a:spcAft>
                <a:spcPts val="0"/>
              </a:spcAft>
              <a:buClr>
                <a:srgbClr val="79BCE7"/>
              </a:buClr>
              <a:buSzPts val="2200"/>
              <a:buChar char="❏"/>
            </a:pPr>
            <a:r>
              <a:rPr lang="en" sz="2200"/>
              <a:t>This passage teaches us about being humble. </a:t>
            </a:r>
            <a:endParaRPr sz="2200"/>
          </a:p>
          <a:p>
            <a:pPr indent="-368300" lvl="0" marL="457200" rtl="0" algn="l">
              <a:lnSpc>
                <a:spcPct val="115000"/>
              </a:lnSpc>
              <a:spcBef>
                <a:spcPts val="0"/>
              </a:spcBef>
              <a:spcAft>
                <a:spcPts val="0"/>
              </a:spcAft>
              <a:buClr>
                <a:srgbClr val="79BCE7"/>
              </a:buClr>
              <a:buSzPts val="2200"/>
              <a:buChar char="❏"/>
            </a:pPr>
            <a:r>
              <a:rPr lang="en" sz="2200"/>
              <a:t>Jesus was invited to a party. It was a very fancy party called a banquet, with lots of important people. </a:t>
            </a:r>
            <a:endParaRPr sz="2200"/>
          </a:p>
          <a:p>
            <a:pPr indent="-368300" lvl="0" marL="457200" rtl="0" algn="l">
              <a:lnSpc>
                <a:spcPct val="115000"/>
              </a:lnSpc>
              <a:spcBef>
                <a:spcPts val="0"/>
              </a:spcBef>
              <a:spcAft>
                <a:spcPts val="0"/>
              </a:spcAft>
              <a:buClr>
                <a:srgbClr val="79BCE7"/>
              </a:buClr>
              <a:buSzPts val="2200"/>
              <a:buChar char="❏"/>
            </a:pPr>
            <a:r>
              <a:rPr lang="en" sz="2200"/>
              <a:t>Jesus loved the person who invited Him to the party, and He wanted to tell the host how to throw a party that would please God. He wanted the host to be humble. </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The Good Samaritan</a:t>
            </a:r>
            <a:endParaRPr b="1" sz="2600"/>
          </a:p>
        </p:txBody>
      </p:sp>
      <p:sp>
        <p:nvSpPr>
          <p:cNvPr id="98" name="Google Shape;98;p16"/>
          <p:cNvSpPr txBox="1"/>
          <p:nvPr/>
        </p:nvSpPr>
        <p:spPr>
          <a:xfrm>
            <a:off x="4118550" y="1212050"/>
            <a:ext cx="4401300" cy="3678900"/>
          </a:xfrm>
          <a:prstGeom prst="rect">
            <a:avLst/>
          </a:prstGeom>
          <a:noFill/>
          <a:ln>
            <a:noFill/>
          </a:ln>
        </p:spPr>
        <p:txBody>
          <a:bodyPr anchorCtr="0" anchor="t" bIns="91425" lIns="91425" spcFirstLastPara="1" rIns="91425" wrap="square" tIns="91425">
            <a:spAutoFit/>
          </a:bodyPr>
          <a:lstStyle/>
          <a:p>
            <a:pPr indent="-355600" lvl="0" marL="457200" rtl="0" algn="l">
              <a:lnSpc>
                <a:spcPct val="115000"/>
              </a:lnSpc>
              <a:spcBef>
                <a:spcPts val="0"/>
              </a:spcBef>
              <a:spcAft>
                <a:spcPts val="0"/>
              </a:spcAft>
              <a:buClr>
                <a:srgbClr val="79BCE7"/>
              </a:buClr>
              <a:buSzPts val="2000"/>
              <a:buChar char="❏"/>
            </a:pPr>
            <a:r>
              <a:rPr lang="en" sz="2000"/>
              <a:t>In this picture, one man is helping another man. It is from a parable, or story, that Jesus told His disciples called the Good Samaritan.</a:t>
            </a:r>
            <a:endParaRPr sz="2000"/>
          </a:p>
          <a:p>
            <a:pPr indent="-355600" lvl="0" marL="457200" rtl="0" algn="l">
              <a:lnSpc>
                <a:spcPct val="115000"/>
              </a:lnSpc>
              <a:spcBef>
                <a:spcPts val="0"/>
              </a:spcBef>
              <a:spcAft>
                <a:spcPts val="0"/>
              </a:spcAft>
              <a:buClr>
                <a:srgbClr val="79BCE7"/>
              </a:buClr>
              <a:buSzPts val="2000"/>
              <a:buChar char="❏"/>
            </a:pPr>
            <a:r>
              <a:rPr lang="en" sz="2000"/>
              <a:t>The Bible tells us of a man who asked Jesus who his neighbor is. Jesus responded with this parable. </a:t>
            </a:r>
            <a:endParaRPr sz="2000"/>
          </a:p>
          <a:p>
            <a:pPr indent="-355600" lvl="0" marL="457200" rtl="0" algn="l">
              <a:lnSpc>
                <a:spcPct val="115000"/>
              </a:lnSpc>
              <a:spcBef>
                <a:spcPts val="0"/>
              </a:spcBef>
              <a:spcAft>
                <a:spcPts val="0"/>
              </a:spcAft>
              <a:buClr>
                <a:srgbClr val="79BCE7"/>
              </a:buClr>
              <a:buSzPts val="2000"/>
              <a:buChar char="❏"/>
            </a:pPr>
            <a:r>
              <a:rPr lang="en" sz="2000"/>
              <a:t>Read </a:t>
            </a:r>
            <a:r>
              <a:rPr b="1" lang="en" sz="2000"/>
              <a:t>Luke 10:30–37.</a:t>
            </a:r>
            <a:endParaRPr b="1" sz="2000"/>
          </a:p>
        </p:txBody>
      </p:sp>
      <p:pic>
        <p:nvPicPr>
          <p:cNvPr id="99" name="Google Shape;99;p16"/>
          <p:cNvPicPr preferRelativeResize="0"/>
          <p:nvPr/>
        </p:nvPicPr>
        <p:blipFill>
          <a:blip r:embed="rId3">
            <a:alphaModFix/>
          </a:blip>
          <a:stretch>
            <a:fillRect/>
          </a:stretch>
        </p:blipFill>
        <p:spPr>
          <a:xfrm>
            <a:off x="700225" y="989525"/>
            <a:ext cx="3073132" cy="38491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Teaches How to Be Humble</a:t>
            </a:r>
            <a:endParaRPr b="1" sz="2600"/>
          </a:p>
        </p:txBody>
      </p:sp>
      <p:sp>
        <p:nvSpPr>
          <p:cNvPr id="105" name="Google Shape;105;p17"/>
          <p:cNvSpPr txBox="1"/>
          <p:nvPr/>
        </p:nvSpPr>
        <p:spPr>
          <a:xfrm>
            <a:off x="700225" y="1212050"/>
            <a:ext cx="7819800" cy="24705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Jesus also gave us other examples of how to show love to our neighbor. Most importantly, He told us, “Love one another. As I have loved you, so you also should love one another” (John 13:34). </a:t>
            </a:r>
            <a:endParaRPr sz="2200"/>
          </a:p>
          <a:p>
            <a:pPr indent="-368300" lvl="0" marL="457200" rtl="0" algn="l">
              <a:lnSpc>
                <a:spcPct val="115000"/>
              </a:lnSpc>
              <a:spcBef>
                <a:spcPts val="0"/>
              </a:spcBef>
              <a:spcAft>
                <a:spcPts val="0"/>
              </a:spcAft>
              <a:buClr>
                <a:srgbClr val="79BCE7"/>
              </a:buClr>
              <a:buSzPts val="2200"/>
              <a:buChar char="❏"/>
            </a:pPr>
            <a:r>
              <a:rPr lang="en" sz="2200"/>
              <a:t>Jesus loves us with His whole self. He calls us to love like He loves.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nvSpPr>
        <p:spPr>
          <a:xfrm>
            <a:off x="700225" y="404525"/>
            <a:ext cx="7618200" cy="58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600"/>
              <a:t>Jesus Teaches How to Be Humble</a:t>
            </a:r>
            <a:endParaRPr b="1" sz="2600"/>
          </a:p>
        </p:txBody>
      </p:sp>
      <p:sp>
        <p:nvSpPr>
          <p:cNvPr id="111" name="Google Shape;111;p18"/>
          <p:cNvSpPr txBox="1"/>
          <p:nvPr/>
        </p:nvSpPr>
        <p:spPr>
          <a:xfrm>
            <a:off x="700225" y="1212050"/>
            <a:ext cx="7819800" cy="20811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79BCE7"/>
              </a:buClr>
              <a:buSzPts val="2200"/>
              <a:buChar char="❏"/>
            </a:pPr>
            <a:r>
              <a:rPr lang="en" sz="2200"/>
              <a:t>Jesus told us that when we help the people who need help the most, we are helping Jesus Himself. In fact, He said that people who help the least among us were the ones who would go to Heaven! </a:t>
            </a:r>
            <a:endParaRPr sz="2200"/>
          </a:p>
          <a:p>
            <a:pPr indent="-368300" lvl="0" marL="457200" rtl="0" algn="l">
              <a:lnSpc>
                <a:spcPct val="115000"/>
              </a:lnSpc>
              <a:spcBef>
                <a:spcPts val="0"/>
              </a:spcBef>
              <a:spcAft>
                <a:spcPts val="0"/>
              </a:spcAft>
              <a:buClr>
                <a:srgbClr val="79BCE7"/>
              </a:buClr>
              <a:buSzPts val="2200"/>
              <a:buChar char="❏"/>
            </a:pPr>
            <a:r>
              <a:rPr lang="en" sz="2200"/>
              <a:t>Read </a:t>
            </a:r>
            <a:r>
              <a:rPr b="1" lang="en" sz="2200"/>
              <a:t>Matthew 25:34–36.</a:t>
            </a:r>
            <a:endParaRPr b="1" sz="2200"/>
          </a:p>
        </p:txBody>
      </p:sp>
    </p:spTree>
  </p:cSld>
  <p:clrMapOvr>
    <a:masterClrMapping/>
  </p:clrMapOvr>
</p:sld>
</file>

<file path=ppt/theme/theme1.xml><?xml version="1.0" encoding="utf-8"?>
<a:theme xmlns:a="http://schemas.openxmlformats.org/drawingml/2006/main" xmlns:r="http://schemas.openxmlformats.org/officeDocument/2006/relationships" name="Spirit of Truth">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