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image is on page 2 of the student book.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5114c7eae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35114c7ea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image is on page 2 of the student book.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579d6c901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13579d6c90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image is on page 2 of the student book.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00750" y="1551050"/>
            <a:ext cx="4818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4200"/>
              <a:buNone/>
              <a:defRPr sz="4200">
                <a:solidFill>
                  <a:srgbClr val="79BC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739" y="225313"/>
            <a:ext cx="2342523" cy="2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600"/>
              <a:buNone/>
              <a:defRPr sz="2600">
                <a:solidFill>
                  <a:srgbClr val="79BC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66" name="Google Shape;66;p11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bg>
      <p:bgPr>
        <a:solidFill>
          <a:srgbClr val="4A4A4A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DCF9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79BCE7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28575">
            <a:solidFill>
              <a:srgbClr val="9DDCF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▸"/>
              <a:defRPr>
                <a:solidFill>
                  <a:srgbClr val="FAF9F5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7213" y="4672709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bg>
      <p:bgPr>
        <a:solidFill>
          <a:srgbClr val="4A4A4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9DDCF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25000" u="none" cap="none" strike="noStrike">
              <a:solidFill>
                <a:srgbClr val="9DDCF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A4A4A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© SOPHIA INSTITUTE FOR TEACHERS</a:t>
            </a:r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3400750" y="1551050"/>
            <a:ext cx="54729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Jesus Performed Miracles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Unit 4, Lesson 16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2723" l="0" r="0" t="39283"/>
          <a:stretch/>
        </p:blipFill>
        <p:spPr>
          <a:xfrm>
            <a:off x="321250" y="1683475"/>
            <a:ext cx="2715300" cy="2639400"/>
          </a:xfrm>
          <a:prstGeom prst="ellipse">
            <a:avLst/>
          </a:prstGeom>
          <a:noFill/>
          <a:ln cap="flat" cmpd="sng" w="76200">
            <a:solidFill>
              <a:srgbClr val="E7E2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700225" y="404525"/>
            <a:ext cx="761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God’s First Miracle</a:t>
            </a:r>
            <a:endParaRPr b="1" sz="2600"/>
          </a:p>
        </p:txBody>
      </p:sp>
      <p:sp>
        <p:nvSpPr>
          <p:cNvPr id="86" name="Google Shape;86;p14"/>
          <p:cNvSpPr txBox="1"/>
          <p:nvPr/>
        </p:nvSpPr>
        <p:spPr>
          <a:xfrm>
            <a:off x="700225" y="1212050"/>
            <a:ext cx="78198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200"/>
              <a:buChar char="❏"/>
            </a:pPr>
            <a:r>
              <a:rPr lang="en" sz="2200"/>
              <a:t>A </a:t>
            </a:r>
            <a:r>
              <a:rPr b="1" lang="en" sz="2200"/>
              <a:t>miracle</a:t>
            </a:r>
            <a:r>
              <a:rPr lang="en" sz="2200"/>
              <a:t> is an amazing act of God that shows His power over all things. Those things like walking on water and stopping a thunderstorm are things that only God can do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200"/>
              <a:buChar char="❏"/>
            </a:pPr>
            <a:r>
              <a:rPr lang="en" sz="2200"/>
              <a:t>A very, very long time ago there was nothing. God Himself was all that existed. 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200"/>
              <a:buChar char="❏"/>
            </a:pPr>
            <a:r>
              <a:rPr lang="en" sz="2200"/>
              <a:t>Then, God made that nothing into something: he made the world. This was God’s first miracle.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700225" y="404525"/>
            <a:ext cx="761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Jesus Performed Miracles</a:t>
            </a:r>
            <a:endParaRPr b="1" sz="2600"/>
          </a:p>
        </p:txBody>
      </p:sp>
      <p:sp>
        <p:nvSpPr>
          <p:cNvPr id="92" name="Google Shape;92;p15"/>
          <p:cNvSpPr txBox="1"/>
          <p:nvPr/>
        </p:nvSpPr>
        <p:spPr>
          <a:xfrm>
            <a:off x="700225" y="1212050"/>
            <a:ext cx="78198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200"/>
              <a:buChar char="❏"/>
            </a:pPr>
            <a:r>
              <a:rPr lang="en" sz="2200"/>
              <a:t>When He started His public ministry, Jesus performed seven miracles to show people that He was God and so that they might believe in Him. 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200"/>
              <a:buChar char="❏"/>
            </a:pPr>
            <a:r>
              <a:rPr lang="en" sz="2200"/>
              <a:t>All of the miracles He performed showed God’s love for us.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200"/>
              <a:buChar char="❏"/>
            </a:pPr>
            <a:r>
              <a:rPr lang="en" sz="2200"/>
              <a:t>Jesus’ first public miracle took place at a wedding. A wedding is an event where a man and woman promise to love each other forever and become a family.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700225" y="404525"/>
            <a:ext cx="761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Others Can Perform Miracles Too</a:t>
            </a:r>
            <a:endParaRPr b="1" sz="2600"/>
          </a:p>
        </p:txBody>
      </p:sp>
      <p:sp>
        <p:nvSpPr>
          <p:cNvPr id="98" name="Google Shape;98;p16"/>
          <p:cNvSpPr txBox="1"/>
          <p:nvPr/>
        </p:nvSpPr>
        <p:spPr>
          <a:xfrm>
            <a:off x="3657800" y="1212050"/>
            <a:ext cx="48621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000"/>
              <a:buChar char="❏"/>
            </a:pPr>
            <a:r>
              <a:rPr lang="en" sz="2000"/>
              <a:t>Even though only God can allow miracles to happen, sometimes He allows people to perform miracles as well.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000"/>
              <a:buChar char="❏"/>
            </a:pPr>
            <a:r>
              <a:rPr lang="en" sz="2000"/>
              <a:t>These people can only perform miracles because God is helping them.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000"/>
              <a:buChar char="❏"/>
            </a:pPr>
            <a:r>
              <a:rPr lang="en" sz="2000"/>
              <a:t>Sts. Benedict and Scholastica are two saints who performed miracles during their time on earth.</a:t>
            </a:r>
            <a:endParaRPr sz="20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25" y="1041775"/>
            <a:ext cx="2959191" cy="38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irit of Truth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