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jNmq61i+aZ5rBsNsPLtK2qprdh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6f827d9a3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g16f827d9a3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6fbdac2cc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g16fbdac2cc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6fcbf3b2ec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16fcbf3b2e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6fcbf3b2e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6fcbf3b2e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6fcbf3b2e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g16fcbf3b2e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3400750" y="1551050"/>
            <a:ext cx="48186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BCE7"/>
              </a:buClr>
              <a:buSzPts val="4200"/>
              <a:buNone/>
              <a:defRPr sz="4200">
                <a:solidFill>
                  <a:srgbClr val="79BCE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3400862" y="3172900"/>
            <a:ext cx="48186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pic>
        <p:nvPicPr>
          <p:cNvPr id="12" name="Google Shape;1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00739" y="225313"/>
            <a:ext cx="2342523" cy="24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AF9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 txBox="1"/>
          <p:nvPr>
            <p:ph type="title"/>
          </p:nvPr>
        </p:nvSpPr>
        <p:spPr>
          <a:xfrm>
            <a:off x="730000" y="556650"/>
            <a:ext cx="3300900" cy="168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BCE7"/>
              </a:buClr>
              <a:buSzPts val="2600"/>
              <a:buNone/>
              <a:defRPr sz="2600">
                <a:solidFill>
                  <a:srgbClr val="79BCE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724950" y="2628125"/>
            <a:ext cx="33009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5" name="Google Shape;65;p13"/>
          <p:cNvSpPr txBox="1"/>
          <p:nvPr>
            <p:ph idx="2" type="body"/>
          </p:nvPr>
        </p:nvSpPr>
        <p:spPr>
          <a:xfrm>
            <a:off x="5174225" y="556650"/>
            <a:ext cx="3374400" cy="38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/>
        </p:txBody>
      </p:sp>
      <p:cxnSp>
        <p:nvCxnSpPr>
          <p:cNvPr id="66" name="Google Shape;66;p13"/>
          <p:cNvCxnSpPr/>
          <p:nvPr/>
        </p:nvCxnSpPr>
        <p:spPr>
          <a:xfrm>
            <a:off x="841500" y="2394100"/>
            <a:ext cx="38580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67" name="Google Shape;6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 with points">
  <p:cSld name="CAPTION_ONLY">
    <p:bg>
      <p:bgPr>
        <a:solidFill>
          <a:srgbClr val="4A4A4A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6617700" y="1168025"/>
            <a:ext cx="22152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DDCF9"/>
              </a:buClr>
              <a:buSzPts val="1500"/>
              <a:buChar char="▸"/>
              <a:defRPr>
                <a:solidFill>
                  <a:srgbClr val="FFFFFF"/>
                </a:solidFill>
              </a:defRPr>
            </a:lvl1pPr>
          </a:lstStyle>
          <a:p/>
        </p:txBody>
      </p:sp>
      <p:pic>
        <p:nvPicPr>
          <p:cNvPr id="70" name="Google Shape;70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/>
        </p:nvSpPr>
        <p:spPr>
          <a:xfrm>
            <a:off x="6617700" y="4799100"/>
            <a:ext cx="2526300" cy="3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© SOPHIA INSTITUTE FOR TEACHERS</a:t>
            </a:r>
            <a:endParaRPr b="0" i="0" sz="9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4"/>
          <p:cNvSpPr txBox="1"/>
          <p:nvPr>
            <p:ph type="title"/>
          </p:nvPr>
        </p:nvSpPr>
        <p:spPr>
          <a:xfrm>
            <a:off x="296200" y="480450"/>
            <a:ext cx="85365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3" name="Google Shape;73;p14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9DDC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79BC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5"/>
          <p:cNvSpPr txBox="1"/>
          <p:nvPr>
            <p:ph type="title"/>
          </p:nvPr>
        </p:nvSpPr>
        <p:spPr>
          <a:xfrm>
            <a:off x="729450" y="6328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" name="Google Shape;16;p5"/>
          <p:cNvSpPr txBox="1"/>
          <p:nvPr>
            <p:ph idx="1" type="body"/>
          </p:nvPr>
        </p:nvSpPr>
        <p:spPr>
          <a:xfrm>
            <a:off x="729450" y="1393075"/>
            <a:ext cx="7688700" cy="3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17" name="Google Shape;17;p5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divider" type="secHead">
  <p:cSld name="SECTION_HEADER">
    <p:bg>
      <p:bgPr>
        <a:solidFill>
          <a:srgbClr val="79BCE7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729450" y="479950"/>
            <a:ext cx="76884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pic>
        <p:nvPicPr>
          <p:cNvPr id="21" name="Google Shape;2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6"/>
          <p:cNvSpPr txBox="1"/>
          <p:nvPr/>
        </p:nvSpPr>
        <p:spPr>
          <a:xfrm>
            <a:off x="6617700" y="4799100"/>
            <a:ext cx="2526300" cy="3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© SOPHIA INSTITUTE FOR TEACHERS</a:t>
            </a:r>
            <a:endParaRPr b="0" i="0" sz="9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" name="Google Shape;23;p6"/>
          <p:cNvCxnSpPr/>
          <p:nvPr/>
        </p:nvCxnSpPr>
        <p:spPr>
          <a:xfrm>
            <a:off x="0" y="2241700"/>
            <a:ext cx="7848900" cy="0"/>
          </a:xfrm>
          <a:prstGeom prst="straightConnector1">
            <a:avLst/>
          </a:prstGeom>
          <a:noFill/>
          <a:ln cap="flat" cmpd="sng" w="28575">
            <a:solidFill>
              <a:srgbClr val="9DDCF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724950" y="2708525"/>
            <a:ext cx="7697400" cy="16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▸"/>
              <a:defRPr>
                <a:solidFill>
                  <a:srgbClr val="FAF9F5"/>
                </a:solidFill>
              </a:defRPr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●"/>
              <a:defRPr>
                <a:solidFill>
                  <a:srgbClr val="FAF9F5"/>
                </a:solidFill>
              </a:defRPr>
            </a:lvl2pPr>
            <a:lvl3pPr indent="-32385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■"/>
              <a:defRPr>
                <a:solidFill>
                  <a:srgbClr val="FAF9F5"/>
                </a:solidFill>
              </a:defRPr>
            </a:lvl3pPr>
            <a:lvl4pPr indent="-32385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●"/>
              <a:defRPr>
                <a:solidFill>
                  <a:srgbClr val="FAF9F5"/>
                </a:solidFill>
              </a:defRPr>
            </a:lvl4pPr>
            <a:lvl5pPr indent="-32385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○"/>
              <a:defRPr>
                <a:solidFill>
                  <a:srgbClr val="FAF9F5"/>
                </a:solidFill>
              </a:defRPr>
            </a:lvl5pPr>
            <a:lvl6pPr indent="-32385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■"/>
              <a:defRPr>
                <a:solidFill>
                  <a:srgbClr val="FAF9F5"/>
                </a:solidFill>
              </a:defRPr>
            </a:lvl6pPr>
            <a:lvl7pPr indent="-32385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●"/>
              <a:defRPr>
                <a:solidFill>
                  <a:srgbClr val="FAF9F5"/>
                </a:solidFill>
              </a:defRPr>
            </a:lvl7pPr>
            <a:lvl8pPr indent="-32385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○"/>
              <a:defRPr>
                <a:solidFill>
                  <a:srgbClr val="FAF9F5"/>
                </a:solidFill>
              </a:defRPr>
            </a:lvl8pPr>
            <a:lvl9pPr indent="-32385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■"/>
              <a:defRPr>
                <a:solidFill>
                  <a:srgbClr val="FAF9F5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729450" y="6328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9pPr>
          </a:lstStyle>
          <a:p/>
        </p:txBody>
      </p:sp>
      <p:sp>
        <p:nvSpPr>
          <p:cNvPr id="27" name="Google Shape;27;p7"/>
          <p:cNvSpPr txBox="1"/>
          <p:nvPr>
            <p:ph idx="1" type="body"/>
          </p:nvPr>
        </p:nvSpPr>
        <p:spPr>
          <a:xfrm>
            <a:off x="729325" y="1393075"/>
            <a:ext cx="3774300" cy="30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2" type="body"/>
          </p:nvPr>
        </p:nvSpPr>
        <p:spPr>
          <a:xfrm>
            <a:off x="4643602" y="1393075"/>
            <a:ext cx="3774300" cy="30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29" name="Google Shape;29;p7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79BC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7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27213" y="4672709"/>
            <a:ext cx="1601623" cy="16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79BC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7DA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8"/>
          <p:cNvSpPr txBox="1"/>
          <p:nvPr>
            <p:ph type="title"/>
          </p:nvPr>
        </p:nvSpPr>
        <p:spPr>
          <a:xfrm>
            <a:off x="729450" y="6328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5" name="Google Shape;35;p8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7DA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plus image righ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79BC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727650" y="632850"/>
            <a:ext cx="41538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" type="body"/>
          </p:nvPr>
        </p:nvSpPr>
        <p:spPr>
          <a:xfrm>
            <a:off x="729450" y="1393075"/>
            <a:ext cx="4153800" cy="3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1" name="Google Shape;41;p9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plus image left">
  <p:cSld name="ONE_COLUMN_TEXT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79BC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0"/>
          <p:cNvSpPr txBox="1"/>
          <p:nvPr>
            <p:ph type="title"/>
          </p:nvPr>
        </p:nvSpPr>
        <p:spPr>
          <a:xfrm>
            <a:off x="4557150" y="632850"/>
            <a:ext cx="40932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4557150" y="1393075"/>
            <a:ext cx="4093200" cy="3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7" name="Google Shape;47;p10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48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plus image left 1">
  <p:cSld name="ONE_COLUMN_TEXT_1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79BC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4336575" y="1393075"/>
            <a:ext cx="4313700" cy="3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type="title"/>
          </p:nvPr>
        </p:nvSpPr>
        <p:spPr>
          <a:xfrm>
            <a:off x="729450" y="6328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1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MAIN_POINT">
    <p:bg>
      <p:bgPr>
        <a:solidFill>
          <a:srgbClr val="4A4A4A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type="title"/>
          </p:nvPr>
        </p:nvSpPr>
        <p:spPr>
          <a:xfrm>
            <a:off x="2156900" y="864300"/>
            <a:ext cx="5593800" cy="29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pic>
        <p:nvPicPr>
          <p:cNvPr id="57" name="Google Shape;57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2"/>
          <p:cNvSpPr txBox="1"/>
          <p:nvPr/>
        </p:nvSpPr>
        <p:spPr>
          <a:xfrm>
            <a:off x="6617700" y="4799100"/>
            <a:ext cx="2526300" cy="3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© SOPHIA INSTITUTE FOR TEACHERS</a:t>
            </a:r>
            <a:endParaRPr b="0" i="0" sz="9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2"/>
          <p:cNvSpPr txBox="1"/>
          <p:nvPr/>
        </p:nvSpPr>
        <p:spPr>
          <a:xfrm>
            <a:off x="486050" y="122021"/>
            <a:ext cx="1559400" cy="14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Arial"/>
              <a:buNone/>
            </a:pPr>
            <a:r>
              <a:rPr b="1" i="0" lang="en" sz="25000" u="none" cap="none" strike="noStrike">
                <a:solidFill>
                  <a:srgbClr val="9DDCF9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1" i="0" sz="25000" u="none" cap="none" strike="noStrike">
              <a:solidFill>
                <a:srgbClr val="9DDCF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2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9DDC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al"/>
              <a:buChar char="●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al"/>
              <a:buChar char="●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al"/>
              <a:buChar char="●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A4A4A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/>
        </p:nvSpPr>
        <p:spPr>
          <a:xfrm>
            <a:off x="6617700" y="4799100"/>
            <a:ext cx="2526300" cy="3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© SOPHIA INSTITUTE FOR TEACHERS</a:t>
            </a:r>
            <a:endParaRPr b="0" i="0" sz="9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2WNY7vKiMjY" TargetMode="External"/><Relationship Id="rId4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C3r0CFKzILo" TargetMode="Externa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 txBox="1"/>
          <p:nvPr>
            <p:ph type="ctrTitle"/>
          </p:nvPr>
        </p:nvSpPr>
        <p:spPr>
          <a:xfrm>
            <a:off x="3400750" y="1551050"/>
            <a:ext cx="54729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Jesus Suffered for Us</a:t>
            </a:r>
            <a:endParaRPr/>
          </a:p>
        </p:txBody>
      </p:sp>
      <p:sp>
        <p:nvSpPr>
          <p:cNvPr id="79" name="Google Shape;79;p1"/>
          <p:cNvSpPr txBox="1"/>
          <p:nvPr>
            <p:ph idx="1" type="subTitle"/>
          </p:nvPr>
        </p:nvSpPr>
        <p:spPr>
          <a:xfrm>
            <a:off x="3400862" y="3172900"/>
            <a:ext cx="48186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Unit 2, Lesson 23</a:t>
            </a:r>
            <a:endParaRPr/>
          </a:p>
        </p:txBody>
      </p:sp>
      <p:pic>
        <p:nvPicPr>
          <p:cNvPr id="80" name="Google Shape;80;p1"/>
          <p:cNvPicPr preferRelativeResize="0"/>
          <p:nvPr/>
        </p:nvPicPr>
        <p:blipFill rotWithShape="1">
          <a:blip r:embed="rId3">
            <a:alphaModFix/>
          </a:blip>
          <a:srcRect b="2723" l="0" r="0" t="39282"/>
          <a:stretch/>
        </p:blipFill>
        <p:spPr>
          <a:xfrm>
            <a:off x="321250" y="1683475"/>
            <a:ext cx="2715300" cy="2639400"/>
          </a:xfrm>
          <a:prstGeom prst="ellipse">
            <a:avLst/>
          </a:prstGeom>
          <a:noFill/>
          <a:ln cap="flat" cmpd="sng" w="76200">
            <a:solidFill>
              <a:srgbClr val="E7E2D5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6f827d9a3f_0_0"/>
          <p:cNvSpPr txBox="1"/>
          <p:nvPr>
            <p:ph type="title"/>
          </p:nvPr>
        </p:nvSpPr>
        <p:spPr>
          <a:xfrm>
            <a:off x="729450" y="6328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400"/>
              <a:t>Luke 22:42</a:t>
            </a:r>
            <a:endParaRPr/>
          </a:p>
        </p:txBody>
      </p:sp>
      <p:sp>
        <p:nvSpPr>
          <p:cNvPr id="86" name="Google Shape;86;g16f827d9a3f_0_0"/>
          <p:cNvSpPr txBox="1"/>
          <p:nvPr>
            <p:ph idx="1" type="body"/>
          </p:nvPr>
        </p:nvSpPr>
        <p:spPr>
          <a:xfrm>
            <a:off x="729450" y="1393075"/>
            <a:ext cx="7688700" cy="3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" sz="2400"/>
              <a:t>“Father, if you are willing, take this cup away from me; still, not my will but yours be done.”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6fbdac2cc4_0_5"/>
          <p:cNvSpPr txBox="1"/>
          <p:nvPr>
            <p:ph type="title"/>
          </p:nvPr>
        </p:nvSpPr>
        <p:spPr>
          <a:xfrm>
            <a:off x="729450" y="6328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400"/>
              <a:t>Luke 22:19b</a:t>
            </a:r>
            <a:endParaRPr/>
          </a:p>
        </p:txBody>
      </p:sp>
      <p:sp>
        <p:nvSpPr>
          <p:cNvPr id="92" name="Google Shape;92;g16fbdac2cc4_0_5"/>
          <p:cNvSpPr txBox="1"/>
          <p:nvPr>
            <p:ph idx="1" type="body"/>
          </p:nvPr>
        </p:nvSpPr>
        <p:spPr>
          <a:xfrm>
            <a:off x="729450" y="1393075"/>
            <a:ext cx="7688700" cy="3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" sz="2400"/>
              <a:t>“This is my body, which will be given for you.”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6fcbf3b2ec_0_4"/>
          <p:cNvSpPr txBox="1"/>
          <p:nvPr>
            <p:ph type="title"/>
          </p:nvPr>
        </p:nvSpPr>
        <p:spPr>
          <a:xfrm>
            <a:off x="729450" y="6328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400"/>
              <a:t>We Adore You</a:t>
            </a:r>
            <a:endParaRPr/>
          </a:p>
        </p:txBody>
      </p:sp>
      <p:sp>
        <p:nvSpPr>
          <p:cNvPr id="98" name="Google Shape;98;g16fcbf3b2ec_0_4"/>
          <p:cNvSpPr txBox="1"/>
          <p:nvPr>
            <p:ph idx="1" type="body"/>
          </p:nvPr>
        </p:nvSpPr>
        <p:spPr>
          <a:xfrm>
            <a:off x="729450" y="1393075"/>
            <a:ext cx="7688700" cy="3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en" sz="2400"/>
              <a:t>We adore you, O Christ, and we bless you, because by the Holy Cross you have redeemed the world.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6fcbf3b2ec_0_10"/>
          <p:cNvSpPr txBox="1"/>
          <p:nvPr>
            <p:ph type="title"/>
          </p:nvPr>
        </p:nvSpPr>
        <p:spPr>
          <a:xfrm>
            <a:off x="729450" y="6328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400"/>
              <a:t>Stay With Me</a:t>
            </a:r>
            <a:endParaRPr/>
          </a:p>
        </p:txBody>
      </p:sp>
      <p:pic>
        <p:nvPicPr>
          <p:cNvPr descr="Stay with me (Bleibet hier) from Taizé Community &#10;Words and Music: © Ateliers et Presses de Taizé. &#10;Performance by Joy and Ruth Everingham &#10;No permissions needed from us for use in worship!" id="104" name="Google Shape;104;g16fcbf3b2ec_0_10" title="Stay with me (Bleibet hier). Prayerful video with lyrics (StF 780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31340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6fcbf3b2ec_0_16"/>
          <p:cNvSpPr txBox="1"/>
          <p:nvPr>
            <p:ph type="title"/>
          </p:nvPr>
        </p:nvSpPr>
        <p:spPr>
          <a:xfrm>
            <a:off x="729450" y="6328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400"/>
              <a:t>He’s Got the Whole World in His Hands</a:t>
            </a:r>
            <a:endParaRPr/>
          </a:p>
        </p:txBody>
      </p:sp>
      <p:pic>
        <p:nvPicPr>
          <p:cNvPr descr="Beautiful Lyrics &amp; heart moving composition of music... makes this worship song a special one ! Enjoy &amp; keep sharing the blessings for His glory ! Shalom !" id="110" name="Google Shape;110;g16fcbf3b2ec_0_16" title="He's Got the whole World in His hands -Visual worship with Lyrics !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24282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pirit of Truth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