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1" roundtripDataSignature="AMtx7mg/LGh5R44Sihgb99w6ZCkvMrkwj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6" name="Google Shape;76;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16f827d9a3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3" name="Google Shape;83;g16f827d9a3f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16fbdac2cc4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g16fbdac2cc4_0_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16fce8ec908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5" name="Google Shape;95;g16fce8ec908_0_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14c48b4edcb_0_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1" name="Google Shape;101;g14c48b4edcb_0_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 Id="rId3"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9" name="Shape 9"/>
        <p:cNvGrpSpPr/>
        <p:nvPr/>
      </p:nvGrpSpPr>
      <p:grpSpPr>
        <a:xfrm>
          <a:off x="0" y="0"/>
          <a:ext cx="0" cy="0"/>
          <a:chOff x="0" y="0"/>
          <a:chExt cx="0" cy="0"/>
        </a:xfrm>
      </p:grpSpPr>
      <p:sp>
        <p:nvSpPr>
          <p:cNvPr id="10" name="Google Shape;10;p4"/>
          <p:cNvSpPr txBox="1"/>
          <p:nvPr>
            <p:ph type="ctrTitle"/>
          </p:nvPr>
        </p:nvSpPr>
        <p:spPr>
          <a:xfrm>
            <a:off x="3400750" y="1551050"/>
            <a:ext cx="4818600" cy="1664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79BCE7"/>
              </a:buClr>
              <a:buSzPts val="4200"/>
              <a:buNone/>
              <a:defRPr sz="4200">
                <a:solidFill>
                  <a:srgbClr val="79BCE7"/>
                </a:solidFill>
              </a:defRPr>
            </a:lvl1pPr>
            <a:lvl2pPr lvl="1" algn="l">
              <a:lnSpc>
                <a:spcPct val="100000"/>
              </a:lnSpc>
              <a:spcBef>
                <a:spcPts val="0"/>
              </a:spcBef>
              <a:spcAft>
                <a:spcPts val="0"/>
              </a:spcAft>
              <a:buClr>
                <a:schemeClr val="dk2"/>
              </a:buClr>
              <a:buSzPts val="4200"/>
              <a:buNone/>
              <a:defRPr sz="4200">
                <a:solidFill>
                  <a:schemeClr val="dk2"/>
                </a:solidFill>
              </a:defRPr>
            </a:lvl2pPr>
            <a:lvl3pPr lvl="2" algn="l">
              <a:lnSpc>
                <a:spcPct val="100000"/>
              </a:lnSpc>
              <a:spcBef>
                <a:spcPts val="0"/>
              </a:spcBef>
              <a:spcAft>
                <a:spcPts val="0"/>
              </a:spcAft>
              <a:buClr>
                <a:schemeClr val="dk2"/>
              </a:buClr>
              <a:buSzPts val="4200"/>
              <a:buNone/>
              <a:defRPr sz="4200">
                <a:solidFill>
                  <a:schemeClr val="dk2"/>
                </a:solidFill>
              </a:defRPr>
            </a:lvl3pPr>
            <a:lvl4pPr lvl="3" algn="l">
              <a:lnSpc>
                <a:spcPct val="100000"/>
              </a:lnSpc>
              <a:spcBef>
                <a:spcPts val="0"/>
              </a:spcBef>
              <a:spcAft>
                <a:spcPts val="0"/>
              </a:spcAft>
              <a:buClr>
                <a:schemeClr val="dk2"/>
              </a:buClr>
              <a:buSzPts val="4200"/>
              <a:buNone/>
              <a:defRPr sz="4200">
                <a:solidFill>
                  <a:schemeClr val="dk2"/>
                </a:solidFill>
              </a:defRPr>
            </a:lvl4pPr>
            <a:lvl5pPr lvl="4" algn="l">
              <a:lnSpc>
                <a:spcPct val="100000"/>
              </a:lnSpc>
              <a:spcBef>
                <a:spcPts val="0"/>
              </a:spcBef>
              <a:spcAft>
                <a:spcPts val="0"/>
              </a:spcAft>
              <a:buClr>
                <a:schemeClr val="dk2"/>
              </a:buClr>
              <a:buSzPts val="4200"/>
              <a:buNone/>
              <a:defRPr sz="4200">
                <a:solidFill>
                  <a:schemeClr val="dk2"/>
                </a:solidFill>
              </a:defRPr>
            </a:lvl5pPr>
            <a:lvl6pPr lvl="5" algn="l">
              <a:lnSpc>
                <a:spcPct val="100000"/>
              </a:lnSpc>
              <a:spcBef>
                <a:spcPts val="0"/>
              </a:spcBef>
              <a:spcAft>
                <a:spcPts val="0"/>
              </a:spcAft>
              <a:buClr>
                <a:schemeClr val="dk2"/>
              </a:buClr>
              <a:buSzPts val="4200"/>
              <a:buNone/>
              <a:defRPr sz="4200">
                <a:solidFill>
                  <a:schemeClr val="dk2"/>
                </a:solidFill>
              </a:defRPr>
            </a:lvl6pPr>
            <a:lvl7pPr lvl="6" algn="l">
              <a:lnSpc>
                <a:spcPct val="100000"/>
              </a:lnSpc>
              <a:spcBef>
                <a:spcPts val="0"/>
              </a:spcBef>
              <a:spcAft>
                <a:spcPts val="0"/>
              </a:spcAft>
              <a:buClr>
                <a:schemeClr val="dk2"/>
              </a:buClr>
              <a:buSzPts val="4200"/>
              <a:buNone/>
              <a:defRPr sz="4200">
                <a:solidFill>
                  <a:schemeClr val="dk2"/>
                </a:solidFill>
              </a:defRPr>
            </a:lvl7pPr>
            <a:lvl8pPr lvl="7" algn="l">
              <a:lnSpc>
                <a:spcPct val="100000"/>
              </a:lnSpc>
              <a:spcBef>
                <a:spcPts val="0"/>
              </a:spcBef>
              <a:spcAft>
                <a:spcPts val="0"/>
              </a:spcAft>
              <a:buClr>
                <a:schemeClr val="dk2"/>
              </a:buClr>
              <a:buSzPts val="4200"/>
              <a:buNone/>
              <a:defRPr sz="4200">
                <a:solidFill>
                  <a:schemeClr val="dk2"/>
                </a:solidFill>
              </a:defRPr>
            </a:lvl8pPr>
            <a:lvl9pPr lvl="8" algn="l">
              <a:lnSpc>
                <a:spcPct val="100000"/>
              </a:lnSpc>
              <a:spcBef>
                <a:spcPts val="0"/>
              </a:spcBef>
              <a:spcAft>
                <a:spcPts val="0"/>
              </a:spcAft>
              <a:buClr>
                <a:schemeClr val="dk2"/>
              </a:buClr>
              <a:buSzPts val="4200"/>
              <a:buNone/>
              <a:defRPr sz="4200">
                <a:solidFill>
                  <a:schemeClr val="dk2"/>
                </a:solidFill>
              </a:defRPr>
            </a:lvl9pPr>
          </a:lstStyle>
          <a:p/>
        </p:txBody>
      </p:sp>
      <p:sp>
        <p:nvSpPr>
          <p:cNvPr id="11" name="Google Shape;11;p4"/>
          <p:cNvSpPr txBox="1"/>
          <p:nvPr>
            <p:ph idx="1" type="subTitle"/>
          </p:nvPr>
        </p:nvSpPr>
        <p:spPr>
          <a:xfrm>
            <a:off x="3400862" y="3172900"/>
            <a:ext cx="4818600" cy="541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pic>
        <p:nvPicPr>
          <p:cNvPr id="12" name="Google Shape;12;p4"/>
          <p:cNvPicPr preferRelativeResize="0"/>
          <p:nvPr/>
        </p:nvPicPr>
        <p:blipFill rotWithShape="1">
          <a:blip r:embed="rId3">
            <a:alphaModFix/>
          </a:blip>
          <a:srcRect b="0" l="0" r="0" t="0"/>
          <a:stretch/>
        </p:blipFill>
        <p:spPr>
          <a:xfrm>
            <a:off x="3400739" y="225313"/>
            <a:ext cx="2342523" cy="245925"/>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13"/>
          <p:cNvSpPr/>
          <p:nvPr/>
        </p:nvSpPr>
        <p:spPr>
          <a:xfrm>
            <a:off x="0" y="0"/>
            <a:ext cx="4572000" cy="5143500"/>
          </a:xfrm>
          <a:prstGeom prst="rect">
            <a:avLst/>
          </a:prstGeom>
          <a:solidFill>
            <a:srgbClr val="FAF9F5"/>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13"/>
          <p:cNvSpPr txBox="1"/>
          <p:nvPr>
            <p:ph type="title"/>
          </p:nvPr>
        </p:nvSpPr>
        <p:spPr>
          <a:xfrm>
            <a:off x="730000" y="556650"/>
            <a:ext cx="3300900" cy="1687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79BCE7"/>
              </a:buClr>
              <a:buSzPts val="2600"/>
              <a:buNone/>
              <a:defRPr sz="2600">
                <a:solidFill>
                  <a:srgbClr val="79BCE7"/>
                </a:solidFill>
              </a:defRPr>
            </a:lvl1pPr>
            <a:lvl2pPr lvl="1" algn="l">
              <a:lnSpc>
                <a:spcPct val="100000"/>
              </a:lnSpc>
              <a:spcBef>
                <a:spcPts val="0"/>
              </a:spcBef>
              <a:spcAft>
                <a:spcPts val="0"/>
              </a:spcAft>
              <a:buClr>
                <a:srgbClr val="4A4A4A"/>
              </a:buClr>
              <a:buSzPts val="2600"/>
              <a:buNone/>
              <a:defRPr sz="2600">
                <a:solidFill>
                  <a:srgbClr val="4A4A4A"/>
                </a:solidFill>
              </a:defRPr>
            </a:lvl2pPr>
            <a:lvl3pPr lvl="2" algn="l">
              <a:lnSpc>
                <a:spcPct val="100000"/>
              </a:lnSpc>
              <a:spcBef>
                <a:spcPts val="0"/>
              </a:spcBef>
              <a:spcAft>
                <a:spcPts val="0"/>
              </a:spcAft>
              <a:buClr>
                <a:srgbClr val="4A4A4A"/>
              </a:buClr>
              <a:buSzPts val="2600"/>
              <a:buNone/>
              <a:defRPr sz="2600">
                <a:solidFill>
                  <a:srgbClr val="4A4A4A"/>
                </a:solidFill>
              </a:defRPr>
            </a:lvl3pPr>
            <a:lvl4pPr lvl="3" algn="l">
              <a:lnSpc>
                <a:spcPct val="100000"/>
              </a:lnSpc>
              <a:spcBef>
                <a:spcPts val="0"/>
              </a:spcBef>
              <a:spcAft>
                <a:spcPts val="0"/>
              </a:spcAft>
              <a:buClr>
                <a:srgbClr val="4A4A4A"/>
              </a:buClr>
              <a:buSzPts val="2600"/>
              <a:buNone/>
              <a:defRPr sz="2600">
                <a:solidFill>
                  <a:srgbClr val="4A4A4A"/>
                </a:solidFill>
              </a:defRPr>
            </a:lvl4pPr>
            <a:lvl5pPr lvl="4" algn="l">
              <a:lnSpc>
                <a:spcPct val="100000"/>
              </a:lnSpc>
              <a:spcBef>
                <a:spcPts val="0"/>
              </a:spcBef>
              <a:spcAft>
                <a:spcPts val="0"/>
              </a:spcAft>
              <a:buClr>
                <a:srgbClr val="4A4A4A"/>
              </a:buClr>
              <a:buSzPts val="2600"/>
              <a:buNone/>
              <a:defRPr sz="2600">
                <a:solidFill>
                  <a:srgbClr val="4A4A4A"/>
                </a:solidFill>
              </a:defRPr>
            </a:lvl5pPr>
            <a:lvl6pPr lvl="5" algn="l">
              <a:lnSpc>
                <a:spcPct val="100000"/>
              </a:lnSpc>
              <a:spcBef>
                <a:spcPts val="0"/>
              </a:spcBef>
              <a:spcAft>
                <a:spcPts val="0"/>
              </a:spcAft>
              <a:buClr>
                <a:srgbClr val="4A4A4A"/>
              </a:buClr>
              <a:buSzPts val="2600"/>
              <a:buNone/>
              <a:defRPr sz="2600">
                <a:solidFill>
                  <a:srgbClr val="4A4A4A"/>
                </a:solidFill>
              </a:defRPr>
            </a:lvl6pPr>
            <a:lvl7pPr lvl="6" algn="l">
              <a:lnSpc>
                <a:spcPct val="100000"/>
              </a:lnSpc>
              <a:spcBef>
                <a:spcPts val="0"/>
              </a:spcBef>
              <a:spcAft>
                <a:spcPts val="0"/>
              </a:spcAft>
              <a:buClr>
                <a:srgbClr val="4A4A4A"/>
              </a:buClr>
              <a:buSzPts val="2600"/>
              <a:buNone/>
              <a:defRPr sz="2600">
                <a:solidFill>
                  <a:srgbClr val="4A4A4A"/>
                </a:solidFill>
              </a:defRPr>
            </a:lvl7pPr>
            <a:lvl8pPr lvl="7" algn="l">
              <a:lnSpc>
                <a:spcPct val="100000"/>
              </a:lnSpc>
              <a:spcBef>
                <a:spcPts val="0"/>
              </a:spcBef>
              <a:spcAft>
                <a:spcPts val="0"/>
              </a:spcAft>
              <a:buClr>
                <a:srgbClr val="4A4A4A"/>
              </a:buClr>
              <a:buSzPts val="2600"/>
              <a:buNone/>
              <a:defRPr sz="2600">
                <a:solidFill>
                  <a:srgbClr val="4A4A4A"/>
                </a:solidFill>
              </a:defRPr>
            </a:lvl8pPr>
            <a:lvl9pPr lvl="8" algn="l">
              <a:lnSpc>
                <a:spcPct val="100000"/>
              </a:lnSpc>
              <a:spcBef>
                <a:spcPts val="0"/>
              </a:spcBef>
              <a:spcAft>
                <a:spcPts val="0"/>
              </a:spcAft>
              <a:buClr>
                <a:srgbClr val="4A4A4A"/>
              </a:buClr>
              <a:buSzPts val="2600"/>
              <a:buNone/>
              <a:defRPr sz="2600">
                <a:solidFill>
                  <a:srgbClr val="4A4A4A"/>
                </a:solidFill>
              </a:defRPr>
            </a:lvl9pPr>
          </a:lstStyle>
          <a:p/>
        </p:txBody>
      </p:sp>
      <p:sp>
        <p:nvSpPr>
          <p:cNvPr id="64" name="Google Shape;64;p13"/>
          <p:cNvSpPr txBox="1"/>
          <p:nvPr>
            <p:ph idx="1" type="subTitle"/>
          </p:nvPr>
        </p:nvSpPr>
        <p:spPr>
          <a:xfrm>
            <a:off x="724950" y="2628125"/>
            <a:ext cx="3300900" cy="759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1600"/>
              <a:buNone/>
              <a:defRPr sz="1600"/>
            </a:lvl1pPr>
            <a:lvl2pPr lvl="1" algn="l">
              <a:lnSpc>
                <a:spcPct val="100000"/>
              </a:lnSpc>
              <a:spcBef>
                <a:spcPts val="0"/>
              </a:spcBef>
              <a:spcAft>
                <a:spcPts val="0"/>
              </a:spcAft>
              <a:buSzPts val="1600"/>
              <a:buNone/>
              <a:defRPr sz="1600"/>
            </a:lvl2pPr>
            <a:lvl3pPr lvl="2" algn="l">
              <a:lnSpc>
                <a:spcPct val="100000"/>
              </a:lnSpc>
              <a:spcBef>
                <a:spcPts val="0"/>
              </a:spcBef>
              <a:spcAft>
                <a:spcPts val="0"/>
              </a:spcAft>
              <a:buSzPts val="1600"/>
              <a:buNone/>
              <a:defRPr sz="1600"/>
            </a:lvl3pPr>
            <a:lvl4pPr lvl="3" algn="l">
              <a:lnSpc>
                <a:spcPct val="100000"/>
              </a:lnSpc>
              <a:spcBef>
                <a:spcPts val="0"/>
              </a:spcBef>
              <a:spcAft>
                <a:spcPts val="0"/>
              </a:spcAft>
              <a:buSzPts val="1600"/>
              <a:buNone/>
              <a:defRPr sz="1600"/>
            </a:lvl4pPr>
            <a:lvl5pPr lvl="4" algn="l">
              <a:lnSpc>
                <a:spcPct val="100000"/>
              </a:lnSpc>
              <a:spcBef>
                <a:spcPts val="0"/>
              </a:spcBef>
              <a:spcAft>
                <a:spcPts val="0"/>
              </a:spcAft>
              <a:buSzPts val="1600"/>
              <a:buNone/>
              <a:defRPr sz="1600"/>
            </a:lvl5pPr>
            <a:lvl6pPr lvl="5" algn="l">
              <a:lnSpc>
                <a:spcPct val="100000"/>
              </a:lnSpc>
              <a:spcBef>
                <a:spcPts val="0"/>
              </a:spcBef>
              <a:spcAft>
                <a:spcPts val="0"/>
              </a:spcAft>
              <a:buSzPts val="1600"/>
              <a:buNone/>
              <a:defRPr sz="1600"/>
            </a:lvl6pPr>
            <a:lvl7pPr lvl="6" algn="l">
              <a:lnSpc>
                <a:spcPct val="100000"/>
              </a:lnSpc>
              <a:spcBef>
                <a:spcPts val="0"/>
              </a:spcBef>
              <a:spcAft>
                <a:spcPts val="0"/>
              </a:spcAft>
              <a:buSzPts val="1600"/>
              <a:buNone/>
              <a:defRPr sz="1600"/>
            </a:lvl7pPr>
            <a:lvl8pPr lvl="7" algn="l">
              <a:lnSpc>
                <a:spcPct val="100000"/>
              </a:lnSpc>
              <a:spcBef>
                <a:spcPts val="0"/>
              </a:spcBef>
              <a:spcAft>
                <a:spcPts val="0"/>
              </a:spcAft>
              <a:buSzPts val="1600"/>
              <a:buNone/>
              <a:defRPr sz="1600"/>
            </a:lvl8pPr>
            <a:lvl9pPr lvl="8" algn="l">
              <a:lnSpc>
                <a:spcPct val="100000"/>
              </a:lnSpc>
              <a:spcBef>
                <a:spcPts val="0"/>
              </a:spcBef>
              <a:spcAft>
                <a:spcPts val="0"/>
              </a:spcAft>
              <a:buSzPts val="1600"/>
              <a:buNone/>
              <a:defRPr sz="1600"/>
            </a:lvl9pPr>
          </a:lstStyle>
          <a:p/>
        </p:txBody>
      </p:sp>
      <p:sp>
        <p:nvSpPr>
          <p:cNvPr id="65" name="Google Shape;65;p13"/>
          <p:cNvSpPr txBox="1"/>
          <p:nvPr>
            <p:ph idx="2" type="body"/>
          </p:nvPr>
        </p:nvSpPr>
        <p:spPr>
          <a:xfrm>
            <a:off x="5174225" y="556650"/>
            <a:ext cx="3374400" cy="3821400"/>
          </a:xfrm>
          <a:prstGeom prst="rect">
            <a:avLst/>
          </a:prstGeom>
          <a:noFill/>
          <a:ln>
            <a:noFill/>
          </a:ln>
        </p:spPr>
        <p:txBody>
          <a:bodyPr anchorCtr="0" anchor="ctr"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cxnSp>
        <p:nvCxnSpPr>
          <p:cNvPr id="66" name="Google Shape;66;p13"/>
          <p:cNvCxnSpPr/>
          <p:nvPr/>
        </p:nvCxnSpPr>
        <p:spPr>
          <a:xfrm>
            <a:off x="841500" y="2394100"/>
            <a:ext cx="3858000" cy="0"/>
          </a:xfrm>
          <a:prstGeom prst="straightConnector1">
            <a:avLst/>
          </a:prstGeom>
          <a:noFill/>
          <a:ln cap="flat" cmpd="sng" w="28575">
            <a:solidFill>
              <a:srgbClr val="FFFFFF"/>
            </a:solidFill>
            <a:prstDash val="solid"/>
            <a:round/>
            <a:headEnd len="sm" w="sm" type="none"/>
            <a:tailEnd len="sm" w="sm" type="none"/>
          </a:ln>
        </p:spPr>
      </p:cxnSp>
      <p:pic>
        <p:nvPicPr>
          <p:cNvPr id="67" name="Google Shape;67;p13"/>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ideo with points">
  <p:cSld name="CAPTION_ONLY">
    <p:bg>
      <p:bgPr>
        <a:solidFill>
          <a:srgbClr val="4A4A4A"/>
        </a:solidFill>
      </p:bgPr>
    </p:bg>
    <p:spTree>
      <p:nvGrpSpPr>
        <p:cNvPr id="68" name="Shape 68"/>
        <p:cNvGrpSpPr/>
        <p:nvPr/>
      </p:nvGrpSpPr>
      <p:grpSpPr>
        <a:xfrm>
          <a:off x="0" y="0"/>
          <a:ext cx="0" cy="0"/>
          <a:chOff x="0" y="0"/>
          <a:chExt cx="0" cy="0"/>
        </a:xfrm>
      </p:grpSpPr>
      <p:sp>
        <p:nvSpPr>
          <p:cNvPr id="69" name="Google Shape;69;p14"/>
          <p:cNvSpPr txBox="1"/>
          <p:nvPr>
            <p:ph idx="1" type="body"/>
          </p:nvPr>
        </p:nvSpPr>
        <p:spPr>
          <a:xfrm>
            <a:off x="6617700" y="1168025"/>
            <a:ext cx="2215200" cy="3509400"/>
          </a:xfrm>
          <a:prstGeom prst="rect">
            <a:avLst/>
          </a:prstGeom>
          <a:noFill/>
          <a:ln>
            <a:noFill/>
          </a:ln>
        </p:spPr>
        <p:txBody>
          <a:bodyPr anchorCtr="0" anchor="t" bIns="91425" lIns="91425" spcFirstLastPara="1" rIns="91425" wrap="square" tIns="91425">
            <a:noAutofit/>
          </a:bodyPr>
          <a:lstStyle>
            <a:lvl1pPr indent="-323850" lvl="0" marL="457200" algn="l">
              <a:lnSpc>
                <a:spcPct val="100000"/>
              </a:lnSpc>
              <a:spcBef>
                <a:spcPts val="0"/>
              </a:spcBef>
              <a:spcAft>
                <a:spcPts val="0"/>
              </a:spcAft>
              <a:buClr>
                <a:srgbClr val="9DDCF9"/>
              </a:buClr>
              <a:buSzPts val="1500"/>
              <a:buChar char="▸"/>
              <a:defRPr>
                <a:solidFill>
                  <a:srgbClr val="FFFFFF"/>
                </a:solidFill>
              </a:defRPr>
            </a:lvl1pPr>
          </a:lstStyle>
          <a:p/>
        </p:txBody>
      </p:sp>
      <p:pic>
        <p:nvPicPr>
          <p:cNvPr id="70" name="Google Shape;70;p14"/>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71" name="Google Shape;71;p14"/>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sp>
        <p:nvSpPr>
          <p:cNvPr id="72" name="Google Shape;72;p14"/>
          <p:cNvSpPr txBox="1"/>
          <p:nvPr>
            <p:ph type="title"/>
          </p:nvPr>
        </p:nvSpPr>
        <p:spPr>
          <a:xfrm>
            <a:off x="296200" y="480450"/>
            <a:ext cx="8536500" cy="535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rgbClr val="FFFFFF"/>
              </a:buClr>
              <a:buSzPts val="2600"/>
              <a:buNone/>
              <a:defRPr sz="2600">
                <a:solidFill>
                  <a:srgbClr val="FFFFFF"/>
                </a:solidFill>
              </a:defRPr>
            </a:lvl1pPr>
            <a:lvl2pPr lvl="1" algn="ctr">
              <a:lnSpc>
                <a:spcPct val="100000"/>
              </a:lnSpc>
              <a:spcBef>
                <a:spcPts val="0"/>
              </a:spcBef>
              <a:spcAft>
                <a:spcPts val="0"/>
              </a:spcAft>
              <a:buClr>
                <a:srgbClr val="FFFFFF"/>
              </a:buClr>
              <a:buSzPts val="2600"/>
              <a:buNone/>
              <a:defRPr sz="2600">
                <a:solidFill>
                  <a:srgbClr val="FFFFFF"/>
                </a:solidFill>
              </a:defRPr>
            </a:lvl2pPr>
            <a:lvl3pPr lvl="2" algn="ctr">
              <a:lnSpc>
                <a:spcPct val="100000"/>
              </a:lnSpc>
              <a:spcBef>
                <a:spcPts val="0"/>
              </a:spcBef>
              <a:spcAft>
                <a:spcPts val="0"/>
              </a:spcAft>
              <a:buClr>
                <a:srgbClr val="FFFFFF"/>
              </a:buClr>
              <a:buSzPts val="2600"/>
              <a:buNone/>
              <a:defRPr sz="2600">
                <a:solidFill>
                  <a:srgbClr val="FFFFFF"/>
                </a:solidFill>
              </a:defRPr>
            </a:lvl3pPr>
            <a:lvl4pPr lvl="3" algn="ctr">
              <a:lnSpc>
                <a:spcPct val="100000"/>
              </a:lnSpc>
              <a:spcBef>
                <a:spcPts val="0"/>
              </a:spcBef>
              <a:spcAft>
                <a:spcPts val="0"/>
              </a:spcAft>
              <a:buClr>
                <a:srgbClr val="FFFFFF"/>
              </a:buClr>
              <a:buSzPts val="2600"/>
              <a:buNone/>
              <a:defRPr sz="2600">
                <a:solidFill>
                  <a:srgbClr val="FFFFFF"/>
                </a:solidFill>
              </a:defRPr>
            </a:lvl4pPr>
            <a:lvl5pPr lvl="4" algn="ctr">
              <a:lnSpc>
                <a:spcPct val="100000"/>
              </a:lnSpc>
              <a:spcBef>
                <a:spcPts val="0"/>
              </a:spcBef>
              <a:spcAft>
                <a:spcPts val="0"/>
              </a:spcAft>
              <a:buClr>
                <a:srgbClr val="FFFFFF"/>
              </a:buClr>
              <a:buSzPts val="2600"/>
              <a:buNone/>
              <a:defRPr sz="2600">
                <a:solidFill>
                  <a:srgbClr val="FFFFFF"/>
                </a:solidFill>
              </a:defRPr>
            </a:lvl5pPr>
            <a:lvl6pPr lvl="5" algn="ctr">
              <a:lnSpc>
                <a:spcPct val="100000"/>
              </a:lnSpc>
              <a:spcBef>
                <a:spcPts val="0"/>
              </a:spcBef>
              <a:spcAft>
                <a:spcPts val="0"/>
              </a:spcAft>
              <a:buClr>
                <a:srgbClr val="FFFFFF"/>
              </a:buClr>
              <a:buSzPts val="2600"/>
              <a:buNone/>
              <a:defRPr sz="2600">
                <a:solidFill>
                  <a:srgbClr val="FFFFFF"/>
                </a:solidFill>
              </a:defRPr>
            </a:lvl6pPr>
            <a:lvl7pPr lvl="6" algn="ctr">
              <a:lnSpc>
                <a:spcPct val="100000"/>
              </a:lnSpc>
              <a:spcBef>
                <a:spcPts val="0"/>
              </a:spcBef>
              <a:spcAft>
                <a:spcPts val="0"/>
              </a:spcAft>
              <a:buClr>
                <a:srgbClr val="FFFFFF"/>
              </a:buClr>
              <a:buSzPts val="2600"/>
              <a:buNone/>
              <a:defRPr sz="2600">
                <a:solidFill>
                  <a:srgbClr val="FFFFFF"/>
                </a:solidFill>
              </a:defRPr>
            </a:lvl7pPr>
            <a:lvl8pPr lvl="7" algn="ctr">
              <a:lnSpc>
                <a:spcPct val="100000"/>
              </a:lnSpc>
              <a:spcBef>
                <a:spcPts val="0"/>
              </a:spcBef>
              <a:spcAft>
                <a:spcPts val="0"/>
              </a:spcAft>
              <a:buClr>
                <a:srgbClr val="FFFFFF"/>
              </a:buClr>
              <a:buSzPts val="2600"/>
              <a:buNone/>
              <a:defRPr sz="2600">
                <a:solidFill>
                  <a:srgbClr val="FFFFFF"/>
                </a:solidFill>
              </a:defRPr>
            </a:lvl8pPr>
            <a:lvl9pPr lvl="8" algn="ctr">
              <a:lnSpc>
                <a:spcPct val="100000"/>
              </a:lnSpc>
              <a:spcBef>
                <a:spcPts val="0"/>
              </a:spcBef>
              <a:spcAft>
                <a:spcPts val="0"/>
              </a:spcAft>
              <a:buClr>
                <a:srgbClr val="FFFFFF"/>
              </a:buClr>
              <a:buSzPts val="2600"/>
              <a:buNone/>
              <a:defRPr sz="2600">
                <a:solidFill>
                  <a:srgbClr val="FFFFFF"/>
                </a:solidFill>
              </a:defRPr>
            </a:lvl9pPr>
          </a:lstStyle>
          <a:p/>
        </p:txBody>
      </p:sp>
      <p:sp>
        <p:nvSpPr>
          <p:cNvPr id="73" name="Google Shape;73;p14"/>
          <p:cNvSpPr/>
          <p:nvPr/>
        </p:nvSpPr>
        <p:spPr>
          <a:xfrm>
            <a:off x="0" y="0"/>
            <a:ext cx="9144000" cy="83400"/>
          </a:xfrm>
          <a:prstGeom prst="rect">
            <a:avLst/>
          </a:prstGeom>
          <a:solidFill>
            <a:srgbClr val="9DDCF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5"/>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5"/>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16" name="Google Shape;16;p5"/>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17" name="Google Shape;17;p5"/>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8" name="Google Shape;18;p5"/>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divider" type="secHead">
  <p:cSld name="SECTION_HEADER">
    <p:bg>
      <p:bgPr>
        <a:solidFill>
          <a:srgbClr val="79BCE7"/>
        </a:solidFill>
      </p:bgPr>
    </p:bg>
    <p:spTree>
      <p:nvGrpSpPr>
        <p:cNvPr id="19" name="Shape 19"/>
        <p:cNvGrpSpPr/>
        <p:nvPr/>
      </p:nvGrpSpPr>
      <p:grpSpPr>
        <a:xfrm>
          <a:off x="0" y="0"/>
          <a:ext cx="0" cy="0"/>
          <a:chOff x="0" y="0"/>
          <a:chExt cx="0" cy="0"/>
        </a:xfrm>
      </p:grpSpPr>
      <p:sp>
        <p:nvSpPr>
          <p:cNvPr id="20" name="Google Shape;20;p6"/>
          <p:cNvSpPr txBox="1"/>
          <p:nvPr>
            <p:ph type="title"/>
          </p:nvPr>
        </p:nvSpPr>
        <p:spPr>
          <a:xfrm>
            <a:off x="729450" y="479950"/>
            <a:ext cx="7688400" cy="15186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pic>
        <p:nvPicPr>
          <p:cNvPr id="21" name="Google Shape;21;p6"/>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22" name="Google Shape;22;p6"/>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cxnSp>
        <p:nvCxnSpPr>
          <p:cNvPr id="23" name="Google Shape;23;p6"/>
          <p:cNvCxnSpPr/>
          <p:nvPr/>
        </p:nvCxnSpPr>
        <p:spPr>
          <a:xfrm>
            <a:off x="0" y="2241700"/>
            <a:ext cx="7848900" cy="0"/>
          </a:xfrm>
          <a:prstGeom prst="straightConnector1">
            <a:avLst/>
          </a:prstGeom>
          <a:noFill/>
          <a:ln cap="flat" cmpd="sng" w="28575">
            <a:solidFill>
              <a:srgbClr val="9DDCF9"/>
            </a:solidFill>
            <a:prstDash val="solid"/>
            <a:round/>
            <a:headEnd len="sm" w="sm" type="none"/>
            <a:tailEnd len="sm" w="sm" type="none"/>
          </a:ln>
        </p:spPr>
      </p:cxnSp>
      <p:sp>
        <p:nvSpPr>
          <p:cNvPr id="24" name="Google Shape;24;p6"/>
          <p:cNvSpPr txBox="1"/>
          <p:nvPr>
            <p:ph idx="1" type="body"/>
          </p:nvPr>
        </p:nvSpPr>
        <p:spPr>
          <a:xfrm>
            <a:off x="724950" y="2708525"/>
            <a:ext cx="7697400" cy="1655100"/>
          </a:xfrm>
          <a:prstGeom prst="rect">
            <a:avLst/>
          </a:prstGeom>
          <a:noFill/>
          <a:ln>
            <a:noFill/>
          </a:ln>
        </p:spPr>
        <p:txBody>
          <a:bodyPr anchorCtr="0" anchor="t" bIns="91425" lIns="91425" spcFirstLastPara="1" rIns="91425" wrap="square" tIns="91425">
            <a:noAutofit/>
          </a:bodyPr>
          <a:lstStyle>
            <a:lvl1pPr indent="-323850" lvl="0" marL="457200" algn="l">
              <a:lnSpc>
                <a:spcPct val="100000"/>
              </a:lnSpc>
              <a:spcBef>
                <a:spcPts val="0"/>
              </a:spcBef>
              <a:spcAft>
                <a:spcPts val="0"/>
              </a:spcAft>
              <a:buClr>
                <a:srgbClr val="FAF9F5"/>
              </a:buClr>
              <a:buSzPts val="1500"/>
              <a:buChar char="▸"/>
              <a:defRPr>
                <a:solidFill>
                  <a:srgbClr val="FAF9F5"/>
                </a:solidFill>
              </a:defRPr>
            </a:lvl1pPr>
            <a:lvl2pPr indent="-323850" lvl="1" marL="914400" algn="l">
              <a:lnSpc>
                <a:spcPct val="100000"/>
              </a:lnSpc>
              <a:spcBef>
                <a:spcPts val="0"/>
              </a:spcBef>
              <a:spcAft>
                <a:spcPts val="0"/>
              </a:spcAft>
              <a:buClr>
                <a:srgbClr val="FAF9F5"/>
              </a:buClr>
              <a:buSzPts val="1500"/>
              <a:buChar char="●"/>
              <a:defRPr>
                <a:solidFill>
                  <a:srgbClr val="FAF9F5"/>
                </a:solidFill>
              </a:defRPr>
            </a:lvl2pPr>
            <a:lvl3pPr indent="-323850" lvl="2" marL="1371600" algn="l">
              <a:lnSpc>
                <a:spcPct val="100000"/>
              </a:lnSpc>
              <a:spcBef>
                <a:spcPts val="0"/>
              </a:spcBef>
              <a:spcAft>
                <a:spcPts val="0"/>
              </a:spcAft>
              <a:buClr>
                <a:srgbClr val="FAF9F5"/>
              </a:buClr>
              <a:buSzPts val="1500"/>
              <a:buChar char="■"/>
              <a:defRPr>
                <a:solidFill>
                  <a:srgbClr val="FAF9F5"/>
                </a:solidFill>
              </a:defRPr>
            </a:lvl3pPr>
            <a:lvl4pPr indent="-323850" lvl="3" marL="1828800" algn="l">
              <a:lnSpc>
                <a:spcPct val="100000"/>
              </a:lnSpc>
              <a:spcBef>
                <a:spcPts val="0"/>
              </a:spcBef>
              <a:spcAft>
                <a:spcPts val="0"/>
              </a:spcAft>
              <a:buClr>
                <a:srgbClr val="FAF9F5"/>
              </a:buClr>
              <a:buSzPts val="1500"/>
              <a:buChar char="●"/>
              <a:defRPr>
                <a:solidFill>
                  <a:srgbClr val="FAF9F5"/>
                </a:solidFill>
              </a:defRPr>
            </a:lvl4pPr>
            <a:lvl5pPr indent="-323850" lvl="4" marL="2286000" algn="l">
              <a:lnSpc>
                <a:spcPct val="100000"/>
              </a:lnSpc>
              <a:spcBef>
                <a:spcPts val="0"/>
              </a:spcBef>
              <a:spcAft>
                <a:spcPts val="0"/>
              </a:spcAft>
              <a:buClr>
                <a:srgbClr val="FAF9F5"/>
              </a:buClr>
              <a:buSzPts val="1500"/>
              <a:buChar char="○"/>
              <a:defRPr>
                <a:solidFill>
                  <a:srgbClr val="FAF9F5"/>
                </a:solidFill>
              </a:defRPr>
            </a:lvl5pPr>
            <a:lvl6pPr indent="-323850" lvl="5" marL="2743200" algn="l">
              <a:lnSpc>
                <a:spcPct val="100000"/>
              </a:lnSpc>
              <a:spcBef>
                <a:spcPts val="0"/>
              </a:spcBef>
              <a:spcAft>
                <a:spcPts val="0"/>
              </a:spcAft>
              <a:buClr>
                <a:srgbClr val="FAF9F5"/>
              </a:buClr>
              <a:buSzPts val="1500"/>
              <a:buChar char="■"/>
              <a:defRPr>
                <a:solidFill>
                  <a:srgbClr val="FAF9F5"/>
                </a:solidFill>
              </a:defRPr>
            </a:lvl6pPr>
            <a:lvl7pPr indent="-323850" lvl="6" marL="3200400" algn="l">
              <a:lnSpc>
                <a:spcPct val="100000"/>
              </a:lnSpc>
              <a:spcBef>
                <a:spcPts val="0"/>
              </a:spcBef>
              <a:spcAft>
                <a:spcPts val="0"/>
              </a:spcAft>
              <a:buClr>
                <a:srgbClr val="FAF9F5"/>
              </a:buClr>
              <a:buSzPts val="1500"/>
              <a:buChar char="●"/>
              <a:defRPr>
                <a:solidFill>
                  <a:srgbClr val="FAF9F5"/>
                </a:solidFill>
              </a:defRPr>
            </a:lvl7pPr>
            <a:lvl8pPr indent="-323850" lvl="7" marL="3657600" algn="l">
              <a:lnSpc>
                <a:spcPct val="100000"/>
              </a:lnSpc>
              <a:spcBef>
                <a:spcPts val="0"/>
              </a:spcBef>
              <a:spcAft>
                <a:spcPts val="0"/>
              </a:spcAft>
              <a:buClr>
                <a:srgbClr val="FAF9F5"/>
              </a:buClr>
              <a:buSzPts val="1500"/>
              <a:buChar char="○"/>
              <a:defRPr>
                <a:solidFill>
                  <a:srgbClr val="FAF9F5"/>
                </a:solidFill>
              </a:defRPr>
            </a:lvl8pPr>
            <a:lvl9pPr indent="-323850" lvl="8" marL="4114800" algn="l">
              <a:lnSpc>
                <a:spcPct val="100000"/>
              </a:lnSpc>
              <a:spcBef>
                <a:spcPts val="0"/>
              </a:spcBef>
              <a:spcAft>
                <a:spcPts val="0"/>
              </a:spcAft>
              <a:buClr>
                <a:srgbClr val="FAF9F5"/>
              </a:buClr>
              <a:buSzPts val="1500"/>
              <a:buChar char="■"/>
              <a:defRPr>
                <a:solidFill>
                  <a:srgbClr val="FAF9F5"/>
                </a:solidFill>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5" name="Shape 25"/>
        <p:cNvGrpSpPr/>
        <p:nvPr/>
      </p:nvGrpSpPr>
      <p:grpSpPr>
        <a:xfrm>
          <a:off x="0" y="0"/>
          <a:ext cx="0" cy="0"/>
          <a:chOff x="0" y="0"/>
          <a:chExt cx="0" cy="0"/>
        </a:xfrm>
      </p:grpSpPr>
      <p:sp>
        <p:nvSpPr>
          <p:cNvPr id="26" name="Google Shape;26;p7"/>
          <p:cNvSpPr txBox="1"/>
          <p:nvPr>
            <p:ph type="title"/>
          </p:nvPr>
        </p:nvSpPr>
        <p:spPr>
          <a:xfrm>
            <a:off x="729450" y="632850"/>
            <a:ext cx="76884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rgbClr val="4A4A4A"/>
              </a:buClr>
              <a:buSzPts val="2600"/>
              <a:buNone/>
              <a:defRPr sz="2600">
                <a:solidFill>
                  <a:srgbClr val="4A4A4A"/>
                </a:solidFill>
              </a:defRPr>
            </a:lvl2pPr>
            <a:lvl3pPr lvl="2" algn="l">
              <a:lnSpc>
                <a:spcPct val="100000"/>
              </a:lnSpc>
              <a:spcBef>
                <a:spcPts val="0"/>
              </a:spcBef>
              <a:spcAft>
                <a:spcPts val="0"/>
              </a:spcAft>
              <a:buClr>
                <a:srgbClr val="4A4A4A"/>
              </a:buClr>
              <a:buSzPts val="2600"/>
              <a:buNone/>
              <a:defRPr sz="2600">
                <a:solidFill>
                  <a:srgbClr val="4A4A4A"/>
                </a:solidFill>
              </a:defRPr>
            </a:lvl3pPr>
            <a:lvl4pPr lvl="3" algn="l">
              <a:lnSpc>
                <a:spcPct val="100000"/>
              </a:lnSpc>
              <a:spcBef>
                <a:spcPts val="0"/>
              </a:spcBef>
              <a:spcAft>
                <a:spcPts val="0"/>
              </a:spcAft>
              <a:buClr>
                <a:srgbClr val="4A4A4A"/>
              </a:buClr>
              <a:buSzPts val="2600"/>
              <a:buNone/>
              <a:defRPr sz="2600">
                <a:solidFill>
                  <a:srgbClr val="4A4A4A"/>
                </a:solidFill>
              </a:defRPr>
            </a:lvl4pPr>
            <a:lvl5pPr lvl="4" algn="l">
              <a:lnSpc>
                <a:spcPct val="100000"/>
              </a:lnSpc>
              <a:spcBef>
                <a:spcPts val="0"/>
              </a:spcBef>
              <a:spcAft>
                <a:spcPts val="0"/>
              </a:spcAft>
              <a:buClr>
                <a:srgbClr val="4A4A4A"/>
              </a:buClr>
              <a:buSzPts val="2600"/>
              <a:buNone/>
              <a:defRPr sz="2600">
                <a:solidFill>
                  <a:srgbClr val="4A4A4A"/>
                </a:solidFill>
              </a:defRPr>
            </a:lvl5pPr>
            <a:lvl6pPr lvl="5" algn="l">
              <a:lnSpc>
                <a:spcPct val="100000"/>
              </a:lnSpc>
              <a:spcBef>
                <a:spcPts val="0"/>
              </a:spcBef>
              <a:spcAft>
                <a:spcPts val="0"/>
              </a:spcAft>
              <a:buClr>
                <a:srgbClr val="4A4A4A"/>
              </a:buClr>
              <a:buSzPts val="2600"/>
              <a:buNone/>
              <a:defRPr sz="2600">
                <a:solidFill>
                  <a:srgbClr val="4A4A4A"/>
                </a:solidFill>
              </a:defRPr>
            </a:lvl6pPr>
            <a:lvl7pPr lvl="6" algn="l">
              <a:lnSpc>
                <a:spcPct val="100000"/>
              </a:lnSpc>
              <a:spcBef>
                <a:spcPts val="0"/>
              </a:spcBef>
              <a:spcAft>
                <a:spcPts val="0"/>
              </a:spcAft>
              <a:buClr>
                <a:srgbClr val="4A4A4A"/>
              </a:buClr>
              <a:buSzPts val="2600"/>
              <a:buNone/>
              <a:defRPr sz="2600">
                <a:solidFill>
                  <a:srgbClr val="4A4A4A"/>
                </a:solidFill>
              </a:defRPr>
            </a:lvl7pPr>
            <a:lvl8pPr lvl="7" algn="l">
              <a:lnSpc>
                <a:spcPct val="100000"/>
              </a:lnSpc>
              <a:spcBef>
                <a:spcPts val="0"/>
              </a:spcBef>
              <a:spcAft>
                <a:spcPts val="0"/>
              </a:spcAft>
              <a:buClr>
                <a:srgbClr val="4A4A4A"/>
              </a:buClr>
              <a:buSzPts val="2600"/>
              <a:buNone/>
              <a:defRPr sz="2600">
                <a:solidFill>
                  <a:srgbClr val="4A4A4A"/>
                </a:solidFill>
              </a:defRPr>
            </a:lvl8pPr>
            <a:lvl9pPr lvl="8" algn="l">
              <a:lnSpc>
                <a:spcPct val="100000"/>
              </a:lnSpc>
              <a:spcBef>
                <a:spcPts val="0"/>
              </a:spcBef>
              <a:spcAft>
                <a:spcPts val="0"/>
              </a:spcAft>
              <a:buClr>
                <a:srgbClr val="4A4A4A"/>
              </a:buClr>
              <a:buSzPts val="2600"/>
              <a:buNone/>
              <a:defRPr sz="2600">
                <a:solidFill>
                  <a:srgbClr val="4A4A4A"/>
                </a:solidFill>
              </a:defRPr>
            </a:lvl9pPr>
          </a:lstStyle>
          <a:p/>
        </p:txBody>
      </p:sp>
      <p:sp>
        <p:nvSpPr>
          <p:cNvPr id="27" name="Google Shape;27;p7"/>
          <p:cNvSpPr txBox="1"/>
          <p:nvPr>
            <p:ph idx="1" type="body"/>
          </p:nvPr>
        </p:nvSpPr>
        <p:spPr>
          <a:xfrm>
            <a:off x="729325" y="1393075"/>
            <a:ext cx="3774300" cy="30546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28" name="Google Shape;28;p7"/>
          <p:cNvSpPr txBox="1"/>
          <p:nvPr>
            <p:ph idx="2" type="body"/>
          </p:nvPr>
        </p:nvSpPr>
        <p:spPr>
          <a:xfrm>
            <a:off x="4643602" y="1393075"/>
            <a:ext cx="3774300" cy="30546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29" name="Google Shape;29;p7"/>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0" name="Google Shape;30;p7"/>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31" name="Google Shape;31;p7"/>
          <p:cNvPicPr preferRelativeResize="0"/>
          <p:nvPr/>
        </p:nvPicPr>
        <p:blipFill rotWithShape="1">
          <a:blip r:embed="rId2">
            <a:alphaModFix/>
          </a:blip>
          <a:srcRect b="0" l="0" r="0" t="0"/>
          <a:stretch/>
        </p:blipFill>
        <p:spPr>
          <a:xfrm>
            <a:off x="7227213" y="4672709"/>
            <a:ext cx="1601623" cy="168150"/>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p8"/>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DA1"/>
              </a:solidFill>
              <a:latin typeface="Arial"/>
              <a:ea typeface="Arial"/>
              <a:cs typeface="Arial"/>
              <a:sym typeface="Arial"/>
            </a:endParaRPr>
          </a:p>
        </p:txBody>
      </p:sp>
      <p:sp>
        <p:nvSpPr>
          <p:cNvPr id="34" name="Google Shape;34;p8"/>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35" name="Google Shape;35;p8"/>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7DA1"/>
              </a:solidFill>
              <a:latin typeface="Arial"/>
              <a:ea typeface="Arial"/>
              <a:cs typeface="Arial"/>
              <a:sym typeface="Arial"/>
            </a:endParaRPr>
          </a:p>
        </p:txBody>
      </p:sp>
      <p:pic>
        <p:nvPicPr>
          <p:cNvPr id="36" name="Google Shape;36;p8"/>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right">
  <p:cSld name="ONE_COLUMN_TEXT">
    <p:spTree>
      <p:nvGrpSpPr>
        <p:cNvPr id="37" name="Shape 37"/>
        <p:cNvGrpSpPr/>
        <p:nvPr/>
      </p:nvGrpSpPr>
      <p:grpSpPr>
        <a:xfrm>
          <a:off x="0" y="0"/>
          <a:ext cx="0" cy="0"/>
          <a:chOff x="0" y="0"/>
          <a:chExt cx="0" cy="0"/>
        </a:xfrm>
      </p:grpSpPr>
      <p:sp>
        <p:nvSpPr>
          <p:cNvPr id="38" name="Google Shape;38;p9"/>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9" name="Google Shape;39;p9"/>
          <p:cNvSpPr txBox="1"/>
          <p:nvPr>
            <p:ph type="title"/>
          </p:nvPr>
        </p:nvSpPr>
        <p:spPr>
          <a:xfrm>
            <a:off x="727650" y="632850"/>
            <a:ext cx="41538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40" name="Google Shape;40;p9"/>
          <p:cNvSpPr txBox="1"/>
          <p:nvPr>
            <p:ph idx="1" type="body"/>
          </p:nvPr>
        </p:nvSpPr>
        <p:spPr>
          <a:xfrm>
            <a:off x="729450" y="1393075"/>
            <a:ext cx="41538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41" name="Google Shape;41;p9"/>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42" name="Google Shape;42;p9"/>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left">
  <p:cSld name="ONE_COLUMN_TEXT_1">
    <p:spTree>
      <p:nvGrpSpPr>
        <p:cNvPr id="43" name="Shape 43"/>
        <p:cNvGrpSpPr/>
        <p:nvPr/>
      </p:nvGrpSpPr>
      <p:grpSpPr>
        <a:xfrm>
          <a:off x="0" y="0"/>
          <a:ext cx="0" cy="0"/>
          <a:chOff x="0" y="0"/>
          <a:chExt cx="0" cy="0"/>
        </a:xfrm>
      </p:grpSpPr>
      <p:sp>
        <p:nvSpPr>
          <p:cNvPr id="44" name="Google Shape;44;p10"/>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10"/>
          <p:cNvSpPr txBox="1"/>
          <p:nvPr>
            <p:ph type="title"/>
          </p:nvPr>
        </p:nvSpPr>
        <p:spPr>
          <a:xfrm>
            <a:off x="4557150" y="632850"/>
            <a:ext cx="4093200" cy="5352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46" name="Google Shape;46;p10"/>
          <p:cNvSpPr txBox="1"/>
          <p:nvPr>
            <p:ph idx="1" type="body"/>
          </p:nvPr>
        </p:nvSpPr>
        <p:spPr>
          <a:xfrm>
            <a:off x="4557150" y="1393075"/>
            <a:ext cx="40932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47" name="Google Shape;47;p10"/>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48" name="Google Shape;48;p10"/>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 plus image left 1">
  <p:cSld name="ONE_COLUMN_TEXT_1_1">
    <p:spTree>
      <p:nvGrpSpPr>
        <p:cNvPr id="49" name="Shape 49"/>
        <p:cNvGrpSpPr/>
        <p:nvPr/>
      </p:nvGrpSpPr>
      <p:grpSpPr>
        <a:xfrm>
          <a:off x="0" y="0"/>
          <a:ext cx="0" cy="0"/>
          <a:chOff x="0" y="0"/>
          <a:chExt cx="0" cy="0"/>
        </a:xfrm>
      </p:grpSpPr>
      <p:sp>
        <p:nvSpPr>
          <p:cNvPr id="50" name="Google Shape;50;p11"/>
          <p:cNvSpPr/>
          <p:nvPr/>
        </p:nvSpPr>
        <p:spPr>
          <a:xfrm>
            <a:off x="0" y="0"/>
            <a:ext cx="9144000" cy="83400"/>
          </a:xfrm>
          <a:prstGeom prst="rect">
            <a:avLst/>
          </a:prstGeom>
          <a:solidFill>
            <a:srgbClr val="79BCE7"/>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11"/>
          <p:cNvSpPr txBox="1"/>
          <p:nvPr>
            <p:ph idx="1" type="body"/>
          </p:nvPr>
        </p:nvSpPr>
        <p:spPr>
          <a:xfrm>
            <a:off x="4336575" y="1393075"/>
            <a:ext cx="4313700" cy="3209400"/>
          </a:xfrm>
          <a:prstGeom prst="rect">
            <a:avLst/>
          </a:prstGeom>
          <a:noFill/>
          <a:ln>
            <a:noFill/>
          </a:ln>
        </p:spPr>
        <p:txBody>
          <a:bodyPr anchorCtr="0" anchor="t" bIns="91425" lIns="91425" spcFirstLastPara="1" rIns="91425" wrap="square" tIns="91425">
            <a:noAutofit/>
          </a:bodyPr>
          <a:lstStyle>
            <a:lvl1pPr indent="-323850" lvl="0" marL="457200" algn="l">
              <a:lnSpc>
                <a:spcPct val="115000"/>
              </a:lnSpc>
              <a:spcBef>
                <a:spcPts val="0"/>
              </a:spcBef>
              <a:spcAft>
                <a:spcPts val="0"/>
              </a:spcAft>
              <a:buSzPts val="1500"/>
              <a:buChar char="●"/>
              <a:defRPr/>
            </a:lvl1pPr>
            <a:lvl2pPr indent="-323850" lvl="1" marL="914400" algn="l">
              <a:lnSpc>
                <a:spcPct val="115000"/>
              </a:lnSpc>
              <a:spcBef>
                <a:spcPts val="1600"/>
              </a:spcBef>
              <a:spcAft>
                <a:spcPts val="0"/>
              </a:spcAft>
              <a:buSzPts val="1500"/>
              <a:buChar char="○"/>
              <a:defRPr/>
            </a:lvl2pPr>
            <a:lvl3pPr indent="-323850" lvl="2" marL="1371600" algn="l">
              <a:lnSpc>
                <a:spcPct val="115000"/>
              </a:lnSpc>
              <a:spcBef>
                <a:spcPts val="1600"/>
              </a:spcBef>
              <a:spcAft>
                <a:spcPts val="0"/>
              </a:spcAft>
              <a:buSzPts val="1500"/>
              <a:buChar char="■"/>
              <a:defRPr/>
            </a:lvl3pPr>
            <a:lvl4pPr indent="-323850" lvl="3" marL="1828800" algn="l">
              <a:lnSpc>
                <a:spcPct val="115000"/>
              </a:lnSpc>
              <a:spcBef>
                <a:spcPts val="1600"/>
              </a:spcBef>
              <a:spcAft>
                <a:spcPts val="0"/>
              </a:spcAft>
              <a:buSzPts val="1500"/>
              <a:buChar char="●"/>
              <a:defRPr/>
            </a:lvl4pPr>
            <a:lvl5pPr indent="-323850" lvl="4" marL="2286000" algn="l">
              <a:lnSpc>
                <a:spcPct val="115000"/>
              </a:lnSpc>
              <a:spcBef>
                <a:spcPts val="1600"/>
              </a:spcBef>
              <a:spcAft>
                <a:spcPts val="0"/>
              </a:spcAft>
              <a:buSzPts val="1500"/>
              <a:buChar char="○"/>
              <a:defRPr/>
            </a:lvl5pPr>
            <a:lvl6pPr indent="-323850" lvl="5" marL="2743200" algn="l">
              <a:lnSpc>
                <a:spcPct val="115000"/>
              </a:lnSpc>
              <a:spcBef>
                <a:spcPts val="1600"/>
              </a:spcBef>
              <a:spcAft>
                <a:spcPts val="0"/>
              </a:spcAft>
              <a:buSzPts val="1500"/>
              <a:buChar char="■"/>
              <a:defRPr/>
            </a:lvl6pPr>
            <a:lvl7pPr indent="-323850" lvl="6" marL="3200400" algn="l">
              <a:lnSpc>
                <a:spcPct val="115000"/>
              </a:lnSpc>
              <a:spcBef>
                <a:spcPts val="1600"/>
              </a:spcBef>
              <a:spcAft>
                <a:spcPts val="0"/>
              </a:spcAft>
              <a:buSzPts val="1500"/>
              <a:buChar char="●"/>
              <a:defRPr/>
            </a:lvl7pPr>
            <a:lvl8pPr indent="-323850" lvl="7" marL="3657600" algn="l">
              <a:lnSpc>
                <a:spcPct val="115000"/>
              </a:lnSpc>
              <a:spcBef>
                <a:spcPts val="1600"/>
              </a:spcBef>
              <a:spcAft>
                <a:spcPts val="0"/>
              </a:spcAft>
              <a:buSzPts val="1500"/>
              <a:buChar char="○"/>
              <a:defRPr/>
            </a:lvl8pPr>
            <a:lvl9pPr indent="-323850" lvl="8" marL="4114800" algn="l">
              <a:lnSpc>
                <a:spcPct val="115000"/>
              </a:lnSpc>
              <a:spcBef>
                <a:spcPts val="1600"/>
              </a:spcBef>
              <a:spcAft>
                <a:spcPts val="1600"/>
              </a:spcAft>
              <a:buSzPts val="1500"/>
              <a:buChar char="■"/>
              <a:defRPr/>
            </a:lvl9pPr>
          </a:lstStyle>
          <a:p/>
        </p:txBody>
      </p:sp>
      <p:sp>
        <p:nvSpPr>
          <p:cNvPr id="52" name="Google Shape;52;p11"/>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600"/>
              <a:buNone/>
              <a:defRPr sz="2600"/>
            </a:lvl1pPr>
            <a:lvl2pPr lvl="1" algn="l">
              <a:lnSpc>
                <a:spcPct val="100000"/>
              </a:lnSpc>
              <a:spcBef>
                <a:spcPts val="0"/>
              </a:spcBef>
              <a:spcAft>
                <a:spcPts val="0"/>
              </a:spcAft>
              <a:buClr>
                <a:schemeClr val="dk2"/>
              </a:buClr>
              <a:buSzPts val="2600"/>
              <a:buNone/>
              <a:defRPr sz="2600">
                <a:solidFill>
                  <a:schemeClr val="dk2"/>
                </a:solidFill>
              </a:defRPr>
            </a:lvl2pPr>
            <a:lvl3pPr lvl="2" algn="l">
              <a:lnSpc>
                <a:spcPct val="100000"/>
              </a:lnSpc>
              <a:spcBef>
                <a:spcPts val="0"/>
              </a:spcBef>
              <a:spcAft>
                <a:spcPts val="0"/>
              </a:spcAft>
              <a:buClr>
                <a:schemeClr val="dk2"/>
              </a:buClr>
              <a:buSzPts val="2600"/>
              <a:buNone/>
              <a:defRPr sz="2600">
                <a:solidFill>
                  <a:schemeClr val="dk2"/>
                </a:solidFill>
              </a:defRPr>
            </a:lvl3pPr>
            <a:lvl4pPr lvl="3" algn="l">
              <a:lnSpc>
                <a:spcPct val="100000"/>
              </a:lnSpc>
              <a:spcBef>
                <a:spcPts val="0"/>
              </a:spcBef>
              <a:spcAft>
                <a:spcPts val="0"/>
              </a:spcAft>
              <a:buClr>
                <a:schemeClr val="dk2"/>
              </a:buClr>
              <a:buSzPts val="2600"/>
              <a:buNone/>
              <a:defRPr sz="2600">
                <a:solidFill>
                  <a:schemeClr val="dk2"/>
                </a:solidFill>
              </a:defRPr>
            </a:lvl4pPr>
            <a:lvl5pPr lvl="4" algn="l">
              <a:lnSpc>
                <a:spcPct val="100000"/>
              </a:lnSpc>
              <a:spcBef>
                <a:spcPts val="0"/>
              </a:spcBef>
              <a:spcAft>
                <a:spcPts val="0"/>
              </a:spcAft>
              <a:buClr>
                <a:schemeClr val="dk2"/>
              </a:buClr>
              <a:buSzPts val="2600"/>
              <a:buNone/>
              <a:defRPr sz="2600">
                <a:solidFill>
                  <a:schemeClr val="dk2"/>
                </a:solidFill>
              </a:defRPr>
            </a:lvl5pPr>
            <a:lvl6pPr lvl="5" algn="l">
              <a:lnSpc>
                <a:spcPct val="100000"/>
              </a:lnSpc>
              <a:spcBef>
                <a:spcPts val="0"/>
              </a:spcBef>
              <a:spcAft>
                <a:spcPts val="0"/>
              </a:spcAft>
              <a:buClr>
                <a:schemeClr val="dk2"/>
              </a:buClr>
              <a:buSzPts val="2600"/>
              <a:buNone/>
              <a:defRPr sz="2600">
                <a:solidFill>
                  <a:schemeClr val="dk2"/>
                </a:solidFill>
              </a:defRPr>
            </a:lvl6pPr>
            <a:lvl7pPr lvl="6" algn="l">
              <a:lnSpc>
                <a:spcPct val="100000"/>
              </a:lnSpc>
              <a:spcBef>
                <a:spcPts val="0"/>
              </a:spcBef>
              <a:spcAft>
                <a:spcPts val="0"/>
              </a:spcAft>
              <a:buClr>
                <a:schemeClr val="dk2"/>
              </a:buClr>
              <a:buSzPts val="2600"/>
              <a:buNone/>
              <a:defRPr sz="2600">
                <a:solidFill>
                  <a:schemeClr val="dk2"/>
                </a:solidFill>
              </a:defRPr>
            </a:lvl7pPr>
            <a:lvl8pPr lvl="7" algn="l">
              <a:lnSpc>
                <a:spcPct val="100000"/>
              </a:lnSpc>
              <a:spcBef>
                <a:spcPts val="0"/>
              </a:spcBef>
              <a:spcAft>
                <a:spcPts val="0"/>
              </a:spcAft>
              <a:buClr>
                <a:schemeClr val="dk2"/>
              </a:buClr>
              <a:buSzPts val="2600"/>
              <a:buNone/>
              <a:defRPr sz="2600">
                <a:solidFill>
                  <a:schemeClr val="dk2"/>
                </a:solidFill>
              </a:defRPr>
            </a:lvl8pPr>
            <a:lvl9pPr lvl="8" algn="l">
              <a:lnSpc>
                <a:spcPct val="100000"/>
              </a:lnSpc>
              <a:spcBef>
                <a:spcPts val="0"/>
              </a:spcBef>
              <a:spcAft>
                <a:spcPts val="0"/>
              </a:spcAft>
              <a:buClr>
                <a:schemeClr val="dk2"/>
              </a:buClr>
              <a:buSzPts val="2600"/>
              <a:buNone/>
              <a:defRPr sz="2600">
                <a:solidFill>
                  <a:schemeClr val="dk2"/>
                </a:solidFill>
              </a:defRPr>
            </a:lvl9pPr>
          </a:lstStyle>
          <a:p/>
        </p:txBody>
      </p:sp>
      <p:sp>
        <p:nvSpPr>
          <p:cNvPr id="53" name="Google Shape;53;p11"/>
          <p:cNvSpPr/>
          <p:nvPr/>
        </p:nvSpPr>
        <p:spPr>
          <a:xfrm>
            <a:off x="0" y="76200"/>
            <a:ext cx="9144000" cy="45300"/>
          </a:xfrm>
          <a:prstGeom prst="rect">
            <a:avLst/>
          </a:prstGeom>
          <a:solidFill>
            <a:srgbClr val="F6F3EC"/>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4" name="Google Shape;54;p11"/>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ull quote">
  <p:cSld name="MAIN_POINT">
    <p:bg>
      <p:bgPr>
        <a:solidFill>
          <a:srgbClr val="4A4A4A"/>
        </a:solidFill>
      </p:bgPr>
    </p:bg>
    <p:spTree>
      <p:nvGrpSpPr>
        <p:cNvPr id="55" name="Shape 55"/>
        <p:cNvGrpSpPr/>
        <p:nvPr/>
      </p:nvGrpSpPr>
      <p:grpSpPr>
        <a:xfrm>
          <a:off x="0" y="0"/>
          <a:ext cx="0" cy="0"/>
          <a:chOff x="0" y="0"/>
          <a:chExt cx="0" cy="0"/>
        </a:xfrm>
      </p:grpSpPr>
      <p:sp>
        <p:nvSpPr>
          <p:cNvPr id="56" name="Google Shape;56;p12"/>
          <p:cNvSpPr txBox="1"/>
          <p:nvPr>
            <p:ph type="title"/>
          </p:nvPr>
        </p:nvSpPr>
        <p:spPr>
          <a:xfrm>
            <a:off x="2156900" y="864300"/>
            <a:ext cx="5593800" cy="29850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Clr>
                <a:schemeClr val="lt1"/>
              </a:buClr>
              <a:buSzPts val="3600"/>
              <a:buNone/>
              <a:defRPr sz="3600">
                <a:solidFill>
                  <a:schemeClr val="lt1"/>
                </a:solidFill>
              </a:defRPr>
            </a:lvl1pPr>
            <a:lvl2pPr lvl="1" algn="l">
              <a:lnSpc>
                <a:spcPct val="100000"/>
              </a:lnSpc>
              <a:spcBef>
                <a:spcPts val="0"/>
              </a:spcBef>
              <a:spcAft>
                <a:spcPts val="0"/>
              </a:spcAft>
              <a:buClr>
                <a:schemeClr val="lt1"/>
              </a:buClr>
              <a:buSzPts val="3600"/>
              <a:buNone/>
              <a:defRPr sz="3600">
                <a:solidFill>
                  <a:schemeClr val="lt1"/>
                </a:solidFill>
              </a:defRPr>
            </a:lvl2pPr>
            <a:lvl3pPr lvl="2" algn="l">
              <a:lnSpc>
                <a:spcPct val="100000"/>
              </a:lnSpc>
              <a:spcBef>
                <a:spcPts val="0"/>
              </a:spcBef>
              <a:spcAft>
                <a:spcPts val="0"/>
              </a:spcAft>
              <a:buClr>
                <a:schemeClr val="lt1"/>
              </a:buClr>
              <a:buSzPts val="3600"/>
              <a:buNone/>
              <a:defRPr sz="3600">
                <a:solidFill>
                  <a:schemeClr val="lt1"/>
                </a:solidFill>
              </a:defRPr>
            </a:lvl3pPr>
            <a:lvl4pPr lvl="3" algn="l">
              <a:lnSpc>
                <a:spcPct val="100000"/>
              </a:lnSpc>
              <a:spcBef>
                <a:spcPts val="0"/>
              </a:spcBef>
              <a:spcAft>
                <a:spcPts val="0"/>
              </a:spcAft>
              <a:buClr>
                <a:schemeClr val="lt1"/>
              </a:buClr>
              <a:buSzPts val="3600"/>
              <a:buNone/>
              <a:defRPr sz="3600">
                <a:solidFill>
                  <a:schemeClr val="lt1"/>
                </a:solidFill>
              </a:defRPr>
            </a:lvl4pPr>
            <a:lvl5pPr lvl="4" algn="l">
              <a:lnSpc>
                <a:spcPct val="100000"/>
              </a:lnSpc>
              <a:spcBef>
                <a:spcPts val="0"/>
              </a:spcBef>
              <a:spcAft>
                <a:spcPts val="0"/>
              </a:spcAft>
              <a:buClr>
                <a:schemeClr val="lt1"/>
              </a:buClr>
              <a:buSzPts val="3600"/>
              <a:buNone/>
              <a:defRPr sz="3600">
                <a:solidFill>
                  <a:schemeClr val="lt1"/>
                </a:solidFill>
              </a:defRPr>
            </a:lvl5pPr>
            <a:lvl6pPr lvl="5" algn="l">
              <a:lnSpc>
                <a:spcPct val="100000"/>
              </a:lnSpc>
              <a:spcBef>
                <a:spcPts val="0"/>
              </a:spcBef>
              <a:spcAft>
                <a:spcPts val="0"/>
              </a:spcAft>
              <a:buClr>
                <a:schemeClr val="lt1"/>
              </a:buClr>
              <a:buSzPts val="3600"/>
              <a:buNone/>
              <a:defRPr sz="3600">
                <a:solidFill>
                  <a:schemeClr val="lt1"/>
                </a:solidFill>
              </a:defRPr>
            </a:lvl6pPr>
            <a:lvl7pPr lvl="6" algn="l">
              <a:lnSpc>
                <a:spcPct val="100000"/>
              </a:lnSpc>
              <a:spcBef>
                <a:spcPts val="0"/>
              </a:spcBef>
              <a:spcAft>
                <a:spcPts val="0"/>
              </a:spcAft>
              <a:buClr>
                <a:schemeClr val="lt1"/>
              </a:buClr>
              <a:buSzPts val="3600"/>
              <a:buNone/>
              <a:defRPr sz="3600">
                <a:solidFill>
                  <a:schemeClr val="lt1"/>
                </a:solidFill>
              </a:defRPr>
            </a:lvl7pPr>
            <a:lvl8pPr lvl="7" algn="l">
              <a:lnSpc>
                <a:spcPct val="100000"/>
              </a:lnSpc>
              <a:spcBef>
                <a:spcPts val="0"/>
              </a:spcBef>
              <a:spcAft>
                <a:spcPts val="0"/>
              </a:spcAft>
              <a:buClr>
                <a:schemeClr val="lt1"/>
              </a:buClr>
              <a:buSzPts val="3600"/>
              <a:buNone/>
              <a:defRPr sz="3600">
                <a:solidFill>
                  <a:schemeClr val="lt1"/>
                </a:solidFill>
              </a:defRPr>
            </a:lvl8pPr>
            <a:lvl9pPr lvl="8" algn="l">
              <a:lnSpc>
                <a:spcPct val="100000"/>
              </a:lnSpc>
              <a:spcBef>
                <a:spcPts val="0"/>
              </a:spcBef>
              <a:spcAft>
                <a:spcPts val="0"/>
              </a:spcAft>
              <a:buClr>
                <a:schemeClr val="lt1"/>
              </a:buClr>
              <a:buSzPts val="3600"/>
              <a:buNone/>
              <a:defRPr sz="3600">
                <a:solidFill>
                  <a:schemeClr val="lt1"/>
                </a:solidFill>
              </a:defRPr>
            </a:lvl9pPr>
          </a:lstStyle>
          <a:p/>
        </p:txBody>
      </p:sp>
      <p:pic>
        <p:nvPicPr>
          <p:cNvPr id="57" name="Google Shape;57;p12"/>
          <p:cNvPicPr preferRelativeResize="0"/>
          <p:nvPr/>
        </p:nvPicPr>
        <p:blipFill rotWithShape="1">
          <a:blip r:embed="rId2">
            <a:alphaModFix/>
          </a:blip>
          <a:srcRect b="0" l="0" r="0" t="0"/>
          <a:stretch/>
        </p:blipFill>
        <p:spPr>
          <a:xfrm>
            <a:off x="7231013" y="4684934"/>
            <a:ext cx="1601623" cy="168150"/>
          </a:xfrm>
          <a:prstGeom prst="rect">
            <a:avLst/>
          </a:prstGeom>
          <a:noFill/>
          <a:ln>
            <a:noFill/>
          </a:ln>
        </p:spPr>
      </p:pic>
      <p:sp>
        <p:nvSpPr>
          <p:cNvPr id="58" name="Google Shape;58;p12"/>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FFFFFF"/>
                </a:solidFill>
                <a:latin typeface="Arial"/>
                <a:ea typeface="Arial"/>
                <a:cs typeface="Arial"/>
                <a:sym typeface="Arial"/>
              </a:rPr>
              <a:t>© SOPHIA INSTITUTE FOR TEACHERS</a:t>
            </a:r>
            <a:endParaRPr b="0" i="0" sz="900" u="none" cap="none" strike="noStrike">
              <a:solidFill>
                <a:srgbClr val="FFFFFF"/>
              </a:solidFill>
              <a:latin typeface="Arial"/>
              <a:ea typeface="Arial"/>
              <a:cs typeface="Arial"/>
              <a:sym typeface="Arial"/>
            </a:endParaRPr>
          </a:p>
        </p:txBody>
      </p:sp>
      <p:sp>
        <p:nvSpPr>
          <p:cNvPr id="59" name="Google Shape;59;p12"/>
          <p:cNvSpPr txBox="1"/>
          <p:nvPr/>
        </p:nvSpPr>
        <p:spPr>
          <a:xfrm>
            <a:off x="486050" y="122021"/>
            <a:ext cx="1559400" cy="1498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5000"/>
              <a:buFont typeface="Arial"/>
              <a:buNone/>
            </a:pPr>
            <a:r>
              <a:rPr b="1" i="0" lang="en" sz="25000" u="none" cap="none" strike="noStrike">
                <a:solidFill>
                  <a:srgbClr val="9DDCF9"/>
                </a:solidFill>
                <a:latin typeface="Arial"/>
                <a:ea typeface="Arial"/>
                <a:cs typeface="Arial"/>
                <a:sym typeface="Arial"/>
              </a:rPr>
              <a:t>“</a:t>
            </a:r>
            <a:endParaRPr b="1" i="0" sz="25000" u="none" cap="none" strike="noStrike">
              <a:solidFill>
                <a:srgbClr val="9DDCF9"/>
              </a:solidFill>
              <a:latin typeface="Arial"/>
              <a:ea typeface="Arial"/>
              <a:cs typeface="Arial"/>
              <a:sym typeface="Arial"/>
            </a:endParaRPr>
          </a:p>
        </p:txBody>
      </p:sp>
      <p:sp>
        <p:nvSpPr>
          <p:cNvPr id="60" name="Google Shape;60;p12"/>
          <p:cNvSpPr/>
          <p:nvPr/>
        </p:nvSpPr>
        <p:spPr>
          <a:xfrm>
            <a:off x="0" y="0"/>
            <a:ext cx="9144000" cy="83400"/>
          </a:xfrm>
          <a:prstGeom prst="rect">
            <a:avLst/>
          </a:prstGeom>
          <a:solidFill>
            <a:srgbClr val="9DDCF9"/>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rgbClr val="4A4A4A"/>
              </a:buClr>
              <a:buSzPts val="2800"/>
              <a:buFont typeface="Arial"/>
              <a:buNone/>
              <a:defRPr b="1" i="0" sz="2800" u="none" cap="none" strike="noStrike">
                <a:solidFill>
                  <a:srgbClr val="4A4A4A"/>
                </a:solidFill>
                <a:latin typeface="Arial"/>
                <a:ea typeface="Arial"/>
                <a:cs typeface="Arial"/>
                <a:sym typeface="Arial"/>
              </a:defRPr>
            </a:lvl1pPr>
            <a:lvl2pPr lvl="1"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2800"/>
              <a:buFont typeface="Arial"/>
              <a:buNone/>
              <a:defRPr b="1" i="0" sz="2800" u="none" cap="none" strike="noStrike">
                <a:solidFill>
                  <a:srgbClr val="000000"/>
                </a:solidFill>
                <a:latin typeface="Arial"/>
                <a:ea typeface="Arial"/>
                <a:cs typeface="Arial"/>
                <a:sym typeface="Arial"/>
              </a:defRPr>
            </a:lvl9pPr>
          </a:lstStyle>
          <a:p/>
        </p:txBody>
      </p:sp>
      <p:sp>
        <p:nvSpPr>
          <p:cNvPr id="7" name="Google Shape;7;p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23850" lvl="0" marL="457200" marR="0" rtl="0" algn="l">
              <a:lnSpc>
                <a:spcPct val="115000"/>
              </a:lnSpc>
              <a:spcBef>
                <a:spcPts val="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1pPr>
            <a:lvl2pPr indent="-323850" lvl="1" marL="9144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2pPr>
            <a:lvl3pPr indent="-323850" lvl="2" marL="13716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3pPr>
            <a:lvl4pPr indent="-323850" lvl="3" marL="18288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4pPr>
            <a:lvl5pPr indent="-323850" lvl="4" marL="22860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5pPr>
            <a:lvl6pPr indent="-323850" lvl="5" marL="27432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6pPr>
            <a:lvl7pPr indent="-323850" lvl="6" marL="32004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7pPr>
            <a:lvl8pPr indent="-323850" lvl="7" marL="3657600" marR="0" rtl="0" algn="l">
              <a:lnSpc>
                <a:spcPct val="115000"/>
              </a:lnSpc>
              <a:spcBef>
                <a:spcPts val="1600"/>
              </a:spcBef>
              <a:spcAft>
                <a:spcPts val="0"/>
              </a:spcAft>
              <a:buClr>
                <a:srgbClr val="4A4A4A"/>
              </a:buClr>
              <a:buSzPts val="1500"/>
              <a:buFont typeface="Arial"/>
              <a:buChar char="○"/>
              <a:defRPr b="0" i="0" sz="1500" u="none" cap="none" strike="noStrike">
                <a:solidFill>
                  <a:srgbClr val="4A4A4A"/>
                </a:solidFill>
                <a:latin typeface="Arial"/>
                <a:ea typeface="Arial"/>
                <a:cs typeface="Arial"/>
                <a:sym typeface="Arial"/>
              </a:defRPr>
            </a:lvl8pPr>
            <a:lvl9pPr indent="-323850" lvl="8" marL="4114800" marR="0" rtl="0" algn="l">
              <a:lnSpc>
                <a:spcPct val="115000"/>
              </a:lnSpc>
              <a:spcBef>
                <a:spcPts val="1600"/>
              </a:spcBef>
              <a:spcAft>
                <a:spcPts val="1600"/>
              </a:spcAft>
              <a:buClr>
                <a:srgbClr val="4A4A4A"/>
              </a:buClr>
              <a:buSzPts val="1500"/>
              <a:buFont typeface="Arial"/>
              <a:buChar char="■"/>
              <a:defRPr b="0" i="0" sz="1500" u="none" cap="none" strike="noStrike">
                <a:solidFill>
                  <a:srgbClr val="4A4A4A"/>
                </a:solidFill>
                <a:latin typeface="Arial"/>
                <a:ea typeface="Arial"/>
                <a:cs typeface="Arial"/>
                <a:sym typeface="Arial"/>
              </a:defRPr>
            </a:lvl9pPr>
          </a:lstStyle>
          <a:p/>
        </p:txBody>
      </p:sp>
      <p:sp>
        <p:nvSpPr>
          <p:cNvPr id="8" name="Google Shape;8;p3"/>
          <p:cNvSpPr txBox="1"/>
          <p:nvPr/>
        </p:nvSpPr>
        <p:spPr>
          <a:xfrm>
            <a:off x="6617700" y="4799100"/>
            <a:ext cx="2526300" cy="344400"/>
          </a:xfrm>
          <a:prstGeom prst="rect">
            <a:avLst/>
          </a:prstGeom>
          <a:noFill/>
          <a:ln>
            <a:noFill/>
          </a:ln>
        </p:spPr>
        <p:txBody>
          <a:bodyPr anchorCtr="0" anchor="t" bIns="91425" lIns="91425" spcFirstLastPara="1" rIns="91425" wrap="square" tIns="91425">
            <a:noAutofit/>
          </a:bodyPr>
          <a:lstStyle/>
          <a:p>
            <a:pPr indent="0" lvl="0" marL="0" marR="0" rtl="0" algn="r">
              <a:lnSpc>
                <a:spcPct val="100000"/>
              </a:lnSpc>
              <a:spcBef>
                <a:spcPts val="0"/>
              </a:spcBef>
              <a:spcAft>
                <a:spcPts val="0"/>
              </a:spcAft>
              <a:buClr>
                <a:srgbClr val="000000"/>
              </a:buClr>
              <a:buSzPts val="900"/>
              <a:buFont typeface="Arial"/>
              <a:buNone/>
            </a:pPr>
            <a:r>
              <a:rPr b="0" i="0" lang="en" sz="900" u="none" cap="none" strike="noStrike">
                <a:solidFill>
                  <a:srgbClr val="666666"/>
                </a:solidFill>
                <a:latin typeface="Arial"/>
                <a:ea typeface="Arial"/>
                <a:cs typeface="Arial"/>
                <a:sym typeface="Arial"/>
              </a:rPr>
              <a:t>© SOPHIA INSTITUTE FOR TEACHERS</a:t>
            </a:r>
            <a:endParaRPr b="0" i="0" sz="900" u="none" cap="none" strike="noStrike">
              <a:solidFill>
                <a:srgbClr val="666666"/>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
          <p:cNvSpPr txBox="1"/>
          <p:nvPr>
            <p:ph type="ctrTitle"/>
          </p:nvPr>
        </p:nvSpPr>
        <p:spPr>
          <a:xfrm>
            <a:off x="3400750" y="1551050"/>
            <a:ext cx="5472900" cy="1664700"/>
          </a:xfrm>
          <a:prstGeom prst="rect">
            <a:avLst/>
          </a:prstGeom>
          <a:noFill/>
          <a:ln>
            <a:noFill/>
          </a:ln>
        </p:spPr>
        <p:txBody>
          <a:bodyPr anchorCtr="0" anchor="b" bIns="91425" lIns="91425" spcFirstLastPara="1" rIns="91425" wrap="square" tIns="91425">
            <a:noAutofit/>
          </a:bodyPr>
          <a:lstStyle/>
          <a:p>
            <a:pPr indent="0" lvl="0" marL="0" rtl="0" algn="l">
              <a:lnSpc>
                <a:spcPct val="100000"/>
              </a:lnSpc>
              <a:spcBef>
                <a:spcPts val="0"/>
              </a:spcBef>
              <a:spcAft>
                <a:spcPts val="0"/>
              </a:spcAft>
              <a:buSzPts val="4200"/>
              <a:buNone/>
            </a:pPr>
            <a:r>
              <a:rPr lang="en"/>
              <a:t>Jesus Founded the Church</a:t>
            </a:r>
            <a:endParaRPr/>
          </a:p>
        </p:txBody>
      </p:sp>
      <p:sp>
        <p:nvSpPr>
          <p:cNvPr id="79" name="Google Shape;79;p1"/>
          <p:cNvSpPr txBox="1"/>
          <p:nvPr>
            <p:ph idx="1" type="subTitle"/>
          </p:nvPr>
        </p:nvSpPr>
        <p:spPr>
          <a:xfrm>
            <a:off x="3400862" y="3172900"/>
            <a:ext cx="4818600" cy="541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400"/>
              <a:buNone/>
            </a:pPr>
            <a:r>
              <a:rPr lang="en"/>
              <a:t>Unit 2, Lesson 27</a:t>
            </a:r>
            <a:endParaRPr/>
          </a:p>
        </p:txBody>
      </p:sp>
      <p:pic>
        <p:nvPicPr>
          <p:cNvPr id="80" name="Google Shape;80;p1"/>
          <p:cNvPicPr preferRelativeResize="0"/>
          <p:nvPr/>
        </p:nvPicPr>
        <p:blipFill rotWithShape="1">
          <a:blip r:embed="rId3">
            <a:alphaModFix/>
          </a:blip>
          <a:srcRect b="2723" l="0" r="0" t="39282"/>
          <a:stretch/>
        </p:blipFill>
        <p:spPr>
          <a:xfrm>
            <a:off x="321250" y="1683475"/>
            <a:ext cx="2715300" cy="2639400"/>
          </a:xfrm>
          <a:prstGeom prst="ellipse">
            <a:avLst/>
          </a:prstGeom>
          <a:noFill/>
          <a:ln cap="flat" cmpd="sng" w="76200">
            <a:solidFill>
              <a:srgbClr val="E7E2D5"/>
            </a:solidFill>
            <a:prstDash val="solid"/>
            <a:round/>
            <a:headEnd len="sm" w="sm" type="none"/>
            <a:tailEnd len="sm" w="sm" type="none"/>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g16f827d9a3f_0_0"/>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600"/>
              <a:buNone/>
            </a:pPr>
            <a:r>
              <a:rPr lang="en" sz="2400"/>
              <a:t>Matthew 16:18-19</a:t>
            </a:r>
            <a:endParaRPr/>
          </a:p>
        </p:txBody>
      </p:sp>
      <p:sp>
        <p:nvSpPr>
          <p:cNvPr id="86" name="Google Shape;86;g16f827d9a3f_0_0"/>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500"/>
              <a:buNone/>
            </a:pPr>
            <a:r>
              <a:rPr lang="en" sz="2400"/>
              <a:t>“And so I say to you, you are Peter, and upon this rock I will build my church, and the gates of the netherworld shall not prevail against it. I will give you the keys to the kingdom of heaven. Whatever you bind on earth shall be bound in heaven; and whatever you loose on earth shall be loosed in heaven.”</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g16fbdac2cc4_0_5"/>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600"/>
              <a:buNone/>
            </a:pPr>
            <a:r>
              <a:rPr lang="en" sz="2400"/>
              <a:t>John 21:15-17</a:t>
            </a:r>
            <a:endParaRPr/>
          </a:p>
        </p:txBody>
      </p:sp>
      <p:sp>
        <p:nvSpPr>
          <p:cNvPr id="92" name="Google Shape;92;g16fbdac2cc4_0_5"/>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500"/>
              <a:buNone/>
            </a:pPr>
            <a:r>
              <a:rPr lang="en" sz="2000"/>
              <a:t>Jesus said to Simon Peter, “Simon, son of John, do you love me more than these?” He said to him, “Yes, Lord, you know that I love you.” He said to him, “Feed my lambs.” He then said to him a second time, “Simon, son of John, do you love me?” He said to him, “Yes, Lord, you know that I love you.” He said to him, “Tend my sheep.” He said to him the third time, “Simon, son of John, do you love me?” Peter was distressed that he had said to him a third time, “Do you love me?” and he said to him, “Lord, you know everything; you know that I love you.” [Jesus] said to him, “Feed my sheep.</a:t>
            </a:r>
            <a:endParaRPr sz="20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g16fce8ec908_0_4"/>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600"/>
              <a:buNone/>
            </a:pPr>
            <a:r>
              <a:rPr lang="en" sz="2400"/>
              <a:t>Prayer to the Holy Spirit</a:t>
            </a:r>
            <a:endParaRPr/>
          </a:p>
        </p:txBody>
      </p:sp>
      <p:sp>
        <p:nvSpPr>
          <p:cNvPr id="98" name="Google Shape;98;g16fce8ec908_0_4"/>
          <p:cNvSpPr txBox="1"/>
          <p:nvPr>
            <p:ph idx="1" type="body"/>
          </p:nvPr>
        </p:nvSpPr>
        <p:spPr>
          <a:xfrm>
            <a:off x="729450" y="1393075"/>
            <a:ext cx="7688700" cy="3209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500"/>
              <a:buNone/>
            </a:pPr>
            <a:r>
              <a:rPr lang="en" sz="2400"/>
              <a:t>Come Holy Spirit, fill the hearts of your faithful and kindle in them the fire of your love. Amen.</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a:p>
            <a:pPr indent="0" lvl="0" marL="0" rtl="0" algn="l">
              <a:lnSpc>
                <a:spcPct val="115000"/>
              </a:lnSpc>
              <a:spcBef>
                <a:spcPts val="0"/>
              </a:spcBef>
              <a:spcAft>
                <a:spcPts val="0"/>
              </a:spcAft>
              <a:buSzPts val="1500"/>
              <a:buNone/>
            </a:pPr>
            <a:r>
              <a:t/>
            </a:r>
            <a:endParaRPr sz="24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14c48b4edcb_0_3"/>
          <p:cNvSpPr txBox="1"/>
          <p:nvPr>
            <p:ph type="title"/>
          </p:nvPr>
        </p:nvSpPr>
        <p:spPr>
          <a:xfrm>
            <a:off x="729450" y="632850"/>
            <a:ext cx="7688700" cy="5352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600"/>
              <a:buNone/>
            </a:pPr>
            <a:r>
              <a:rPr lang="en" sz="2400"/>
              <a:t>St. Peter’s Basilica</a:t>
            </a:r>
            <a:endParaRPr/>
          </a:p>
        </p:txBody>
      </p:sp>
      <p:pic>
        <p:nvPicPr>
          <p:cNvPr id="104" name="Google Shape;104;g14c48b4edcb_0_3"/>
          <p:cNvPicPr preferRelativeResize="0"/>
          <p:nvPr/>
        </p:nvPicPr>
        <p:blipFill>
          <a:blip r:embed="rId3">
            <a:alphaModFix/>
          </a:blip>
          <a:stretch>
            <a:fillRect/>
          </a:stretch>
        </p:blipFill>
        <p:spPr>
          <a:xfrm>
            <a:off x="2606825" y="1510225"/>
            <a:ext cx="3933950" cy="2254825"/>
          </a:xfrm>
          <a:prstGeom prst="rect">
            <a:avLst/>
          </a:prstGeom>
          <a:noFill/>
          <a:ln cap="flat" cmpd="sng" w="76200">
            <a:solidFill>
              <a:srgbClr val="E7E2D5"/>
            </a:solidFill>
            <a:prstDash val="solid"/>
            <a:round/>
            <a:headEnd len="sm" w="sm" type="none"/>
            <a:tailEnd len="sm" w="sm" type="none"/>
          </a:ln>
        </p:spPr>
      </p:pic>
    </p:spTree>
  </p:cSld>
  <p:clrMapOvr>
    <a:masterClrMapping/>
  </p:clrMapOvr>
</p:sld>
</file>

<file path=ppt/theme/theme1.xml><?xml version="1.0" encoding="utf-8"?>
<a:theme xmlns:a="http://schemas.openxmlformats.org/drawingml/2006/main" xmlns:r="http://schemas.openxmlformats.org/officeDocument/2006/relationships" name="Spirit of Truth">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