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0" roundtripDataSignature="AMtx7mg4KK4kgcSBLIGvQlV753uFz/3KS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customschemas.google.com/relationships/presentationmetadata" Target="metadata"/><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6f827d9a3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 name="Google Shape;83;g16f827d9a3f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6fce8ec908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 name="Google Shape;89;g16fce8ec908_0_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70d5c3285c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g170d5c3285c_0_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blipFill>
          <a:blip r:embed="rId2">
            <a:alphaModFix/>
          </a:blip>
          <a:stretch>
            <a:fillRect/>
          </a:stretch>
        </a:blipFill>
      </p:bgPr>
    </p:bg>
    <p:spTree>
      <p:nvGrpSpPr>
        <p:cNvPr id="9" name="Shape 9"/>
        <p:cNvGrpSpPr/>
        <p:nvPr/>
      </p:nvGrpSpPr>
      <p:grpSpPr>
        <a:xfrm>
          <a:off x="0" y="0"/>
          <a:ext cx="0" cy="0"/>
          <a:chOff x="0" y="0"/>
          <a:chExt cx="0" cy="0"/>
        </a:xfrm>
      </p:grpSpPr>
      <p:sp>
        <p:nvSpPr>
          <p:cNvPr id="10" name="Google Shape;10;p4"/>
          <p:cNvSpPr txBox="1"/>
          <p:nvPr>
            <p:ph type="ctrTitle"/>
          </p:nvPr>
        </p:nvSpPr>
        <p:spPr>
          <a:xfrm>
            <a:off x="3400750" y="1551050"/>
            <a:ext cx="4818600" cy="1664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79BCE7"/>
              </a:buClr>
              <a:buSzPts val="4200"/>
              <a:buNone/>
              <a:defRPr sz="4200">
                <a:solidFill>
                  <a:srgbClr val="79BCE7"/>
                </a:solidFill>
              </a:defRPr>
            </a:lvl1pPr>
            <a:lvl2pPr lvl="1" algn="l">
              <a:lnSpc>
                <a:spcPct val="100000"/>
              </a:lnSpc>
              <a:spcBef>
                <a:spcPts val="0"/>
              </a:spcBef>
              <a:spcAft>
                <a:spcPts val="0"/>
              </a:spcAft>
              <a:buClr>
                <a:schemeClr val="dk2"/>
              </a:buClr>
              <a:buSzPts val="4200"/>
              <a:buNone/>
              <a:defRPr sz="4200">
                <a:solidFill>
                  <a:schemeClr val="dk2"/>
                </a:solidFill>
              </a:defRPr>
            </a:lvl2pPr>
            <a:lvl3pPr lvl="2" algn="l">
              <a:lnSpc>
                <a:spcPct val="100000"/>
              </a:lnSpc>
              <a:spcBef>
                <a:spcPts val="0"/>
              </a:spcBef>
              <a:spcAft>
                <a:spcPts val="0"/>
              </a:spcAft>
              <a:buClr>
                <a:schemeClr val="dk2"/>
              </a:buClr>
              <a:buSzPts val="4200"/>
              <a:buNone/>
              <a:defRPr sz="4200">
                <a:solidFill>
                  <a:schemeClr val="dk2"/>
                </a:solidFill>
              </a:defRPr>
            </a:lvl3pPr>
            <a:lvl4pPr lvl="3" algn="l">
              <a:lnSpc>
                <a:spcPct val="100000"/>
              </a:lnSpc>
              <a:spcBef>
                <a:spcPts val="0"/>
              </a:spcBef>
              <a:spcAft>
                <a:spcPts val="0"/>
              </a:spcAft>
              <a:buClr>
                <a:schemeClr val="dk2"/>
              </a:buClr>
              <a:buSzPts val="4200"/>
              <a:buNone/>
              <a:defRPr sz="4200">
                <a:solidFill>
                  <a:schemeClr val="dk2"/>
                </a:solidFill>
              </a:defRPr>
            </a:lvl4pPr>
            <a:lvl5pPr lvl="4" algn="l">
              <a:lnSpc>
                <a:spcPct val="100000"/>
              </a:lnSpc>
              <a:spcBef>
                <a:spcPts val="0"/>
              </a:spcBef>
              <a:spcAft>
                <a:spcPts val="0"/>
              </a:spcAft>
              <a:buClr>
                <a:schemeClr val="dk2"/>
              </a:buClr>
              <a:buSzPts val="4200"/>
              <a:buNone/>
              <a:defRPr sz="4200">
                <a:solidFill>
                  <a:schemeClr val="dk2"/>
                </a:solidFill>
              </a:defRPr>
            </a:lvl5pPr>
            <a:lvl6pPr lvl="5" algn="l">
              <a:lnSpc>
                <a:spcPct val="100000"/>
              </a:lnSpc>
              <a:spcBef>
                <a:spcPts val="0"/>
              </a:spcBef>
              <a:spcAft>
                <a:spcPts val="0"/>
              </a:spcAft>
              <a:buClr>
                <a:schemeClr val="dk2"/>
              </a:buClr>
              <a:buSzPts val="4200"/>
              <a:buNone/>
              <a:defRPr sz="4200">
                <a:solidFill>
                  <a:schemeClr val="dk2"/>
                </a:solidFill>
              </a:defRPr>
            </a:lvl6pPr>
            <a:lvl7pPr lvl="6" algn="l">
              <a:lnSpc>
                <a:spcPct val="100000"/>
              </a:lnSpc>
              <a:spcBef>
                <a:spcPts val="0"/>
              </a:spcBef>
              <a:spcAft>
                <a:spcPts val="0"/>
              </a:spcAft>
              <a:buClr>
                <a:schemeClr val="dk2"/>
              </a:buClr>
              <a:buSzPts val="4200"/>
              <a:buNone/>
              <a:defRPr sz="4200">
                <a:solidFill>
                  <a:schemeClr val="dk2"/>
                </a:solidFill>
              </a:defRPr>
            </a:lvl7pPr>
            <a:lvl8pPr lvl="7" algn="l">
              <a:lnSpc>
                <a:spcPct val="100000"/>
              </a:lnSpc>
              <a:spcBef>
                <a:spcPts val="0"/>
              </a:spcBef>
              <a:spcAft>
                <a:spcPts val="0"/>
              </a:spcAft>
              <a:buClr>
                <a:schemeClr val="dk2"/>
              </a:buClr>
              <a:buSzPts val="4200"/>
              <a:buNone/>
              <a:defRPr sz="4200">
                <a:solidFill>
                  <a:schemeClr val="dk2"/>
                </a:solidFill>
              </a:defRPr>
            </a:lvl8pPr>
            <a:lvl9pPr lvl="8" algn="l">
              <a:lnSpc>
                <a:spcPct val="100000"/>
              </a:lnSpc>
              <a:spcBef>
                <a:spcPts val="0"/>
              </a:spcBef>
              <a:spcAft>
                <a:spcPts val="0"/>
              </a:spcAft>
              <a:buClr>
                <a:schemeClr val="dk2"/>
              </a:buClr>
              <a:buSzPts val="4200"/>
              <a:buNone/>
              <a:defRPr sz="4200">
                <a:solidFill>
                  <a:schemeClr val="dk2"/>
                </a:solidFill>
              </a:defRPr>
            </a:lvl9pPr>
          </a:lstStyle>
          <a:p/>
        </p:txBody>
      </p:sp>
      <p:sp>
        <p:nvSpPr>
          <p:cNvPr id="11" name="Google Shape;11;p4"/>
          <p:cNvSpPr txBox="1"/>
          <p:nvPr>
            <p:ph idx="1" type="subTitle"/>
          </p:nvPr>
        </p:nvSpPr>
        <p:spPr>
          <a:xfrm>
            <a:off x="3400862" y="3172900"/>
            <a:ext cx="4818600" cy="541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pic>
        <p:nvPicPr>
          <p:cNvPr id="12" name="Google Shape;12;p4"/>
          <p:cNvPicPr preferRelativeResize="0"/>
          <p:nvPr/>
        </p:nvPicPr>
        <p:blipFill rotWithShape="1">
          <a:blip r:embed="rId3">
            <a:alphaModFix/>
          </a:blip>
          <a:srcRect b="0" l="0" r="0" t="0"/>
          <a:stretch/>
        </p:blipFill>
        <p:spPr>
          <a:xfrm>
            <a:off x="3400739" y="225313"/>
            <a:ext cx="2342523" cy="24592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13"/>
          <p:cNvSpPr/>
          <p:nvPr/>
        </p:nvSpPr>
        <p:spPr>
          <a:xfrm>
            <a:off x="0" y="0"/>
            <a:ext cx="4572000" cy="5143500"/>
          </a:xfrm>
          <a:prstGeom prst="rect">
            <a:avLst/>
          </a:prstGeom>
          <a:solidFill>
            <a:srgbClr val="FAF9F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 name="Google Shape;63;p13"/>
          <p:cNvSpPr txBox="1"/>
          <p:nvPr>
            <p:ph type="title"/>
          </p:nvPr>
        </p:nvSpPr>
        <p:spPr>
          <a:xfrm>
            <a:off x="730000" y="556650"/>
            <a:ext cx="3300900" cy="16872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79BCE7"/>
              </a:buClr>
              <a:buSzPts val="2600"/>
              <a:buNone/>
              <a:defRPr sz="2600">
                <a:solidFill>
                  <a:srgbClr val="79BCE7"/>
                </a:solidFill>
              </a:defRPr>
            </a:lvl1pPr>
            <a:lvl2pPr lvl="1" algn="l">
              <a:lnSpc>
                <a:spcPct val="100000"/>
              </a:lnSpc>
              <a:spcBef>
                <a:spcPts val="0"/>
              </a:spcBef>
              <a:spcAft>
                <a:spcPts val="0"/>
              </a:spcAft>
              <a:buClr>
                <a:srgbClr val="4A4A4A"/>
              </a:buClr>
              <a:buSzPts val="2600"/>
              <a:buNone/>
              <a:defRPr sz="2600">
                <a:solidFill>
                  <a:srgbClr val="4A4A4A"/>
                </a:solidFill>
              </a:defRPr>
            </a:lvl2pPr>
            <a:lvl3pPr lvl="2" algn="l">
              <a:lnSpc>
                <a:spcPct val="100000"/>
              </a:lnSpc>
              <a:spcBef>
                <a:spcPts val="0"/>
              </a:spcBef>
              <a:spcAft>
                <a:spcPts val="0"/>
              </a:spcAft>
              <a:buClr>
                <a:srgbClr val="4A4A4A"/>
              </a:buClr>
              <a:buSzPts val="2600"/>
              <a:buNone/>
              <a:defRPr sz="2600">
                <a:solidFill>
                  <a:srgbClr val="4A4A4A"/>
                </a:solidFill>
              </a:defRPr>
            </a:lvl3pPr>
            <a:lvl4pPr lvl="3" algn="l">
              <a:lnSpc>
                <a:spcPct val="100000"/>
              </a:lnSpc>
              <a:spcBef>
                <a:spcPts val="0"/>
              </a:spcBef>
              <a:spcAft>
                <a:spcPts val="0"/>
              </a:spcAft>
              <a:buClr>
                <a:srgbClr val="4A4A4A"/>
              </a:buClr>
              <a:buSzPts val="2600"/>
              <a:buNone/>
              <a:defRPr sz="2600">
                <a:solidFill>
                  <a:srgbClr val="4A4A4A"/>
                </a:solidFill>
              </a:defRPr>
            </a:lvl4pPr>
            <a:lvl5pPr lvl="4" algn="l">
              <a:lnSpc>
                <a:spcPct val="100000"/>
              </a:lnSpc>
              <a:spcBef>
                <a:spcPts val="0"/>
              </a:spcBef>
              <a:spcAft>
                <a:spcPts val="0"/>
              </a:spcAft>
              <a:buClr>
                <a:srgbClr val="4A4A4A"/>
              </a:buClr>
              <a:buSzPts val="2600"/>
              <a:buNone/>
              <a:defRPr sz="2600">
                <a:solidFill>
                  <a:srgbClr val="4A4A4A"/>
                </a:solidFill>
              </a:defRPr>
            </a:lvl5pPr>
            <a:lvl6pPr lvl="5" algn="l">
              <a:lnSpc>
                <a:spcPct val="100000"/>
              </a:lnSpc>
              <a:spcBef>
                <a:spcPts val="0"/>
              </a:spcBef>
              <a:spcAft>
                <a:spcPts val="0"/>
              </a:spcAft>
              <a:buClr>
                <a:srgbClr val="4A4A4A"/>
              </a:buClr>
              <a:buSzPts val="2600"/>
              <a:buNone/>
              <a:defRPr sz="2600">
                <a:solidFill>
                  <a:srgbClr val="4A4A4A"/>
                </a:solidFill>
              </a:defRPr>
            </a:lvl6pPr>
            <a:lvl7pPr lvl="6" algn="l">
              <a:lnSpc>
                <a:spcPct val="100000"/>
              </a:lnSpc>
              <a:spcBef>
                <a:spcPts val="0"/>
              </a:spcBef>
              <a:spcAft>
                <a:spcPts val="0"/>
              </a:spcAft>
              <a:buClr>
                <a:srgbClr val="4A4A4A"/>
              </a:buClr>
              <a:buSzPts val="2600"/>
              <a:buNone/>
              <a:defRPr sz="2600">
                <a:solidFill>
                  <a:srgbClr val="4A4A4A"/>
                </a:solidFill>
              </a:defRPr>
            </a:lvl7pPr>
            <a:lvl8pPr lvl="7" algn="l">
              <a:lnSpc>
                <a:spcPct val="100000"/>
              </a:lnSpc>
              <a:spcBef>
                <a:spcPts val="0"/>
              </a:spcBef>
              <a:spcAft>
                <a:spcPts val="0"/>
              </a:spcAft>
              <a:buClr>
                <a:srgbClr val="4A4A4A"/>
              </a:buClr>
              <a:buSzPts val="2600"/>
              <a:buNone/>
              <a:defRPr sz="2600">
                <a:solidFill>
                  <a:srgbClr val="4A4A4A"/>
                </a:solidFill>
              </a:defRPr>
            </a:lvl8pPr>
            <a:lvl9pPr lvl="8" algn="l">
              <a:lnSpc>
                <a:spcPct val="100000"/>
              </a:lnSpc>
              <a:spcBef>
                <a:spcPts val="0"/>
              </a:spcBef>
              <a:spcAft>
                <a:spcPts val="0"/>
              </a:spcAft>
              <a:buClr>
                <a:srgbClr val="4A4A4A"/>
              </a:buClr>
              <a:buSzPts val="2600"/>
              <a:buNone/>
              <a:defRPr sz="2600">
                <a:solidFill>
                  <a:srgbClr val="4A4A4A"/>
                </a:solidFill>
              </a:defRPr>
            </a:lvl9pPr>
          </a:lstStyle>
          <a:p/>
        </p:txBody>
      </p:sp>
      <p:sp>
        <p:nvSpPr>
          <p:cNvPr id="64" name="Google Shape;64;p13"/>
          <p:cNvSpPr txBox="1"/>
          <p:nvPr>
            <p:ph idx="1" type="subTitle"/>
          </p:nvPr>
        </p:nvSpPr>
        <p:spPr>
          <a:xfrm>
            <a:off x="724950" y="2628125"/>
            <a:ext cx="3300900" cy="7590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600"/>
              <a:buNone/>
              <a:defRPr sz="1600"/>
            </a:lvl1pPr>
            <a:lvl2pPr lvl="1" algn="l">
              <a:lnSpc>
                <a:spcPct val="100000"/>
              </a:lnSpc>
              <a:spcBef>
                <a:spcPts val="0"/>
              </a:spcBef>
              <a:spcAft>
                <a:spcPts val="0"/>
              </a:spcAft>
              <a:buSzPts val="1600"/>
              <a:buNone/>
              <a:defRPr sz="1600"/>
            </a:lvl2pPr>
            <a:lvl3pPr lvl="2" algn="l">
              <a:lnSpc>
                <a:spcPct val="100000"/>
              </a:lnSpc>
              <a:spcBef>
                <a:spcPts val="0"/>
              </a:spcBef>
              <a:spcAft>
                <a:spcPts val="0"/>
              </a:spcAft>
              <a:buSzPts val="1600"/>
              <a:buNone/>
              <a:defRPr sz="1600"/>
            </a:lvl3pPr>
            <a:lvl4pPr lvl="3" algn="l">
              <a:lnSpc>
                <a:spcPct val="100000"/>
              </a:lnSpc>
              <a:spcBef>
                <a:spcPts val="0"/>
              </a:spcBef>
              <a:spcAft>
                <a:spcPts val="0"/>
              </a:spcAft>
              <a:buSzPts val="1600"/>
              <a:buNone/>
              <a:defRPr sz="1600"/>
            </a:lvl4pPr>
            <a:lvl5pPr lvl="4" algn="l">
              <a:lnSpc>
                <a:spcPct val="100000"/>
              </a:lnSpc>
              <a:spcBef>
                <a:spcPts val="0"/>
              </a:spcBef>
              <a:spcAft>
                <a:spcPts val="0"/>
              </a:spcAft>
              <a:buSzPts val="1600"/>
              <a:buNone/>
              <a:defRPr sz="1600"/>
            </a:lvl5pPr>
            <a:lvl6pPr lvl="5" algn="l">
              <a:lnSpc>
                <a:spcPct val="100000"/>
              </a:lnSpc>
              <a:spcBef>
                <a:spcPts val="0"/>
              </a:spcBef>
              <a:spcAft>
                <a:spcPts val="0"/>
              </a:spcAft>
              <a:buSzPts val="1600"/>
              <a:buNone/>
              <a:defRPr sz="1600"/>
            </a:lvl6pPr>
            <a:lvl7pPr lvl="6" algn="l">
              <a:lnSpc>
                <a:spcPct val="100000"/>
              </a:lnSpc>
              <a:spcBef>
                <a:spcPts val="0"/>
              </a:spcBef>
              <a:spcAft>
                <a:spcPts val="0"/>
              </a:spcAft>
              <a:buSzPts val="1600"/>
              <a:buNone/>
              <a:defRPr sz="1600"/>
            </a:lvl7pPr>
            <a:lvl8pPr lvl="7" algn="l">
              <a:lnSpc>
                <a:spcPct val="100000"/>
              </a:lnSpc>
              <a:spcBef>
                <a:spcPts val="0"/>
              </a:spcBef>
              <a:spcAft>
                <a:spcPts val="0"/>
              </a:spcAft>
              <a:buSzPts val="1600"/>
              <a:buNone/>
              <a:defRPr sz="1600"/>
            </a:lvl8pPr>
            <a:lvl9pPr lvl="8" algn="l">
              <a:lnSpc>
                <a:spcPct val="100000"/>
              </a:lnSpc>
              <a:spcBef>
                <a:spcPts val="0"/>
              </a:spcBef>
              <a:spcAft>
                <a:spcPts val="0"/>
              </a:spcAft>
              <a:buSzPts val="1600"/>
              <a:buNone/>
              <a:defRPr sz="1600"/>
            </a:lvl9pPr>
          </a:lstStyle>
          <a:p/>
        </p:txBody>
      </p:sp>
      <p:sp>
        <p:nvSpPr>
          <p:cNvPr id="65" name="Google Shape;65;p13"/>
          <p:cNvSpPr txBox="1"/>
          <p:nvPr>
            <p:ph idx="2" type="body"/>
          </p:nvPr>
        </p:nvSpPr>
        <p:spPr>
          <a:xfrm>
            <a:off x="5174225" y="556650"/>
            <a:ext cx="3374400" cy="3821400"/>
          </a:xfrm>
          <a:prstGeom prst="rect">
            <a:avLst/>
          </a:prstGeom>
          <a:noFill/>
          <a:ln>
            <a:noFill/>
          </a:ln>
        </p:spPr>
        <p:txBody>
          <a:bodyPr anchorCtr="0" anchor="ctr"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cxnSp>
        <p:nvCxnSpPr>
          <p:cNvPr id="66" name="Google Shape;66;p13"/>
          <p:cNvCxnSpPr/>
          <p:nvPr/>
        </p:nvCxnSpPr>
        <p:spPr>
          <a:xfrm>
            <a:off x="841500" y="2394100"/>
            <a:ext cx="3858000" cy="0"/>
          </a:xfrm>
          <a:prstGeom prst="straightConnector1">
            <a:avLst/>
          </a:prstGeom>
          <a:noFill/>
          <a:ln cap="flat" cmpd="sng" w="28575">
            <a:solidFill>
              <a:srgbClr val="FFFFFF"/>
            </a:solidFill>
            <a:prstDash val="solid"/>
            <a:round/>
            <a:headEnd len="sm" w="sm" type="none"/>
            <a:tailEnd len="sm" w="sm" type="none"/>
          </a:ln>
        </p:spPr>
      </p:cxnSp>
      <p:pic>
        <p:nvPicPr>
          <p:cNvPr id="67" name="Google Shape;67;p13"/>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o with points">
  <p:cSld name="CAPTION_ONLY">
    <p:bg>
      <p:bgPr>
        <a:solidFill>
          <a:srgbClr val="4A4A4A"/>
        </a:solidFill>
      </p:bgPr>
    </p:bg>
    <p:spTree>
      <p:nvGrpSpPr>
        <p:cNvPr id="68" name="Shape 68"/>
        <p:cNvGrpSpPr/>
        <p:nvPr/>
      </p:nvGrpSpPr>
      <p:grpSpPr>
        <a:xfrm>
          <a:off x="0" y="0"/>
          <a:ext cx="0" cy="0"/>
          <a:chOff x="0" y="0"/>
          <a:chExt cx="0" cy="0"/>
        </a:xfrm>
      </p:grpSpPr>
      <p:sp>
        <p:nvSpPr>
          <p:cNvPr id="69" name="Google Shape;69;p14"/>
          <p:cNvSpPr txBox="1"/>
          <p:nvPr>
            <p:ph idx="1" type="body"/>
          </p:nvPr>
        </p:nvSpPr>
        <p:spPr>
          <a:xfrm>
            <a:off x="6617700" y="1168025"/>
            <a:ext cx="2215200" cy="3509400"/>
          </a:xfrm>
          <a:prstGeom prst="rect">
            <a:avLst/>
          </a:prstGeom>
          <a:noFill/>
          <a:ln>
            <a:noFill/>
          </a:ln>
        </p:spPr>
        <p:txBody>
          <a:bodyPr anchorCtr="0" anchor="t" bIns="91425" lIns="91425" spcFirstLastPara="1" rIns="91425" wrap="square" tIns="91425">
            <a:noAutofit/>
          </a:bodyPr>
          <a:lstStyle>
            <a:lvl1pPr indent="-323850" lvl="0" marL="457200" algn="l">
              <a:lnSpc>
                <a:spcPct val="100000"/>
              </a:lnSpc>
              <a:spcBef>
                <a:spcPts val="0"/>
              </a:spcBef>
              <a:spcAft>
                <a:spcPts val="0"/>
              </a:spcAft>
              <a:buClr>
                <a:srgbClr val="9DDCF9"/>
              </a:buClr>
              <a:buSzPts val="1500"/>
              <a:buChar char="▸"/>
              <a:defRPr>
                <a:solidFill>
                  <a:srgbClr val="FFFFFF"/>
                </a:solidFill>
              </a:defRPr>
            </a:lvl1pPr>
          </a:lstStyle>
          <a:p/>
        </p:txBody>
      </p:sp>
      <p:pic>
        <p:nvPicPr>
          <p:cNvPr id="70" name="Google Shape;70;p14"/>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
        <p:nvSpPr>
          <p:cNvPr id="71" name="Google Shape;71;p14"/>
          <p:cNvSpPr txBox="1"/>
          <p:nvPr/>
        </p:nvSpPr>
        <p:spPr>
          <a:xfrm>
            <a:off x="6617700" y="4799100"/>
            <a:ext cx="2526300" cy="3444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 sz="900" u="none" cap="none" strike="noStrike">
                <a:solidFill>
                  <a:srgbClr val="FFFFFF"/>
                </a:solidFill>
                <a:latin typeface="Arial"/>
                <a:ea typeface="Arial"/>
                <a:cs typeface="Arial"/>
                <a:sym typeface="Arial"/>
              </a:rPr>
              <a:t>© SOPHIA INSTITUTE FOR TEACHERS</a:t>
            </a:r>
            <a:endParaRPr b="0" i="0" sz="900" u="none" cap="none" strike="noStrike">
              <a:solidFill>
                <a:srgbClr val="FFFFFF"/>
              </a:solidFill>
              <a:latin typeface="Arial"/>
              <a:ea typeface="Arial"/>
              <a:cs typeface="Arial"/>
              <a:sym typeface="Arial"/>
            </a:endParaRPr>
          </a:p>
        </p:txBody>
      </p:sp>
      <p:sp>
        <p:nvSpPr>
          <p:cNvPr id="72" name="Google Shape;72;p14"/>
          <p:cNvSpPr txBox="1"/>
          <p:nvPr>
            <p:ph type="title"/>
          </p:nvPr>
        </p:nvSpPr>
        <p:spPr>
          <a:xfrm>
            <a:off x="296200" y="480450"/>
            <a:ext cx="8536500" cy="5352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FFFFFF"/>
              </a:buClr>
              <a:buSzPts val="2600"/>
              <a:buNone/>
              <a:defRPr sz="2600">
                <a:solidFill>
                  <a:srgbClr val="FFFFFF"/>
                </a:solidFill>
              </a:defRPr>
            </a:lvl1pPr>
            <a:lvl2pPr lvl="1" algn="ctr">
              <a:lnSpc>
                <a:spcPct val="100000"/>
              </a:lnSpc>
              <a:spcBef>
                <a:spcPts val="0"/>
              </a:spcBef>
              <a:spcAft>
                <a:spcPts val="0"/>
              </a:spcAft>
              <a:buClr>
                <a:srgbClr val="FFFFFF"/>
              </a:buClr>
              <a:buSzPts val="2600"/>
              <a:buNone/>
              <a:defRPr sz="2600">
                <a:solidFill>
                  <a:srgbClr val="FFFFFF"/>
                </a:solidFill>
              </a:defRPr>
            </a:lvl2pPr>
            <a:lvl3pPr lvl="2" algn="ctr">
              <a:lnSpc>
                <a:spcPct val="100000"/>
              </a:lnSpc>
              <a:spcBef>
                <a:spcPts val="0"/>
              </a:spcBef>
              <a:spcAft>
                <a:spcPts val="0"/>
              </a:spcAft>
              <a:buClr>
                <a:srgbClr val="FFFFFF"/>
              </a:buClr>
              <a:buSzPts val="2600"/>
              <a:buNone/>
              <a:defRPr sz="2600">
                <a:solidFill>
                  <a:srgbClr val="FFFFFF"/>
                </a:solidFill>
              </a:defRPr>
            </a:lvl3pPr>
            <a:lvl4pPr lvl="3" algn="ctr">
              <a:lnSpc>
                <a:spcPct val="100000"/>
              </a:lnSpc>
              <a:spcBef>
                <a:spcPts val="0"/>
              </a:spcBef>
              <a:spcAft>
                <a:spcPts val="0"/>
              </a:spcAft>
              <a:buClr>
                <a:srgbClr val="FFFFFF"/>
              </a:buClr>
              <a:buSzPts val="2600"/>
              <a:buNone/>
              <a:defRPr sz="2600">
                <a:solidFill>
                  <a:srgbClr val="FFFFFF"/>
                </a:solidFill>
              </a:defRPr>
            </a:lvl4pPr>
            <a:lvl5pPr lvl="4" algn="ctr">
              <a:lnSpc>
                <a:spcPct val="100000"/>
              </a:lnSpc>
              <a:spcBef>
                <a:spcPts val="0"/>
              </a:spcBef>
              <a:spcAft>
                <a:spcPts val="0"/>
              </a:spcAft>
              <a:buClr>
                <a:srgbClr val="FFFFFF"/>
              </a:buClr>
              <a:buSzPts val="2600"/>
              <a:buNone/>
              <a:defRPr sz="2600">
                <a:solidFill>
                  <a:srgbClr val="FFFFFF"/>
                </a:solidFill>
              </a:defRPr>
            </a:lvl5pPr>
            <a:lvl6pPr lvl="5" algn="ctr">
              <a:lnSpc>
                <a:spcPct val="100000"/>
              </a:lnSpc>
              <a:spcBef>
                <a:spcPts val="0"/>
              </a:spcBef>
              <a:spcAft>
                <a:spcPts val="0"/>
              </a:spcAft>
              <a:buClr>
                <a:srgbClr val="FFFFFF"/>
              </a:buClr>
              <a:buSzPts val="2600"/>
              <a:buNone/>
              <a:defRPr sz="2600">
                <a:solidFill>
                  <a:srgbClr val="FFFFFF"/>
                </a:solidFill>
              </a:defRPr>
            </a:lvl6pPr>
            <a:lvl7pPr lvl="6" algn="ctr">
              <a:lnSpc>
                <a:spcPct val="100000"/>
              </a:lnSpc>
              <a:spcBef>
                <a:spcPts val="0"/>
              </a:spcBef>
              <a:spcAft>
                <a:spcPts val="0"/>
              </a:spcAft>
              <a:buClr>
                <a:srgbClr val="FFFFFF"/>
              </a:buClr>
              <a:buSzPts val="2600"/>
              <a:buNone/>
              <a:defRPr sz="2600">
                <a:solidFill>
                  <a:srgbClr val="FFFFFF"/>
                </a:solidFill>
              </a:defRPr>
            </a:lvl7pPr>
            <a:lvl8pPr lvl="7" algn="ctr">
              <a:lnSpc>
                <a:spcPct val="100000"/>
              </a:lnSpc>
              <a:spcBef>
                <a:spcPts val="0"/>
              </a:spcBef>
              <a:spcAft>
                <a:spcPts val="0"/>
              </a:spcAft>
              <a:buClr>
                <a:srgbClr val="FFFFFF"/>
              </a:buClr>
              <a:buSzPts val="2600"/>
              <a:buNone/>
              <a:defRPr sz="2600">
                <a:solidFill>
                  <a:srgbClr val="FFFFFF"/>
                </a:solidFill>
              </a:defRPr>
            </a:lvl8pPr>
            <a:lvl9pPr lvl="8" algn="ctr">
              <a:lnSpc>
                <a:spcPct val="100000"/>
              </a:lnSpc>
              <a:spcBef>
                <a:spcPts val="0"/>
              </a:spcBef>
              <a:spcAft>
                <a:spcPts val="0"/>
              </a:spcAft>
              <a:buClr>
                <a:srgbClr val="FFFFFF"/>
              </a:buClr>
              <a:buSzPts val="2600"/>
              <a:buNone/>
              <a:defRPr sz="2600">
                <a:solidFill>
                  <a:srgbClr val="FFFFFF"/>
                </a:solidFill>
              </a:defRPr>
            </a:lvl9pPr>
          </a:lstStyle>
          <a:p/>
        </p:txBody>
      </p:sp>
      <p:sp>
        <p:nvSpPr>
          <p:cNvPr id="73" name="Google Shape;73;p14"/>
          <p:cNvSpPr/>
          <p:nvPr/>
        </p:nvSpPr>
        <p:spPr>
          <a:xfrm>
            <a:off x="0" y="0"/>
            <a:ext cx="9144000" cy="83400"/>
          </a:xfrm>
          <a:prstGeom prst="rect">
            <a:avLst/>
          </a:prstGeom>
          <a:solidFill>
            <a:srgbClr val="9DDCF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p:nvPr/>
        </p:nvSpPr>
        <p:spPr>
          <a:xfrm>
            <a:off x="0" y="0"/>
            <a:ext cx="9144000" cy="83400"/>
          </a:xfrm>
          <a:prstGeom prst="rect">
            <a:avLst/>
          </a:prstGeom>
          <a:solidFill>
            <a:srgbClr val="79BC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5"/>
          <p:cNvSpPr txBox="1"/>
          <p:nvPr>
            <p:ph type="title"/>
          </p:nvPr>
        </p:nvSpPr>
        <p:spPr>
          <a:xfrm>
            <a:off x="729450" y="632850"/>
            <a:ext cx="7688700" cy="535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Clr>
                <a:schemeClr val="dk2"/>
              </a:buClr>
              <a:buSzPts val="2600"/>
              <a:buNone/>
              <a:defRPr sz="2600">
                <a:solidFill>
                  <a:schemeClr val="dk2"/>
                </a:solidFill>
              </a:defRPr>
            </a:lvl2pPr>
            <a:lvl3pPr lvl="2" algn="l">
              <a:lnSpc>
                <a:spcPct val="100000"/>
              </a:lnSpc>
              <a:spcBef>
                <a:spcPts val="0"/>
              </a:spcBef>
              <a:spcAft>
                <a:spcPts val="0"/>
              </a:spcAft>
              <a:buClr>
                <a:schemeClr val="dk2"/>
              </a:buClr>
              <a:buSzPts val="2600"/>
              <a:buNone/>
              <a:defRPr sz="2600">
                <a:solidFill>
                  <a:schemeClr val="dk2"/>
                </a:solidFill>
              </a:defRPr>
            </a:lvl3pPr>
            <a:lvl4pPr lvl="3" algn="l">
              <a:lnSpc>
                <a:spcPct val="100000"/>
              </a:lnSpc>
              <a:spcBef>
                <a:spcPts val="0"/>
              </a:spcBef>
              <a:spcAft>
                <a:spcPts val="0"/>
              </a:spcAft>
              <a:buClr>
                <a:schemeClr val="dk2"/>
              </a:buClr>
              <a:buSzPts val="2600"/>
              <a:buNone/>
              <a:defRPr sz="2600">
                <a:solidFill>
                  <a:schemeClr val="dk2"/>
                </a:solidFill>
              </a:defRPr>
            </a:lvl4pPr>
            <a:lvl5pPr lvl="4" algn="l">
              <a:lnSpc>
                <a:spcPct val="100000"/>
              </a:lnSpc>
              <a:spcBef>
                <a:spcPts val="0"/>
              </a:spcBef>
              <a:spcAft>
                <a:spcPts val="0"/>
              </a:spcAft>
              <a:buClr>
                <a:schemeClr val="dk2"/>
              </a:buClr>
              <a:buSzPts val="2600"/>
              <a:buNone/>
              <a:defRPr sz="2600">
                <a:solidFill>
                  <a:schemeClr val="dk2"/>
                </a:solidFill>
              </a:defRPr>
            </a:lvl5pPr>
            <a:lvl6pPr lvl="5" algn="l">
              <a:lnSpc>
                <a:spcPct val="100000"/>
              </a:lnSpc>
              <a:spcBef>
                <a:spcPts val="0"/>
              </a:spcBef>
              <a:spcAft>
                <a:spcPts val="0"/>
              </a:spcAft>
              <a:buClr>
                <a:schemeClr val="dk2"/>
              </a:buClr>
              <a:buSzPts val="2600"/>
              <a:buNone/>
              <a:defRPr sz="2600">
                <a:solidFill>
                  <a:schemeClr val="dk2"/>
                </a:solidFill>
              </a:defRPr>
            </a:lvl6pPr>
            <a:lvl7pPr lvl="6" algn="l">
              <a:lnSpc>
                <a:spcPct val="100000"/>
              </a:lnSpc>
              <a:spcBef>
                <a:spcPts val="0"/>
              </a:spcBef>
              <a:spcAft>
                <a:spcPts val="0"/>
              </a:spcAft>
              <a:buClr>
                <a:schemeClr val="dk2"/>
              </a:buClr>
              <a:buSzPts val="2600"/>
              <a:buNone/>
              <a:defRPr sz="2600">
                <a:solidFill>
                  <a:schemeClr val="dk2"/>
                </a:solidFill>
              </a:defRPr>
            </a:lvl7pPr>
            <a:lvl8pPr lvl="7" algn="l">
              <a:lnSpc>
                <a:spcPct val="100000"/>
              </a:lnSpc>
              <a:spcBef>
                <a:spcPts val="0"/>
              </a:spcBef>
              <a:spcAft>
                <a:spcPts val="0"/>
              </a:spcAft>
              <a:buClr>
                <a:schemeClr val="dk2"/>
              </a:buClr>
              <a:buSzPts val="2600"/>
              <a:buNone/>
              <a:defRPr sz="2600">
                <a:solidFill>
                  <a:schemeClr val="dk2"/>
                </a:solidFill>
              </a:defRPr>
            </a:lvl8pPr>
            <a:lvl9pPr lvl="8" algn="l">
              <a:lnSpc>
                <a:spcPct val="100000"/>
              </a:lnSpc>
              <a:spcBef>
                <a:spcPts val="0"/>
              </a:spcBef>
              <a:spcAft>
                <a:spcPts val="0"/>
              </a:spcAft>
              <a:buClr>
                <a:schemeClr val="dk2"/>
              </a:buClr>
              <a:buSzPts val="2600"/>
              <a:buNone/>
              <a:defRPr sz="2600">
                <a:solidFill>
                  <a:schemeClr val="dk2"/>
                </a:solidFill>
              </a:defRPr>
            </a:lvl9pPr>
          </a:lstStyle>
          <a:p/>
        </p:txBody>
      </p:sp>
      <p:sp>
        <p:nvSpPr>
          <p:cNvPr id="16" name="Google Shape;16;p5"/>
          <p:cNvSpPr txBox="1"/>
          <p:nvPr>
            <p:ph idx="1" type="body"/>
          </p:nvPr>
        </p:nvSpPr>
        <p:spPr>
          <a:xfrm>
            <a:off x="729450" y="1393075"/>
            <a:ext cx="7688700" cy="3209400"/>
          </a:xfrm>
          <a:prstGeom prst="rect">
            <a:avLst/>
          </a:prstGeom>
          <a:noFill/>
          <a:ln>
            <a:noFill/>
          </a:ln>
        </p:spPr>
        <p:txBody>
          <a:bodyPr anchorCtr="0" anchor="t"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sp>
        <p:nvSpPr>
          <p:cNvPr id="17" name="Google Shape;17;p5"/>
          <p:cNvSpPr/>
          <p:nvPr/>
        </p:nvSpPr>
        <p:spPr>
          <a:xfrm>
            <a:off x="0" y="76200"/>
            <a:ext cx="9144000" cy="45300"/>
          </a:xfrm>
          <a:prstGeom prst="rect">
            <a:avLst/>
          </a:prstGeom>
          <a:solidFill>
            <a:srgbClr val="F6F3E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8" name="Google Shape;18;p5"/>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divider" type="secHead">
  <p:cSld name="SECTION_HEADER">
    <p:bg>
      <p:bgPr>
        <a:solidFill>
          <a:srgbClr val="79BCE7"/>
        </a:solidFill>
      </p:bgPr>
    </p:bg>
    <p:spTree>
      <p:nvGrpSpPr>
        <p:cNvPr id="19" name="Shape 19"/>
        <p:cNvGrpSpPr/>
        <p:nvPr/>
      </p:nvGrpSpPr>
      <p:grpSpPr>
        <a:xfrm>
          <a:off x="0" y="0"/>
          <a:ext cx="0" cy="0"/>
          <a:chOff x="0" y="0"/>
          <a:chExt cx="0" cy="0"/>
        </a:xfrm>
      </p:grpSpPr>
      <p:sp>
        <p:nvSpPr>
          <p:cNvPr id="20" name="Google Shape;20;p6"/>
          <p:cNvSpPr txBox="1"/>
          <p:nvPr>
            <p:ph type="title"/>
          </p:nvPr>
        </p:nvSpPr>
        <p:spPr>
          <a:xfrm>
            <a:off x="729450" y="479950"/>
            <a:ext cx="7688400" cy="1518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lgn="l">
              <a:lnSpc>
                <a:spcPct val="100000"/>
              </a:lnSpc>
              <a:spcBef>
                <a:spcPts val="0"/>
              </a:spcBef>
              <a:spcAft>
                <a:spcPts val="0"/>
              </a:spcAft>
              <a:buClr>
                <a:schemeClr val="lt1"/>
              </a:buClr>
              <a:buSzPts val="3600"/>
              <a:buNone/>
              <a:defRPr sz="3600">
                <a:solidFill>
                  <a:schemeClr val="lt1"/>
                </a:solidFill>
              </a:defRPr>
            </a:lvl2pPr>
            <a:lvl3pPr lvl="2" algn="l">
              <a:lnSpc>
                <a:spcPct val="100000"/>
              </a:lnSpc>
              <a:spcBef>
                <a:spcPts val="0"/>
              </a:spcBef>
              <a:spcAft>
                <a:spcPts val="0"/>
              </a:spcAft>
              <a:buClr>
                <a:schemeClr val="lt1"/>
              </a:buClr>
              <a:buSzPts val="3600"/>
              <a:buNone/>
              <a:defRPr sz="3600">
                <a:solidFill>
                  <a:schemeClr val="lt1"/>
                </a:solidFill>
              </a:defRPr>
            </a:lvl3pPr>
            <a:lvl4pPr lvl="3" algn="l">
              <a:lnSpc>
                <a:spcPct val="100000"/>
              </a:lnSpc>
              <a:spcBef>
                <a:spcPts val="0"/>
              </a:spcBef>
              <a:spcAft>
                <a:spcPts val="0"/>
              </a:spcAft>
              <a:buClr>
                <a:schemeClr val="lt1"/>
              </a:buClr>
              <a:buSzPts val="3600"/>
              <a:buNone/>
              <a:defRPr sz="3600">
                <a:solidFill>
                  <a:schemeClr val="lt1"/>
                </a:solidFill>
              </a:defRPr>
            </a:lvl4pPr>
            <a:lvl5pPr lvl="4" algn="l">
              <a:lnSpc>
                <a:spcPct val="100000"/>
              </a:lnSpc>
              <a:spcBef>
                <a:spcPts val="0"/>
              </a:spcBef>
              <a:spcAft>
                <a:spcPts val="0"/>
              </a:spcAft>
              <a:buClr>
                <a:schemeClr val="lt1"/>
              </a:buClr>
              <a:buSzPts val="3600"/>
              <a:buNone/>
              <a:defRPr sz="3600">
                <a:solidFill>
                  <a:schemeClr val="lt1"/>
                </a:solidFill>
              </a:defRPr>
            </a:lvl5pPr>
            <a:lvl6pPr lvl="5" algn="l">
              <a:lnSpc>
                <a:spcPct val="100000"/>
              </a:lnSpc>
              <a:spcBef>
                <a:spcPts val="0"/>
              </a:spcBef>
              <a:spcAft>
                <a:spcPts val="0"/>
              </a:spcAft>
              <a:buClr>
                <a:schemeClr val="lt1"/>
              </a:buClr>
              <a:buSzPts val="3600"/>
              <a:buNone/>
              <a:defRPr sz="3600">
                <a:solidFill>
                  <a:schemeClr val="lt1"/>
                </a:solidFill>
              </a:defRPr>
            </a:lvl6pPr>
            <a:lvl7pPr lvl="6" algn="l">
              <a:lnSpc>
                <a:spcPct val="100000"/>
              </a:lnSpc>
              <a:spcBef>
                <a:spcPts val="0"/>
              </a:spcBef>
              <a:spcAft>
                <a:spcPts val="0"/>
              </a:spcAft>
              <a:buClr>
                <a:schemeClr val="lt1"/>
              </a:buClr>
              <a:buSzPts val="3600"/>
              <a:buNone/>
              <a:defRPr sz="3600">
                <a:solidFill>
                  <a:schemeClr val="lt1"/>
                </a:solidFill>
              </a:defRPr>
            </a:lvl7pPr>
            <a:lvl8pPr lvl="7" algn="l">
              <a:lnSpc>
                <a:spcPct val="100000"/>
              </a:lnSpc>
              <a:spcBef>
                <a:spcPts val="0"/>
              </a:spcBef>
              <a:spcAft>
                <a:spcPts val="0"/>
              </a:spcAft>
              <a:buClr>
                <a:schemeClr val="lt1"/>
              </a:buClr>
              <a:buSzPts val="3600"/>
              <a:buNone/>
              <a:defRPr sz="3600">
                <a:solidFill>
                  <a:schemeClr val="lt1"/>
                </a:solidFill>
              </a:defRPr>
            </a:lvl8pPr>
            <a:lvl9pPr lvl="8" algn="l">
              <a:lnSpc>
                <a:spcPct val="100000"/>
              </a:lnSpc>
              <a:spcBef>
                <a:spcPts val="0"/>
              </a:spcBef>
              <a:spcAft>
                <a:spcPts val="0"/>
              </a:spcAft>
              <a:buClr>
                <a:schemeClr val="lt1"/>
              </a:buClr>
              <a:buSzPts val="3600"/>
              <a:buNone/>
              <a:defRPr sz="3600">
                <a:solidFill>
                  <a:schemeClr val="lt1"/>
                </a:solidFill>
              </a:defRPr>
            </a:lvl9pPr>
          </a:lstStyle>
          <a:p/>
        </p:txBody>
      </p:sp>
      <p:pic>
        <p:nvPicPr>
          <p:cNvPr id="21" name="Google Shape;21;p6"/>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
        <p:nvSpPr>
          <p:cNvPr id="22" name="Google Shape;22;p6"/>
          <p:cNvSpPr txBox="1"/>
          <p:nvPr/>
        </p:nvSpPr>
        <p:spPr>
          <a:xfrm>
            <a:off x="6617700" y="4799100"/>
            <a:ext cx="2526300" cy="3444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 sz="900" u="none" cap="none" strike="noStrike">
                <a:solidFill>
                  <a:srgbClr val="FFFFFF"/>
                </a:solidFill>
                <a:latin typeface="Arial"/>
                <a:ea typeface="Arial"/>
                <a:cs typeface="Arial"/>
                <a:sym typeface="Arial"/>
              </a:rPr>
              <a:t>© SOPHIA INSTITUTE FOR TEACHERS</a:t>
            </a:r>
            <a:endParaRPr b="0" i="0" sz="900" u="none" cap="none" strike="noStrike">
              <a:solidFill>
                <a:srgbClr val="FFFFFF"/>
              </a:solidFill>
              <a:latin typeface="Arial"/>
              <a:ea typeface="Arial"/>
              <a:cs typeface="Arial"/>
              <a:sym typeface="Arial"/>
            </a:endParaRPr>
          </a:p>
        </p:txBody>
      </p:sp>
      <p:cxnSp>
        <p:nvCxnSpPr>
          <p:cNvPr id="23" name="Google Shape;23;p6"/>
          <p:cNvCxnSpPr/>
          <p:nvPr/>
        </p:nvCxnSpPr>
        <p:spPr>
          <a:xfrm>
            <a:off x="0" y="2241700"/>
            <a:ext cx="7848900" cy="0"/>
          </a:xfrm>
          <a:prstGeom prst="straightConnector1">
            <a:avLst/>
          </a:prstGeom>
          <a:noFill/>
          <a:ln cap="flat" cmpd="sng" w="28575">
            <a:solidFill>
              <a:srgbClr val="9DDCF9"/>
            </a:solidFill>
            <a:prstDash val="solid"/>
            <a:round/>
            <a:headEnd len="sm" w="sm" type="none"/>
            <a:tailEnd len="sm" w="sm" type="none"/>
          </a:ln>
        </p:spPr>
      </p:cxnSp>
      <p:sp>
        <p:nvSpPr>
          <p:cNvPr id="24" name="Google Shape;24;p6"/>
          <p:cNvSpPr txBox="1"/>
          <p:nvPr>
            <p:ph idx="1" type="body"/>
          </p:nvPr>
        </p:nvSpPr>
        <p:spPr>
          <a:xfrm>
            <a:off x="724950" y="2708525"/>
            <a:ext cx="7697400" cy="1655100"/>
          </a:xfrm>
          <a:prstGeom prst="rect">
            <a:avLst/>
          </a:prstGeom>
          <a:noFill/>
          <a:ln>
            <a:noFill/>
          </a:ln>
        </p:spPr>
        <p:txBody>
          <a:bodyPr anchorCtr="0" anchor="t" bIns="91425" lIns="91425" spcFirstLastPara="1" rIns="91425" wrap="square" tIns="91425">
            <a:noAutofit/>
          </a:bodyPr>
          <a:lstStyle>
            <a:lvl1pPr indent="-323850" lvl="0" marL="457200" algn="l">
              <a:lnSpc>
                <a:spcPct val="100000"/>
              </a:lnSpc>
              <a:spcBef>
                <a:spcPts val="0"/>
              </a:spcBef>
              <a:spcAft>
                <a:spcPts val="0"/>
              </a:spcAft>
              <a:buClr>
                <a:srgbClr val="FAF9F5"/>
              </a:buClr>
              <a:buSzPts val="1500"/>
              <a:buChar char="▸"/>
              <a:defRPr>
                <a:solidFill>
                  <a:srgbClr val="FAF9F5"/>
                </a:solidFill>
              </a:defRPr>
            </a:lvl1pPr>
            <a:lvl2pPr indent="-323850" lvl="1" marL="914400" algn="l">
              <a:lnSpc>
                <a:spcPct val="100000"/>
              </a:lnSpc>
              <a:spcBef>
                <a:spcPts val="0"/>
              </a:spcBef>
              <a:spcAft>
                <a:spcPts val="0"/>
              </a:spcAft>
              <a:buClr>
                <a:srgbClr val="FAF9F5"/>
              </a:buClr>
              <a:buSzPts val="1500"/>
              <a:buChar char="●"/>
              <a:defRPr>
                <a:solidFill>
                  <a:srgbClr val="FAF9F5"/>
                </a:solidFill>
              </a:defRPr>
            </a:lvl2pPr>
            <a:lvl3pPr indent="-323850" lvl="2" marL="1371600" algn="l">
              <a:lnSpc>
                <a:spcPct val="100000"/>
              </a:lnSpc>
              <a:spcBef>
                <a:spcPts val="0"/>
              </a:spcBef>
              <a:spcAft>
                <a:spcPts val="0"/>
              </a:spcAft>
              <a:buClr>
                <a:srgbClr val="FAF9F5"/>
              </a:buClr>
              <a:buSzPts val="1500"/>
              <a:buChar char="■"/>
              <a:defRPr>
                <a:solidFill>
                  <a:srgbClr val="FAF9F5"/>
                </a:solidFill>
              </a:defRPr>
            </a:lvl3pPr>
            <a:lvl4pPr indent="-323850" lvl="3" marL="1828800" algn="l">
              <a:lnSpc>
                <a:spcPct val="100000"/>
              </a:lnSpc>
              <a:spcBef>
                <a:spcPts val="0"/>
              </a:spcBef>
              <a:spcAft>
                <a:spcPts val="0"/>
              </a:spcAft>
              <a:buClr>
                <a:srgbClr val="FAF9F5"/>
              </a:buClr>
              <a:buSzPts val="1500"/>
              <a:buChar char="●"/>
              <a:defRPr>
                <a:solidFill>
                  <a:srgbClr val="FAF9F5"/>
                </a:solidFill>
              </a:defRPr>
            </a:lvl4pPr>
            <a:lvl5pPr indent="-323850" lvl="4" marL="2286000" algn="l">
              <a:lnSpc>
                <a:spcPct val="100000"/>
              </a:lnSpc>
              <a:spcBef>
                <a:spcPts val="0"/>
              </a:spcBef>
              <a:spcAft>
                <a:spcPts val="0"/>
              </a:spcAft>
              <a:buClr>
                <a:srgbClr val="FAF9F5"/>
              </a:buClr>
              <a:buSzPts val="1500"/>
              <a:buChar char="○"/>
              <a:defRPr>
                <a:solidFill>
                  <a:srgbClr val="FAF9F5"/>
                </a:solidFill>
              </a:defRPr>
            </a:lvl5pPr>
            <a:lvl6pPr indent="-323850" lvl="5" marL="2743200" algn="l">
              <a:lnSpc>
                <a:spcPct val="100000"/>
              </a:lnSpc>
              <a:spcBef>
                <a:spcPts val="0"/>
              </a:spcBef>
              <a:spcAft>
                <a:spcPts val="0"/>
              </a:spcAft>
              <a:buClr>
                <a:srgbClr val="FAF9F5"/>
              </a:buClr>
              <a:buSzPts val="1500"/>
              <a:buChar char="■"/>
              <a:defRPr>
                <a:solidFill>
                  <a:srgbClr val="FAF9F5"/>
                </a:solidFill>
              </a:defRPr>
            </a:lvl6pPr>
            <a:lvl7pPr indent="-323850" lvl="6" marL="3200400" algn="l">
              <a:lnSpc>
                <a:spcPct val="100000"/>
              </a:lnSpc>
              <a:spcBef>
                <a:spcPts val="0"/>
              </a:spcBef>
              <a:spcAft>
                <a:spcPts val="0"/>
              </a:spcAft>
              <a:buClr>
                <a:srgbClr val="FAF9F5"/>
              </a:buClr>
              <a:buSzPts val="1500"/>
              <a:buChar char="●"/>
              <a:defRPr>
                <a:solidFill>
                  <a:srgbClr val="FAF9F5"/>
                </a:solidFill>
              </a:defRPr>
            </a:lvl7pPr>
            <a:lvl8pPr indent="-323850" lvl="7" marL="3657600" algn="l">
              <a:lnSpc>
                <a:spcPct val="100000"/>
              </a:lnSpc>
              <a:spcBef>
                <a:spcPts val="0"/>
              </a:spcBef>
              <a:spcAft>
                <a:spcPts val="0"/>
              </a:spcAft>
              <a:buClr>
                <a:srgbClr val="FAF9F5"/>
              </a:buClr>
              <a:buSzPts val="1500"/>
              <a:buChar char="○"/>
              <a:defRPr>
                <a:solidFill>
                  <a:srgbClr val="FAF9F5"/>
                </a:solidFill>
              </a:defRPr>
            </a:lvl8pPr>
            <a:lvl9pPr indent="-323850" lvl="8" marL="4114800" algn="l">
              <a:lnSpc>
                <a:spcPct val="100000"/>
              </a:lnSpc>
              <a:spcBef>
                <a:spcPts val="0"/>
              </a:spcBef>
              <a:spcAft>
                <a:spcPts val="0"/>
              </a:spcAft>
              <a:buClr>
                <a:srgbClr val="FAF9F5"/>
              </a:buClr>
              <a:buSzPts val="1500"/>
              <a:buChar char="■"/>
              <a:defRPr>
                <a:solidFill>
                  <a:srgbClr val="FAF9F5"/>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7"/>
          <p:cNvSpPr txBox="1"/>
          <p:nvPr>
            <p:ph type="title"/>
          </p:nvPr>
        </p:nvSpPr>
        <p:spPr>
          <a:xfrm>
            <a:off x="729450" y="632850"/>
            <a:ext cx="7688400" cy="535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Clr>
                <a:srgbClr val="4A4A4A"/>
              </a:buClr>
              <a:buSzPts val="2600"/>
              <a:buNone/>
              <a:defRPr sz="2600">
                <a:solidFill>
                  <a:srgbClr val="4A4A4A"/>
                </a:solidFill>
              </a:defRPr>
            </a:lvl2pPr>
            <a:lvl3pPr lvl="2" algn="l">
              <a:lnSpc>
                <a:spcPct val="100000"/>
              </a:lnSpc>
              <a:spcBef>
                <a:spcPts val="0"/>
              </a:spcBef>
              <a:spcAft>
                <a:spcPts val="0"/>
              </a:spcAft>
              <a:buClr>
                <a:srgbClr val="4A4A4A"/>
              </a:buClr>
              <a:buSzPts val="2600"/>
              <a:buNone/>
              <a:defRPr sz="2600">
                <a:solidFill>
                  <a:srgbClr val="4A4A4A"/>
                </a:solidFill>
              </a:defRPr>
            </a:lvl3pPr>
            <a:lvl4pPr lvl="3" algn="l">
              <a:lnSpc>
                <a:spcPct val="100000"/>
              </a:lnSpc>
              <a:spcBef>
                <a:spcPts val="0"/>
              </a:spcBef>
              <a:spcAft>
                <a:spcPts val="0"/>
              </a:spcAft>
              <a:buClr>
                <a:srgbClr val="4A4A4A"/>
              </a:buClr>
              <a:buSzPts val="2600"/>
              <a:buNone/>
              <a:defRPr sz="2600">
                <a:solidFill>
                  <a:srgbClr val="4A4A4A"/>
                </a:solidFill>
              </a:defRPr>
            </a:lvl4pPr>
            <a:lvl5pPr lvl="4" algn="l">
              <a:lnSpc>
                <a:spcPct val="100000"/>
              </a:lnSpc>
              <a:spcBef>
                <a:spcPts val="0"/>
              </a:spcBef>
              <a:spcAft>
                <a:spcPts val="0"/>
              </a:spcAft>
              <a:buClr>
                <a:srgbClr val="4A4A4A"/>
              </a:buClr>
              <a:buSzPts val="2600"/>
              <a:buNone/>
              <a:defRPr sz="2600">
                <a:solidFill>
                  <a:srgbClr val="4A4A4A"/>
                </a:solidFill>
              </a:defRPr>
            </a:lvl5pPr>
            <a:lvl6pPr lvl="5" algn="l">
              <a:lnSpc>
                <a:spcPct val="100000"/>
              </a:lnSpc>
              <a:spcBef>
                <a:spcPts val="0"/>
              </a:spcBef>
              <a:spcAft>
                <a:spcPts val="0"/>
              </a:spcAft>
              <a:buClr>
                <a:srgbClr val="4A4A4A"/>
              </a:buClr>
              <a:buSzPts val="2600"/>
              <a:buNone/>
              <a:defRPr sz="2600">
                <a:solidFill>
                  <a:srgbClr val="4A4A4A"/>
                </a:solidFill>
              </a:defRPr>
            </a:lvl6pPr>
            <a:lvl7pPr lvl="6" algn="l">
              <a:lnSpc>
                <a:spcPct val="100000"/>
              </a:lnSpc>
              <a:spcBef>
                <a:spcPts val="0"/>
              </a:spcBef>
              <a:spcAft>
                <a:spcPts val="0"/>
              </a:spcAft>
              <a:buClr>
                <a:srgbClr val="4A4A4A"/>
              </a:buClr>
              <a:buSzPts val="2600"/>
              <a:buNone/>
              <a:defRPr sz="2600">
                <a:solidFill>
                  <a:srgbClr val="4A4A4A"/>
                </a:solidFill>
              </a:defRPr>
            </a:lvl7pPr>
            <a:lvl8pPr lvl="7" algn="l">
              <a:lnSpc>
                <a:spcPct val="100000"/>
              </a:lnSpc>
              <a:spcBef>
                <a:spcPts val="0"/>
              </a:spcBef>
              <a:spcAft>
                <a:spcPts val="0"/>
              </a:spcAft>
              <a:buClr>
                <a:srgbClr val="4A4A4A"/>
              </a:buClr>
              <a:buSzPts val="2600"/>
              <a:buNone/>
              <a:defRPr sz="2600">
                <a:solidFill>
                  <a:srgbClr val="4A4A4A"/>
                </a:solidFill>
              </a:defRPr>
            </a:lvl8pPr>
            <a:lvl9pPr lvl="8" algn="l">
              <a:lnSpc>
                <a:spcPct val="100000"/>
              </a:lnSpc>
              <a:spcBef>
                <a:spcPts val="0"/>
              </a:spcBef>
              <a:spcAft>
                <a:spcPts val="0"/>
              </a:spcAft>
              <a:buClr>
                <a:srgbClr val="4A4A4A"/>
              </a:buClr>
              <a:buSzPts val="2600"/>
              <a:buNone/>
              <a:defRPr sz="2600">
                <a:solidFill>
                  <a:srgbClr val="4A4A4A"/>
                </a:solidFill>
              </a:defRPr>
            </a:lvl9pPr>
          </a:lstStyle>
          <a:p/>
        </p:txBody>
      </p:sp>
      <p:sp>
        <p:nvSpPr>
          <p:cNvPr id="27" name="Google Shape;27;p7"/>
          <p:cNvSpPr txBox="1"/>
          <p:nvPr>
            <p:ph idx="1" type="body"/>
          </p:nvPr>
        </p:nvSpPr>
        <p:spPr>
          <a:xfrm>
            <a:off x="729325" y="1393075"/>
            <a:ext cx="3774300" cy="3054600"/>
          </a:xfrm>
          <a:prstGeom prst="rect">
            <a:avLst/>
          </a:prstGeom>
          <a:noFill/>
          <a:ln>
            <a:noFill/>
          </a:ln>
        </p:spPr>
        <p:txBody>
          <a:bodyPr anchorCtr="0" anchor="t"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sp>
        <p:nvSpPr>
          <p:cNvPr id="28" name="Google Shape;28;p7"/>
          <p:cNvSpPr txBox="1"/>
          <p:nvPr>
            <p:ph idx="2" type="body"/>
          </p:nvPr>
        </p:nvSpPr>
        <p:spPr>
          <a:xfrm>
            <a:off x="4643602" y="1393075"/>
            <a:ext cx="3774300" cy="3054600"/>
          </a:xfrm>
          <a:prstGeom prst="rect">
            <a:avLst/>
          </a:prstGeom>
          <a:noFill/>
          <a:ln>
            <a:noFill/>
          </a:ln>
        </p:spPr>
        <p:txBody>
          <a:bodyPr anchorCtr="0" anchor="t"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sp>
        <p:nvSpPr>
          <p:cNvPr id="29" name="Google Shape;29;p7"/>
          <p:cNvSpPr/>
          <p:nvPr/>
        </p:nvSpPr>
        <p:spPr>
          <a:xfrm>
            <a:off x="0" y="0"/>
            <a:ext cx="9144000" cy="83400"/>
          </a:xfrm>
          <a:prstGeom prst="rect">
            <a:avLst/>
          </a:prstGeom>
          <a:solidFill>
            <a:srgbClr val="79BC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7"/>
          <p:cNvSpPr/>
          <p:nvPr/>
        </p:nvSpPr>
        <p:spPr>
          <a:xfrm>
            <a:off x="0" y="76200"/>
            <a:ext cx="9144000" cy="45300"/>
          </a:xfrm>
          <a:prstGeom prst="rect">
            <a:avLst/>
          </a:prstGeom>
          <a:solidFill>
            <a:srgbClr val="F6F3E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31" name="Google Shape;31;p7"/>
          <p:cNvPicPr preferRelativeResize="0"/>
          <p:nvPr/>
        </p:nvPicPr>
        <p:blipFill rotWithShape="1">
          <a:blip r:embed="rId2">
            <a:alphaModFix/>
          </a:blip>
          <a:srcRect b="0" l="0" r="0" t="0"/>
          <a:stretch/>
        </p:blipFill>
        <p:spPr>
          <a:xfrm>
            <a:off x="7227213" y="4672709"/>
            <a:ext cx="1601623" cy="16815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2" name="Shape 32"/>
        <p:cNvGrpSpPr/>
        <p:nvPr/>
      </p:nvGrpSpPr>
      <p:grpSpPr>
        <a:xfrm>
          <a:off x="0" y="0"/>
          <a:ext cx="0" cy="0"/>
          <a:chOff x="0" y="0"/>
          <a:chExt cx="0" cy="0"/>
        </a:xfrm>
      </p:grpSpPr>
      <p:sp>
        <p:nvSpPr>
          <p:cNvPr id="33" name="Google Shape;33;p8"/>
          <p:cNvSpPr/>
          <p:nvPr/>
        </p:nvSpPr>
        <p:spPr>
          <a:xfrm>
            <a:off x="0" y="0"/>
            <a:ext cx="9144000" cy="83400"/>
          </a:xfrm>
          <a:prstGeom prst="rect">
            <a:avLst/>
          </a:prstGeom>
          <a:solidFill>
            <a:srgbClr val="79BC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7DA1"/>
              </a:solidFill>
              <a:latin typeface="Arial"/>
              <a:ea typeface="Arial"/>
              <a:cs typeface="Arial"/>
              <a:sym typeface="Arial"/>
            </a:endParaRPr>
          </a:p>
        </p:txBody>
      </p:sp>
      <p:sp>
        <p:nvSpPr>
          <p:cNvPr id="34" name="Google Shape;34;p8"/>
          <p:cNvSpPr txBox="1"/>
          <p:nvPr>
            <p:ph type="title"/>
          </p:nvPr>
        </p:nvSpPr>
        <p:spPr>
          <a:xfrm>
            <a:off x="729450" y="632850"/>
            <a:ext cx="7688700" cy="535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Clr>
                <a:schemeClr val="dk2"/>
              </a:buClr>
              <a:buSzPts val="2600"/>
              <a:buNone/>
              <a:defRPr sz="2600">
                <a:solidFill>
                  <a:schemeClr val="dk2"/>
                </a:solidFill>
              </a:defRPr>
            </a:lvl2pPr>
            <a:lvl3pPr lvl="2" algn="l">
              <a:lnSpc>
                <a:spcPct val="100000"/>
              </a:lnSpc>
              <a:spcBef>
                <a:spcPts val="0"/>
              </a:spcBef>
              <a:spcAft>
                <a:spcPts val="0"/>
              </a:spcAft>
              <a:buClr>
                <a:schemeClr val="dk2"/>
              </a:buClr>
              <a:buSzPts val="2600"/>
              <a:buNone/>
              <a:defRPr sz="2600">
                <a:solidFill>
                  <a:schemeClr val="dk2"/>
                </a:solidFill>
              </a:defRPr>
            </a:lvl3pPr>
            <a:lvl4pPr lvl="3" algn="l">
              <a:lnSpc>
                <a:spcPct val="100000"/>
              </a:lnSpc>
              <a:spcBef>
                <a:spcPts val="0"/>
              </a:spcBef>
              <a:spcAft>
                <a:spcPts val="0"/>
              </a:spcAft>
              <a:buClr>
                <a:schemeClr val="dk2"/>
              </a:buClr>
              <a:buSzPts val="2600"/>
              <a:buNone/>
              <a:defRPr sz="2600">
                <a:solidFill>
                  <a:schemeClr val="dk2"/>
                </a:solidFill>
              </a:defRPr>
            </a:lvl4pPr>
            <a:lvl5pPr lvl="4" algn="l">
              <a:lnSpc>
                <a:spcPct val="100000"/>
              </a:lnSpc>
              <a:spcBef>
                <a:spcPts val="0"/>
              </a:spcBef>
              <a:spcAft>
                <a:spcPts val="0"/>
              </a:spcAft>
              <a:buClr>
                <a:schemeClr val="dk2"/>
              </a:buClr>
              <a:buSzPts val="2600"/>
              <a:buNone/>
              <a:defRPr sz="2600">
                <a:solidFill>
                  <a:schemeClr val="dk2"/>
                </a:solidFill>
              </a:defRPr>
            </a:lvl5pPr>
            <a:lvl6pPr lvl="5" algn="l">
              <a:lnSpc>
                <a:spcPct val="100000"/>
              </a:lnSpc>
              <a:spcBef>
                <a:spcPts val="0"/>
              </a:spcBef>
              <a:spcAft>
                <a:spcPts val="0"/>
              </a:spcAft>
              <a:buClr>
                <a:schemeClr val="dk2"/>
              </a:buClr>
              <a:buSzPts val="2600"/>
              <a:buNone/>
              <a:defRPr sz="2600">
                <a:solidFill>
                  <a:schemeClr val="dk2"/>
                </a:solidFill>
              </a:defRPr>
            </a:lvl6pPr>
            <a:lvl7pPr lvl="6" algn="l">
              <a:lnSpc>
                <a:spcPct val="100000"/>
              </a:lnSpc>
              <a:spcBef>
                <a:spcPts val="0"/>
              </a:spcBef>
              <a:spcAft>
                <a:spcPts val="0"/>
              </a:spcAft>
              <a:buClr>
                <a:schemeClr val="dk2"/>
              </a:buClr>
              <a:buSzPts val="2600"/>
              <a:buNone/>
              <a:defRPr sz="2600">
                <a:solidFill>
                  <a:schemeClr val="dk2"/>
                </a:solidFill>
              </a:defRPr>
            </a:lvl7pPr>
            <a:lvl8pPr lvl="7" algn="l">
              <a:lnSpc>
                <a:spcPct val="100000"/>
              </a:lnSpc>
              <a:spcBef>
                <a:spcPts val="0"/>
              </a:spcBef>
              <a:spcAft>
                <a:spcPts val="0"/>
              </a:spcAft>
              <a:buClr>
                <a:schemeClr val="dk2"/>
              </a:buClr>
              <a:buSzPts val="2600"/>
              <a:buNone/>
              <a:defRPr sz="2600">
                <a:solidFill>
                  <a:schemeClr val="dk2"/>
                </a:solidFill>
              </a:defRPr>
            </a:lvl8pPr>
            <a:lvl9pPr lvl="8" algn="l">
              <a:lnSpc>
                <a:spcPct val="100000"/>
              </a:lnSpc>
              <a:spcBef>
                <a:spcPts val="0"/>
              </a:spcBef>
              <a:spcAft>
                <a:spcPts val="0"/>
              </a:spcAft>
              <a:buClr>
                <a:schemeClr val="dk2"/>
              </a:buClr>
              <a:buSzPts val="2600"/>
              <a:buNone/>
              <a:defRPr sz="2600">
                <a:solidFill>
                  <a:schemeClr val="dk2"/>
                </a:solidFill>
              </a:defRPr>
            </a:lvl9pPr>
          </a:lstStyle>
          <a:p/>
        </p:txBody>
      </p:sp>
      <p:sp>
        <p:nvSpPr>
          <p:cNvPr id="35" name="Google Shape;35;p8"/>
          <p:cNvSpPr/>
          <p:nvPr/>
        </p:nvSpPr>
        <p:spPr>
          <a:xfrm>
            <a:off x="0" y="76200"/>
            <a:ext cx="9144000" cy="45300"/>
          </a:xfrm>
          <a:prstGeom prst="rect">
            <a:avLst/>
          </a:prstGeom>
          <a:solidFill>
            <a:srgbClr val="F6F3E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7DA1"/>
              </a:solidFill>
              <a:latin typeface="Arial"/>
              <a:ea typeface="Arial"/>
              <a:cs typeface="Arial"/>
              <a:sym typeface="Arial"/>
            </a:endParaRPr>
          </a:p>
        </p:txBody>
      </p:sp>
      <p:pic>
        <p:nvPicPr>
          <p:cNvPr id="36" name="Google Shape;36;p8"/>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plus image right">
  <p:cSld name="ONE_COLUMN_TEXT">
    <p:spTree>
      <p:nvGrpSpPr>
        <p:cNvPr id="37" name="Shape 37"/>
        <p:cNvGrpSpPr/>
        <p:nvPr/>
      </p:nvGrpSpPr>
      <p:grpSpPr>
        <a:xfrm>
          <a:off x="0" y="0"/>
          <a:ext cx="0" cy="0"/>
          <a:chOff x="0" y="0"/>
          <a:chExt cx="0" cy="0"/>
        </a:xfrm>
      </p:grpSpPr>
      <p:sp>
        <p:nvSpPr>
          <p:cNvPr id="38" name="Google Shape;38;p9"/>
          <p:cNvSpPr/>
          <p:nvPr/>
        </p:nvSpPr>
        <p:spPr>
          <a:xfrm>
            <a:off x="0" y="0"/>
            <a:ext cx="9144000" cy="83400"/>
          </a:xfrm>
          <a:prstGeom prst="rect">
            <a:avLst/>
          </a:prstGeom>
          <a:solidFill>
            <a:srgbClr val="79BC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9"/>
          <p:cNvSpPr txBox="1"/>
          <p:nvPr>
            <p:ph type="title"/>
          </p:nvPr>
        </p:nvSpPr>
        <p:spPr>
          <a:xfrm>
            <a:off x="727650" y="632850"/>
            <a:ext cx="4153800" cy="535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Clr>
                <a:schemeClr val="dk2"/>
              </a:buClr>
              <a:buSzPts val="2600"/>
              <a:buNone/>
              <a:defRPr sz="2600">
                <a:solidFill>
                  <a:schemeClr val="dk2"/>
                </a:solidFill>
              </a:defRPr>
            </a:lvl2pPr>
            <a:lvl3pPr lvl="2" algn="l">
              <a:lnSpc>
                <a:spcPct val="100000"/>
              </a:lnSpc>
              <a:spcBef>
                <a:spcPts val="0"/>
              </a:spcBef>
              <a:spcAft>
                <a:spcPts val="0"/>
              </a:spcAft>
              <a:buClr>
                <a:schemeClr val="dk2"/>
              </a:buClr>
              <a:buSzPts val="2600"/>
              <a:buNone/>
              <a:defRPr sz="2600">
                <a:solidFill>
                  <a:schemeClr val="dk2"/>
                </a:solidFill>
              </a:defRPr>
            </a:lvl3pPr>
            <a:lvl4pPr lvl="3" algn="l">
              <a:lnSpc>
                <a:spcPct val="100000"/>
              </a:lnSpc>
              <a:spcBef>
                <a:spcPts val="0"/>
              </a:spcBef>
              <a:spcAft>
                <a:spcPts val="0"/>
              </a:spcAft>
              <a:buClr>
                <a:schemeClr val="dk2"/>
              </a:buClr>
              <a:buSzPts val="2600"/>
              <a:buNone/>
              <a:defRPr sz="2600">
                <a:solidFill>
                  <a:schemeClr val="dk2"/>
                </a:solidFill>
              </a:defRPr>
            </a:lvl4pPr>
            <a:lvl5pPr lvl="4" algn="l">
              <a:lnSpc>
                <a:spcPct val="100000"/>
              </a:lnSpc>
              <a:spcBef>
                <a:spcPts val="0"/>
              </a:spcBef>
              <a:spcAft>
                <a:spcPts val="0"/>
              </a:spcAft>
              <a:buClr>
                <a:schemeClr val="dk2"/>
              </a:buClr>
              <a:buSzPts val="2600"/>
              <a:buNone/>
              <a:defRPr sz="2600">
                <a:solidFill>
                  <a:schemeClr val="dk2"/>
                </a:solidFill>
              </a:defRPr>
            </a:lvl5pPr>
            <a:lvl6pPr lvl="5" algn="l">
              <a:lnSpc>
                <a:spcPct val="100000"/>
              </a:lnSpc>
              <a:spcBef>
                <a:spcPts val="0"/>
              </a:spcBef>
              <a:spcAft>
                <a:spcPts val="0"/>
              </a:spcAft>
              <a:buClr>
                <a:schemeClr val="dk2"/>
              </a:buClr>
              <a:buSzPts val="2600"/>
              <a:buNone/>
              <a:defRPr sz="2600">
                <a:solidFill>
                  <a:schemeClr val="dk2"/>
                </a:solidFill>
              </a:defRPr>
            </a:lvl6pPr>
            <a:lvl7pPr lvl="6" algn="l">
              <a:lnSpc>
                <a:spcPct val="100000"/>
              </a:lnSpc>
              <a:spcBef>
                <a:spcPts val="0"/>
              </a:spcBef>
              <a:spcAft>
                <a:spcPts val="0"/>
              </a:spcAft>
              <a:buClr>
                <a:schemeClr val="dk2"/>
              </a:buClr>
              <a:buSzPts val="2600"/>
              <a:buNone/>
              <a:defRPr sz="2600">
                <a:solidFill>
                  <a:schemeClr val="dk2"/>
                </a:solidFill>
              </a:defRPr>
            </a:lvl7pPr>
            <a:lvl8pPr lvl="7" algn="l">
              <a:lnSpc>
                <a:spcPct val="100000"/>
              </a:lnSpc>
              <a:spcBef>
                <a:spcPts val="0"/>
              </a:spcBef>
              <a:spcAft>
                <a:spcPts val="0"/>
              </a:spcAft>
              <a:buClr>
                <a:schemeClr val="dk2"/>
              </a:buClr>
              <a:buSzPts val="2600"/>
              <a:buNone/>
              <a:defRPr sz="2600">
                <a:solidFill>
                  <a:schemeClr val="dk2"/>
                </a:solidFill>
              </a:defRPr>
            </a:lvl8pPr>
            <a:lvl9pPr lvl="8" algn="l">
              <a:lnSpc>
                <a:spcPct val="100000"/>
              </a:lnSpc>
              <a:spcBef>
                <a:spcPts val="0"/>
              </a:spcBef>
              <a:spcAft>
                <a:spcPts val="0"/>
              </a:spcAft>
              <a:buClr>
                <a:schemeClr val="dk2"/>
              </a:buClr>
              <a:buSzPts val="2600"/>
              <a:buNone/>
              <a:defRPr sz="2600">
                <a:solidFill>
                  <a:schemeClr val="dk2"/>
                </a:solidFill>
              </a:defRPr>
            </a:lvl9pPr>
          </a:lstStyle>
          <a:p/>
        </p:txBody>
      </p:sp>
      <p:sp>
        <p:nvSpPr>
          <p:cNvPr id="40" name="Google Shape;40;p9"/>
          <p:cNvSpPr txBox="1"/>
          <p:nvPr>
            <p:ph idx="1" type="body"/>
          </p:nvPr>
        </p:nvSpPr>
        <p:spPr>
          <a:xfrm>
            <a:off x="729450" y="1393075"/>
            <a:ext cx="4153800" cy="3209400"/>
          </a:xfrm>
          <a:prstGeom prst="rect">
            <a:avLst/>
          </a:prstGeom>
          <a:noFill/>
          <a:ln>
            <a:noFill/>
          </a:ln>
        </p:spPr>
        <p:txBody>
          <a:bodyPr anchorCtr="0" anchor="t"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sp>
        <p:nvSpPr>
          <p:cNvPr id="41" name="Google Shape;41;p9"/>
          <p:cNvSpPr/>
          <p:nvPr/>
        </p:nvSpPr>
        <p:spPr>
          <a:xfrm>
            <a:off x="0" y="76200"/>
            <a:ext cx="9144000" cy="45300"/>
          </a:xfrm>
          <a:prstGeom prst="rect">
            <a:avLst/>
          </a:prstGeom>
          <a:solidFill>
            <a:srgbClr val="F6F3E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42" name="Google Shape;42;p9"/>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plus image left">
  <p:cSld name="ONE_COLUMN_TEXT_1">
    <p:spTree>
      <p:nvGrpSpPr>
        <p:cNvPr id="43" name="Shape 43"/>
        <p:cNvGrpSpPr/>
        <p:nvPr/>
      </p:nvGrpSpPr>
      <p:grpSpPr>
        <a:xfrm>
          <a:off x="0" y="0"/>
          <a:ext cx="0" cy="0"/>
          <a:chOff x="0" y="0"/>
          <a:chExt cx="0" cy="0"/>
        </a:xfrm>
      </p:grpSpPr>
      <p:sp>
        <p:nvSpPr>
          <p:cNvPr id="44" name="Google Shape;44;p10"/>
          <p:cNvSpPr/>
          <p:nvPr/>
        </p:nvSpPr>
        <p:spPr>
          <a:xfrm>
            <a:off x="0" y="0"/>
            <a:ext cx="9144000" cy="83400"/>
          </a:xfrm>
          <a:prstGeom prst="rect">
            <a:avLst/>
          </a:prstGeom>
          <a:solidFill>
            <a:srgbClr val="79BC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10"/>
          <p:cNvSpPr txBox="1"/>
          <p:nvPr>
            <p:ph type="title"/>
          </p:nvPr>
        </p:nvSpPr>
        <p:spPr>
          <a:xfrm>
            <a:off x="4557150" y="632850"/>
            <a:ext cx="4093200" cy="5352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Clr>
                <a:schemeClr val="dk2"/>
              </a:buClr>
              <a:buSzPts val="2600"/>
              <a:buNone/>
              <a:defRPr sz="2600">
                <a:solidFill>
                  <a:schemeClr val="dk2"/>
                </a:solidFill>
              </a:defRPr>
            </a:lvl2pPr>
            <a:lvl3pPr lvl="2" algn="l">
              <a:lnSpc>
                <a:spcPct val="100000"/>
              </a:lnSpc>
              <a:spcBef>
                <a:spcPts val="0"/>
              </a:spcBef>
              <a:spcAft>
                <a:spcPts val="0"/>
              </a:spcAft>
              <a:buClr>
                <a:schemeClr val="dk2"/>
              </a:buClr>
              <a:buSzPts val="2600"/>
              <a:buNone/>
              <a:defRPr sz="2600">
                <a:solidFill>
                  <a:schemeClr val="dk2"/>
                </a:solidFill>
              </a:defRPr>
            </a:lvl3pPr>
            <a:lvl4pPr lvl="3" algn="l">
              <a:lnSpc>
                <a:spcPct val="100000"/>
              </a:lnSpc>
              <a:spcBef>
                <a:spcPts val="0"/>
              </a:spcBef>
              <a:spcAft>
                <a:spcPts val="0"/>
              </a:spcAft>
              <a:buClr>
                <a:schemeClr val="dk2"/>
              </a:buClr>
              <a:buSzPts val="2600"/>
              <a:buNone/>
              <a:defRPr sz="2600">
                <a:solidFill>
                  <a:schemeClr val="dk2"/>
                </a:solidFill>
              </a:defRPr>
            </a:lvl4pPr>
            <a:lvl5pPr lvl="4" algn="l">
              <a:lnSpc>
                <a:spcPct val="100000"/>
              </a:lnSpc>
              <a:spcBef>
                <a:spcPts val="0"/>
              </a:spcBef>
              <a:spcAft>
                <a:spcPts val="0"/>
              </a:spcAft>
              <a:buClr>
                <a:schemeClr val="dk2"/>
              </a:buClr>
              <a:buSzPts val="2600"/>
              <a:buNone/>
              <a:defRPr sz="2600">
                <a:solidFill>
                  <a:schemeClr val="dk2"/>
                </a:solidFill>
              </a:defRPr>
            </a:lvl5pPr>
            <a:lvl6pPr lvl="5" algn="l">
              <a:lnSpc>
                <a:spcPct val="100000"/>
              </a:lnSpc>
              <a:spcBef>
                <a:spcPts val="0"/>
              </a:spcBef>
              <a:spcAft>
                <a:spcPts val="0"/>
              </a:spcAft>
              <a:buClr>
                <a:schemeClr val="dk2"/>
              </a:buClr>
              <a:buSzPts val="2600"/>
              <a:buNone/>
              <a:defRPr sz="2600">
                <a:solidFill>
                  <a:schemeClr val="dk2"/>
                </a:solidFill>
              </a:defRPr>
            </a:lvl6pPr>
            <a:lvl7pPr lvl="6" algn="l">
              <a:lnSpc>
                <a:spcPct val="100000"/>
              </a:lnSpc>
              <a:spcBef>
                <a:spcPts val="0"/>
              </a:spcBef>
              <a:spcAft>
                <a:spcPts val="0"/>
              </a:spcAft>
              <a:buClr>
                <a:schemeClr val="dk2"/>
              </a:buClr>
              <a:buSzPts val="2600"/>
              <a:buNone/>
              <a:defRPr sz="2600">
                <a:solidFill>
                  <a:schemeClr val="dk2"/>
                </a:solidFill>
              </a:defRPr>
            </a:lvl7pPr>
            <a:lvl8pPr lvl="7" algn="l">
              <a:lnSpc>
                <a:spcPct val="100000"/>
              </a:lnSpc>
              <a:spcBef>
                <a:spcPts val="0"/>
              </a:spcBef>
              <a:spcAft>
                <a:spcPts val="0"/>
              </a:spcAft>
              <a:buClr>
                <a:schemeClr val="dk2"/>
              </a:buClr>
              <a:buSzPts val="2600"/>
              <a:buNone/>
              <a:defRPr sz="2600">
                <a:solidFill>
                  <a:schemeClr val="dk2"/>
                </a:solidFill>
              </a:defRPr>
            </a:lvl8pPr>
            <a:lvl9pPr lvl="8" algn="l">
              <a:lnSpc>
                <a:spcPct val="100000"/>
              </a:lnSpc>
              <a:spcBef>
                <a:spcPts val="0"/>
              </a:spcBef>
              <a:spcAft>
                <a:spcPts val="0"/>
              </a:spcAft>
              <a:buClr>
                <a:schemeClr val="dk2"/>
              </a:buClr>
              <a:buSzPts val="2600"/>
              <a:buNone/>
              <a:defRPr sz="2600">
                <a:solidFill>
                  <a:schemeClr val="dk2"/>
                </a:solidFill>
              </a:defRPr>
            </a:lvl9pPr>
          </a:lstStyle>
          <a:p/>
        </p:txBody>
      </p:sp>
      <p:sp>
        <p:nvSpPr>
          <p:cNvPr id="46" name="Google Shape;46;p10"/>
          <p:cNvSpPr txBox="1"/>
          <p:nvPr>
            <p:ph idx="1" type="body"/>
          </p:nvPr>
        </p:nvSpPr>
        <p:spPr>
          <a:xfrm>
            <a:off x="4557150" y="1393075"/>
            <a:ext cx="4093200" cy="3209400"/>
          </a:xfrm>
          <a:prstGeom prst="rect">
            <a:avLst/>
          </a:prstGeom>
          <a:noFill/>
          <a:ln>
            <a:noFill/>
          </a:ln>
        </p:spPr>
        <p:txBody>
          <a:bodyPr anchorCtr="0" anchor="t"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sp>
        <p:nvSpPr>
          <p:cNvPr id="47" name="Google Shape;47;p10"/>
          <p:cNvSpPr/>
          <p:nvPr/>
        </p:nvSpPr>
        <p:spPr>
          <a:xfrm>
            <a:off x="0" y="76200"/>
            <a:ext cx="9144000" cy="45300"/>
          </a:xfrm>
          <a:prstGeom prst="rect">
            <a:avLst/>
          </a:prstGeom>
          <a:solidFill>
            <a:srgbClr val="F6F3E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48" name="Google Shape;48;p10"/>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plus image left 1">
  <p:cSld name="ONE_COLUMN_TEXT_1_1">
    <p:spTree>
      <p:nvGrpSpPr>
        <p:cNvPr id="49" name="Shape 49"/>
        <p:cNvGrpSpPr/>
        <p:nvPr/>
      </p:nvGrpSpPr>
      <p:grpSpPr>
        <a:xfrm>
          <a:off x="0" y="0"/>
          <a:ext cx="0" cy="0"/>
          <a:chOff x="0" y="0"/>
          <a:chExt cx="0" cy="0"/>
        </a:xfrm>
      </p:grpSpPr>
      <p:sp>
        <p:nvSpPr>
          <p:cNvPr id="50" name="Google Shape;50;p11"/>
          <p:cNvSpPr/>
          <p:nvPr/>
        </p:nvSpPr>
        <p:spPr>
          <a:xfrm>
            <a:off x="0" y="0"/>
            <a:ext cx="9144000" cy="83400"/>
          </a:xfrm>
          <a:prstGeom prst="rect">
            <a:avLst/>
          </a:prstGeom>
          <a:solidFill>
            <a:srgbClr val="79BC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11"/>
          <p:cNvSpPr txBox="1"/>
          <p:nvPr>
            <p:ph idx="1" type="body"/>
          </p:nvPr>
        </p:nvSpPr>
        <p:spPr>
          <a:xfrm>
            <a:off x="4336575" y="1393075"/>
            <a:ext cx="4313700" cy="3209400"/>
          </a:xfrm>
          <a:prstGeom prst="rect">
            <a:avLst/>
          </a:prstGeom>
          <a:noFill/>
          <a:ln>
            <a:noFill/>
          </a:ln>
        </p:spPr>
        <p:txBody>
          <a:bodyPr anchorCtr="0" anchor="t"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sp>
        <p:nvSpPr>
          <p:cNvPr id="52" name="Google Shape;52;p11"/>
          <p:cNvSpPr txBox="1"/>
          <p:nvPr>
            <p:ph type="title"/>
          </p:nvPr>
        </p:nvSpPr>
        <p:spPr>
          <a:xfrm>
            <a:off x="729450" y="632850"/>
            <a:ext cx="7688700" cy="535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Clr>
                <a:schemeClr val="dk2"/>
              </a:buClr>
              <a:buSzPts val="2600"/>
              <a:buNone/>
              <a:defRPr sz="2600">
                <a:solidFill>
                  <a:schemeClr val="dk2"/>
                </a:solidFill>
              </a:defRPr>
            </a:lvl2pPr>
            <a:lvl3pPr lvl="2" algn="l">
              <a:lnSpc>
                <a:spcPct val="100000"/>
              </a:lnSpc>
              <a:spcBef>
                <a:spcPts val="0"/>
              </a:spcBef>
              <a:spcAft>
                <a:spcPts val="0"/>
              </a:spcAft>
              <a:buClr>
                <a:schemeClr val="dk2"/>
              </a:buClr>
              <a:buSzPts val="2600"/>
              <a:buNone/>
              <a:defRPr sz="2600">
                <a:solidFill>
                  <a:schemeClr val="dk2"/>
                </a:solidFill>
              </a:defRPr>
            </a:lvl3pPr>
            <a:lvl4pPr lvl="3" algn="l">
              <a:lnSpc>
                <a:spcPct val="100000"/>
              </a:lnSpc>
              <a:spcBef>
                <a:spcPts val="0"/>
              </a:spcBef>
              <a:spcAft>
                <a:spcPts val="0"/>
              </a:spcAft>
              <a:buClr>
                <a:schemeClr val="dk2"/>
              </a:buClr>
              <a:buSzPts val="2600"/>
              <a:buNone/>
              <a:defRPr sz="2600">
                <a:solidFill>
                  <a:schemeClr val="dk2"/>
                </a:solidFill>
              </a:defRPr>
            </a:lvl4pPr>
            <a:lvl5pPr lvl="4" algn="l">
              <a:lnSpc>
                <a:spcPct val="100000"/>
              </a:lnSpc>
              <a:spcBef>
                <a:spcPts val="0"/>
              </a:spcBef>
              <a:spcAft>
                <a:spcPts val="0"/>
              </a:spcAft>
              <a:buClr>
                <a:schemeClr val="dk2"/>
              </a:buClr>
              <a:buSzPts val="2600"/>
              <a:buNone/>
              <a:defRPr sz="2600">
                <a:solidFill>
                  <a:schemeClr val="dk2"/>
                </a:solidFill>
              </a:defRPr>
            </a:lvl5pPr>
            <a:lvl6pPr lvl="5" algn="l">
              <a:lnSpc>
                <a:spcPct val="100000"/>
              </a:lnSpc>
              <a:spcBef>
                <a:spcPts val="0"/>
              </a:spcBef>
              <a:spcAft>
                <a:spcPts val="0"/>
              </a:spcAft>
              <a:buClr>
                <a:schemeClr val="dk2"/>
              </a:buClr>
              <a:buSzPts val="2600"/>
              <a:buNone/>
              <a:defRPr sz="2600">
                <a:solidFill>
                  <a:schemeClr val="dk2"/>
                </a:solidFill>
              </a:defRPr>
            </a:lvl6pPr>
            <a:lvl7pPr lvl="6" algn="l">
              <a:lnSpc>
                <a:spcPct val="100000"/>
              </a:lnSpc>
              <a:spcBef>
                <a:spcPts val="0"/>
              </a:spcBef>
              <a:spcAft>
                <a:spcPts val="0"/>
              </a:spcAft>
              <a:buClr>
                <a:schemeClr val="dk2"/>
              </a:buClr>
              <a:buSzPts val="2600"/>
              <a:buNone/>
              <a:defRPr sz="2600">
                <a:solidFill>
                  <a:schemeClr val="dk2"/>
                </a:solidFill>
              </a:defRPr>
            </a:lvl7pPr>
            <a:lvl8pPr lvl="7" algn="l">
              <a:lnSpc>
                <a:spcPct val="100000"/>
              </a:lnSpc>
              <a:spcBef>
                <a:spcPts val="0"/>
              </a:spcBef>
              <a:spcAft>
                <a:spcPts val="0"/>
              </a:spcAft>
              <a:buClr>
                <a:schemeClr val="dk2"/>
              </a:buClr>
              <a:buSzPts val="2600"/>
              <a:buNone/>
              <a:defRPr sz="2600">
                <a:solidFill>
                  <a:schemeClr val="dk2"/>
                </a:solidFill>
              </a:defRPr>
            </a:lvl8pPr>
            <a:lvl9pPr lvl="8" algn="l">
              <a:lnSpc>
                <a:spcPct val="100000"/>
              </a:lnSpc>
              <a:spcBef>
                <a:spcPts val="0"/>
              </a:spcBef>
              <a:spcAft>
                <a:spcPts val="0"/>
              </a:spcAft>
              <a:buClr>
                <a:schemeClr val="dk2"/>
              </a:buClr>
              <a:buSzPts val="2600"/>
              <a:buNone/>
              <a:defRPr sz="2600">
                <a:solidFill>
                  <a:schemeClr val="dk2"/>
                </a:solidFill>
              </a:defRPr>
            </a:lvl9pPr>
          </a:lstStyle>
          <a:p/>
        </p:txBody>
      </p:sp>
      <p:sp>
        <p:nvSpPr>
          <p:cNvPr id="53" name="Google Shape;53;p11"/>
          <p:cNvSpPr/>
          <p:nvPr/>
        </p:nvSpPr>
        <p:spPr>
          <a:xfrm>
            <a:off x="0" y="76200"/>
            <a:ext cx="9144000" cy="45300"/>
          </a:xfrm>
          <a:prstGeom prst="rect">
            <a:avLst/>
          </a:prstGeom>
          <a:solidFill>
            <a:srgbClr val="F6F3E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54" name="Google Shape;54;p11"/>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ull quote">
  <p:cSld name="MAIN_POINT">
    <p:bg>
      <p:bgPr>
        <a:solidFill>
          <a:srgbClr val="4A4A4A"/>
        </a:solidFill>
      </p:bgPr>
    </p:bg>
    <p:spTree>
      <p:nvGrpSpPr>
        <p:cNvPr id="55" name="Shape 55"/>
        <p:cNvGrpSpPr/>
        <p:nvPr/>
      </p:nvGrpSpPr>
      <p:grpSpPr>
        <a:xfrm>
          <a:off x="0" y="0"/>
          <a:ext cx="0" cy="0"/>
          <a:chOff x="0" y="0"/>
          <a:chExt cx="0" cy="0"/>
        </a:xfrm>
      </p:grpSpPr>
      <p:sp>
        <p:nvSpPr>
          <p:cNvPr id="56" name="Google Shape;56;p12"/>
          <p:cNvSpPr txBox="1"/>
          <p:nvPr>
            <p:ph type="title"/>
          </p:nvPr>
        </p:nvSpPr>
        <p:spPr>
          <a:xfrm>
            <a:off x="2156900" y="864300"/>
            <a:ext cx="5593800" cy="29850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lgn="l">
              <a:lnSpc>
                <a:spcPct val="100000"/>
              </a:lnSpc>
              <a:spcBef>
                <a:spcPts val="0"/>
              </a:spcBef>
              <a:spcAft>
                <a:spcPts val="0"/>
              </a:spcAft>
              <a:buClr>
                <a:schemeClr val="lt1"/>
              </a:buClr>
              <a:buSzPts val="3600"/>
              <a:buNone/>
              <a:defRPr sz="3600">
                <a:solidFill>
                  <a:schemeClr val="lt1"/>
                </a:solidFill>
              </a:defRPr>
            </a:lvl2pPr>
            <a:lvl3pPr lvl="2" algn="l">
              <a:lnSpc>
                <a:spcPct val="100000"/>
              </a:lnSpc>
              <a:spcBef>
                <a:spcPts val="0"/>
              </a:spcBef>
              <a:spcAft>
                <a:spcPts val="0"/>
              </a:spcAft>
              <a:buClr>
                <a:schemeClr val="lt1"/>
              </a:buClr>
              <a:buSzPts val="3600"/>
              <a:buNone/>
              <a:defRPr sz="3600">
                <a:solidFill>
                  <a:schemeClr val="lt1"/>
                </a:solidFill>
              </a:defRPr>
            </a:lvl3pPr>
            <a:lvl4pPr lvl="3" algn="l">
              <a:lnSpc>
                <a:spcPct val="100000"/>
              </a:lnSpc>
              <a:spcBef>
                <a:spcPts val="0"/>
              </a:spcBef>
              <a:spcAft>
                <a:spcPts val="0"/>
              </a:spcAft>
              <a:buClr>
                <a:schemeClr val="lt1"/>
              </a:buClr>
              <a:buSzPts val="3600"/>
              <a:buNone/>
              <a:defRPr sz="3600">
                <a:solidFill>
                  <a:schemeClr val="lt1"/>
                </a:solidFill>
              </a:defRPr>
            </a:lvl4pPr>
            <a:lvl5pPr lvl="4" algn="l">
              <a:lnSpc>
                <a:spcPct val="100000"/>
              </a:lnSpc>
              <a:spcBef>
                <a:spcPts val="0"/>
              </a:spcBef>
              <a:spcAft>
                <a:spcPts val="0"/>
              </a:spcAft>
              <a:buClr>
                <a:schemeClr val="lt1"/>
              </a:buClr>
              <a:buSzPts val="3600"/>
              <a:buNone/>
              <a:defRPr sz="3600">
                <a:solidFill>
                  <a:schemeClr val="lt1"/>
                </a:solidFill>
              </a:defRPr>
            </a:lvl5pPr>
            <a:lvl6pPr lvl="5" algn="l">
              <a:lnSpc>
                <a:spcPct val="100000"/>
              </a:lnSpc>
              <a:spcBef>
                <a:spcPts val="0"/>
              </a:spcBef>
              <a:spcAft>
                <a:spcPts val="0"/>
              </a:spcAft>
              <a:buClr>
                <a:schemeClr val="lt1"/>
              </a:buClr>
              <a:buSzPts val="3600"/>
              <a:buNone/>
              <a:defRPr sz="3600">
                <a:solidFill>
                  <a:schemeClr val="lt1"/>
                </a:solidFill>
              </a:defRPr>
            </a:lvl6pPr>
            <a:lvl7pPr lvl="6" algn="l">
              <a:lnSpc>
                <a:spcPct val="100000"/>
              </a:lnSpc>
              <a:spcBef>
                <a:spcPts val="0"/>
              </a:spcBef>
              <a:spcAft>
                <a:spcPts val="0"/>
              </a:spcAft>
              <a:buClr>
                <a:schemeClr val="lt1"/>
              </a:buClr>
              <a:buSzPts val="3600"/>
              <a:buNone/>
              <a:defRPr sz="3600">
                <a:solidFill>
                  <a:schemeClr val="lt1"/>
                </a:solidFill>
              </a:defRPr>
            </a:lvl7pPr>
            <a:lvl8pPr lvl="7" algn="l">
              <a:lnSpc>
                <a:spcPct val="100000"/>
              </a:lnSpc>
              <a:spcBef>
                <a:spcPts val="0"/>
              </a:spcBef>
              <a:spcAft>
                <a:spcPts val="0"/>
              </a:spcAft>
              <a:buClr>
                <a:schemeClr val="lt1"/>
              </a:buClr>
              <a:buSzPts val="3600"/>
              <a:buNone/>
              <a:defRPr sz="3600">
                <a:solidFill>
                  <a:schemeClr val="lt1"/>
                </a:solidFill>
              </a:defRPr>
            </a:lvl8pPr>
            <a:lvl9pPr lvl="8" algn="l">
              <a:lnSpc>
                <a:spcPct val="100000"/>
              </a:lnSpc>
              <a:spcBef>
                <a:spcPts val="0"/>
              </a:spcBef>
              <a:spcAft>
                <a:spcPts val="0"/>
              </a:spcAft>
              <a:buClr>
                <a:schemeClr val="lt1"/>
              </a:buClr>
              <a:buSzPts val="3600"/>
              <a:buNone/>
              <a:defRPr sz="3600">
                <a:solidFill>
                  <a:schemeClr val="lt1"/>
                </a:solidFill>
              </a:defRPr>
            </a:lvl9pPr>
          </a:lstStyle>
          <a:p/>
        </p:txBody>
      </p:sp>
      <p:pic>
        <p:nvPicPr>
          <p:cNvPr id="57" name="Google Shape;57;p12"/>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
        <p:nvSpPr>
          <p:cNvPr id="58" name="Google Shape;58;p12"/>
          <p:cNvSpPr txBox="1"/>
          <p:nvPr/>
        </p:nvSpPr>
        <p:spPr>
          <a:xfrm>
            <a:off x="6617700" y="4799100"/>
            <a:ext cx="2526300" cy="3444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 sz="900" u="none" cap="none" strike="noStrike">
                <a:solidFill>
                  <a:srgbClr val="FFFFFF"/>
                </a:solidFill>
                <a:latin typeface="Arial"/>
                <a:ea typeface="Arial"/>
                <a:cs typeface="Arial"/>
                <a:sym typeface="Arial"/>
              </a:rPr>
              <a:t>© SOPHIA INSTITUTE FOR TEACHERS</a:t>
            </a:r>
            <a:endParaRPr b="0" i="0" sz="900" u="none" cap="none" strike="noStrike">
              <a:solidFill>
                <a:srgbClr val="FFFFFF"/>
              </a:solidFill>
              <a:latin typeface="Arial"/>
              <a:ea typeface="Arial"/>
              <a:cs typeface="Arial"/>
              <a:sym typeface="Arial"/>
            </a:endParaRPr>
          </a:p>
        </p:txBody>
      </p:sp>
      <p:sp>
        <p:nvSpPr>
          <p:cNvPr id="59" name="Google Shape;59;p12"/>
          <p:cNvSpPr txBox="1"/>
          <p:nvPr/>
        </p:nvSpPr>
        <p:spPr>
          <a:xfrm>
            <a:off x="486050" y="122021"/>
            <a:ext cx="1559400" cy="1498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5000"/>
              <a:buFont typeface="Arial"/>
              <a:buNone/>
            </a:pPr>
            <a:r>
              <a:rPr b="1" i="0" lang="en" sz="25000" u="none" cap="none" strike="noStrike">
                <a:solidFill>
                  <a:srgbClr val="9DDCF9"/>
                </a:solidFill>
                <a:latin typeface="Arial"/>
                <a:ea typeface="Arial"/>
                <a:cs typeface="Arial"/>
                <a:sym typeface="Arial"/>
              </a:rPr>
              <a:t>“</a:t>
            </a:r>
            <a:endParaRPr b="1" i="0" sz="25000" u="none" cap="none" strike="noStrike">
              <a:solidFill>
                <a:srgbClr val="9DDCF9"/>
              </a:solidFill>
              <a:latin typeface="Arial"/>
              <a:ea typeface="Arial"/>
              <a:cs typeface="Arial"/>
              <a:sym typeface="Arial"/>
            </a:endParaRPr>
          </a:p>
        </p:txBody>
      </p:sp>
      <p:sp>
        <p:nvSpPr>
          <p:cNvPr id="60" name="Google Shape;60;p12"/>
          <p:cNvSpPr/>
          <p:nvPr/>
        </p:nvSpPr>
        <p:spPr>
          <a:xfrm>
            <a:off x="0" y="0"/>
            <a:ext cx="9144000" cy="83400"/>
          </a:xfrm>
          <a:prstGeom prst="rect">
            <a:avLst/>
          </a:prstGeom>
          <a:solidFill>
            <a:srgbClr val="9DDCF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4A4A4A"/>
              </a:buClr>
              <a:buSzPts val="2800"/>
              <a:buFont typeface="Arial"/>
              <a:buNone/>
              <a:defRPr b="1" i="0" sz="2800" u="none" cap="none" strike="noStrike">
                <a:solidFill>
                  <a:srgbClr val="4A4A4A"/>
                </a:solidFill>
                <a:latin typeface="Arial"/>
                <a:ea typeface="Arial"/>
                <a:cs typeface="Arial"/>
                <a:sym typeface="Arial"/>
              </a:defRPr>
            </a:lvl1pPr>
            <a:lvl2pPr lvl="1"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9pPr>
          </a:lstStyle>
          <a:p/>
        </p:txBody>
      </p:sp>
      <p:sp>
        <p:nvSpPr>
          <p:cNvPr id="7" name="Google Shape;7;p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23850" lvl="0" marL="457200" marR="0" rtl="0" algn="l">
              <a:lnSpc>
                <a:spcPct val="115000"/>
              </a:lnSpc>
              <a:spcBef>
                <a:spcPts val="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1pPr>
            <a:lvl2pPr indent="-323850" lvl="1" marL="9144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2pPr>
            <a:lvl3pPr indent="-323850" lvl="2" marL="13716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3pPr>
            <a:lvl4pPr indent="-323850" lvl="3" marL="18288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4pPr>
            <a:lvl5pPr indent="-323850" lvl="4" marL="22860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5pPr>
            <a:lvl6pPr indent="-323850" lvl="5" marL="27432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6pPr>
            <a:lvl7pPr indent="-323850" lvl="6" marL="32004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7pPr>
            <a:lvl8pPr indent="-323850" lvl="7" marL="36576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8pPr>
            <a:lvl9pPr indent="-323850" lvl="8" marL="4114800" marR="0" rtl="0" algn="l">
              <a:lnSpc>
                <a:spcPct val="115000"/>
              </a:lnSpc>
              <a:spcBef>
                <a:spcPts val="1600"/>
              </a:spcBef>
              <a:spcAft>
                <a:spcPts val="1600"/>
              </a:spcAft>
              <a:buClr>
                <a:srgbClr val="4A4A4A"/>
              </a:buClr>
              <a:buSzPts val="1500"/>
              <a:buFont typeface="Arial"/>
              <a:buChar char="■"/>
              <a:defRPr b="0" i="0" sz="1500" u="none" cap="none" strike="noStrike">
                <a:solidFill>
                  <a:srgbClr val="4A4A4A"/>
                </a:solidFill>
                <a:latin typeface="Arial"/>
                <a:ea typeface="Arial"/>
                <a:cs typeface="Arial"/>
                <a:sym typeface="Arial"/>
              </a:defRPr>
            </a:lvl9pPr>
          </a:lstStyle>
          <a:p/>
        </p:txBody>
      </p:sp>
      <p:sp>
        <p:nvSpPr>
          <p:cNvPr id="8" name="Google Shape;8;p3"/>
          <p:cNvSpPr txBox="1"/>
          <p:nvPr/>
        </p:nvSpPr>
        <p:spPr>
          <a:xfrm>
            <a:off x="6617700" y="4799100"/>
            <a:ext cx="2526300" cy="3444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 sz="900" u="none" cap="none" strike="noStrike">
                <a:solidFill>
                  <a:srgbClr val="666666"/>
                </a:solidFill>
                <a:latin typeface="Arial"/>
                <a:ea typeface="Arial"/>
                <a:cs typeface="Arial"/>
                <a:sym typeface="Arial"/>
              </a:rPr>
              <a:t>© SOPHIA INSTITUTE FOR TEACHERS</a:t>
            </a:r>
            <a:endParaRPr b="0" i="0" sz="900" u="none" cap="none" strike="noStrike">
              <a:solidFill>
                <a:srgbClr val="666666"/>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
          <p:cNvSpPr txBox="1"/>
          <p:nvPr>
            <p:ph type="ctrTitle"/>
          </p:nvPr>
        </p:nvSpPr>
        <p:spPr>
          <a:xfrm>
            <a:off x="3400750" y="1551050"/>
            <a:ext cx="5472900" cy="1664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200"/>
              <a:buNone/>
            </a:pPr>
            <a:r>
              <a:rPr lang="en"/>
              <a:t>Jesus Is with Us in The Saints</a:t>
            </a:r>
            <a:endParaRPr/>
          </a:p>
        </p:txBody>
      </p:sp>
      <p:sp>
        <p:nvSpPr>
          <p:cNvPr id="79" name="Google Shape;79;p1"/>
          <p:cNvSpPr txBox="1"/>
          <p:nvPr>
            <p:ph idx="1" type="subTitle"/>
          </p:nvPr>
        </p:nvSpPr>
        <p:spPr>
          <a:xfrm>
            <a:off x="3400862" y="3172900"/>
            <a:ext cx="4818600" cy="541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
              <a:t>Unit 2, Lesson 32</a:t>
            </a:r>
            <a:endParaRPr/>
          </a:p>
        </p:txBody>
      </p:sp>
      <p:pic>
        <p:nvPicPr>
          <p:cNvPr id="80" name="Google Shape;80;p1"/>
          <p:cNvPicPr preferRelativeResize="0"/>
          <p:nvPr/>
        </p:nvPicPr>
        <p:blipFill rotWithShape="1">
          <a:blip r:embed="rId3">
            <a:alphaModFix/>
          </a:blip>
          <a:srcRect b="2723" l="0" r="0" t="39282"/>
          <a:stretch/>
        </p:blipFill>
        <p:spPr>
          <a:xfrm>
            <a:off x="321250" y="1683475"/>
            <a:ext cx="2715300" cy="2639400"/>
          </a:xfrm>
          <a:prstGeom prst="ellipse">
            <a:avLst/>
          </a:prstGeom>
          <a:noFill/>
          <a:ln cap="flat" cmpd="sng" w="76200">
            <a:solidFill>
              <a:srgbClr val="E7E2D5"/>
            </a:solidFill>
            <a:prstDash val="solid"/>
            <a:round/>
            <a:headEnd len="sm" w="sm" type="none"/>
            <a:tailEnd len="sm" w="sm" type="none"/>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g16f827d9a3f_0_0"/>
          <p:cNvSpPr txBox="1"/>
          <p:nvPr>
            <p:ph type="title"/>
          </p:nvPr>
        </p:nvSpPr>
        <p:spPr>
          <a:xfrm>
            <a:off x="729450" y="632850"/>
            <a:ext cx="7688700" cy="535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600"/>
              <a:buNone/>
            </a:pPr>
            <a:r>
              <a:rPr lang="en" sz="2400"/>
              <a:t>Romans 12:4–5</a:t>
            </a:r>
            <a:endParaRPr/>
          </a:p>
        </p:txBody>
      </p:sp>
      <p:sp>
        <p:nvSpPr>
          <p:cNvPr id="86" name="Google Shape;86;g16f827d9a3f_0_0"/>
          <p:cNvSpPr txBox="1"/>
          <p:nvPr>
            <p:ph idx="1" type="body"/>
          </p:nvPr>
        </p:nvSpPr>
        <p:spPr>
          <a:xfrm>
            <a:off x="729450" y="1393075"/>
            <a:ext cx="7688700" cy="320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400"/>
              <a:t>For as in one body we have many parts, and all the parts do not have the same function, so we, though many, are one body in Christ and individually parts of one another.</a:t>
            </a:r>
            <a:endParaRPr sz="2400"/>
          </a:p>
          <a:p>
            <a:pPr indent="0" lvl="0" marL="0" rtl="0" algn="l">
              <a:lnSpc>
                <a:spcPct val="115000"/>
              </a:lnSpc>
              <a:spcBef>
                <a:spcPts val="0"/>
              </a:spcBef>
              <a:spcAft>
                <a:spcPts val="0"/>
              </a:spcAft>
              <a:buNone/>
            </a:pPr>
            <a:r>
              <a:t/>
            </a:r>
            <a:endParaRPr sz="24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g16fce8ec908_0_4"/>
          <p:cNvSpPr txBox="1"/>
          <p:nvPr>
            <p:ph type="title"/>
          </p:nvPr>
        </p:nvSpPr>
        <p:spPr>
          <a:xfrm>
            <a:off x="729450" y="632850"/>
            <a:ext cx="7688700" cy="535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600"/>
              <a:buNone/>
            </a:pPr>
            <a:r>
              <a:rPr lang="en" sz="2400"/>
              <a:t>Matthew 6:33</a:t>
            </a:r>
            <a:endParaRPr/>
          </a:p>
        </p:txBody>
      </p:sp>
      <p:sp>
        <p:nvSpPr>
          <p:cNvPr id="92" name="Google Shape;92;g16fce8ec908_0_4"/>
          <p:cNvSpPr txBox="1"/>
          <p:nvPr>
            <p:ph idx="1" type="body"/>
          </p:nvPr>
        </p:nvSpPr>
        <p:spPr>
          <a:xfrm>
            <a:off x="729450" y="1393075"/>
            <a:ext cx="7688700" cy="320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500"/>
              <a:buNone/>
            </a:pPr>
            <a:r>
              <a:rPr lang="en" sz="2400"/>
              <a:t>“But seek first the kingdom [of God] and his righteousness, and all these things will be given you besides.”</a:t>
            </a:r>
            <a:endParaRPr sz="24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g170d5c3285c_0_4"/>
          <p:cNvSpPr txBox="1"/>
          <p:nvPr>
            <p:ph type="title"/>
          </p:nvPr>
        </p:nvSpPr>
        <p:spPr>
          <a:xfrm>
            <a:off x="729450" y="632850"/>
            <a:ext cx="7688700" cy="535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600"/>
              <a:buNone/>
            </a:pPr>
            <a:r>
              <a:rPr lang="en" sz="2400"/>
              <a:t>Prayer</a:t>
            </a:r>
            <a:endParaRPr/>
          </a:p>
        </p:txBody>
      </p:sp>
      <p:sp>
        <p:nvSpPr>
          <p:cNvPr id="98" name="Google Shape;98;g170d5c3285c_0_4"/>
          <p:cNvSpPr txBox="1"/>
          <p:nvPr>
            <p:ph idx="1" type="body"/>
          </p:nvPr>
        </p:nvSpPr>
        <p:spPr>
          <a:xfrm>
            <a:off x="729450" y="1393075"/>
            <a:ext cx="7688700" cy="320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900"/>
              <a:t>Christ has no body but yours, no hands, no feet on earth but yours.</a:t>
            </a:r>
            <a:endParaRPr sz="1900"/>
          </a:p>
          <a:p>
            <a:pPr indent="0" lvl="0" marL="0" rtl="0" algn="l">
              <a:lnSpc>
                <a:spcPct val="115000"/>
              </a:lnSpc>
              <a:spcBef>
                <a:spcPts val="0"/>
              </a:spcBef>
              <a:spcAft>
                <a:spcPts val="0"/>
              </a:spcAft>
              <a:buNone/>
            </a:pPr>
            <a:r>
              <a:rPr lang="en" sz="1900"/>
              <a:t>Yours are the eyes with which He looks compassion on this world.</a:t>
            </a:r>
            <a:endParaRPr sz="1900"/>
          </a:p>
          <a:p>
            <a:pPr indent="0" lvl="0" marL="0" rtl="0" algn="l">
              <a:lnSpc>
                <a:spcPct val="115000"/>
              </a:lnSpc>
              <a:spcBef>
                <a:spcPts val="0"/>
              </a:spcBef>
              <a:spcAft>
                <a:spcPts val="0"/>
              </a:spcAft>
              <a:buNone/>
            </a:pPr>
            <a:r>
              <a:rPr lang="en" sz="1900"/>
              <a:t>Yours are the feet with which he walks to do good.</a:t>
            </a:r>
            <a:endParaRPr sz="1900"/>
          </a:p>
          <a:p>
            <a:pPr indent="0" lvl="0" marL="0" rtl="0" algn="l">
              <a:lnSpc>
                <a:spcPct val="115000"/>
              </a:lnSpc>
              <a:spcBef>
                <a:spcPts val="0"/>
              </a:spcBef>
              <a:spcAft>
                <a:spcPts val="0"/>
              </a:spcAft>
              <a:buNone/>
            </a:pPr>
            <a:r>
              <a:rPr lang="en" sz="1900"/>
              <a:t>Yours are the hands, with which He blesses all the world.</a:t>
            </a:r>
            <a:endParaRPr sz="1900"/>
          </a:p>
          <a:p>
            <a:pPr indent="0" lvl="0" marL="0" rtl="0" algn="l">
              <a:lnSpc>
                <a:spcPct val="115000"/>
              </a:lnSpc>
              <a:spcBef>
                <a:spcPts val="0"/>
              </a:spcBef>
              <a:spcAft>
                <a:spcPts val="0"/>
              </a:spcAft>
              <a:buNone/>
            </a:pPr>
            <a:r>
              <a:rPr lang="en" sz="1900"/>
              <a:t>Yours are the hands, yours are the feet, yours are the eyes, you are His body.</a:t>
            </a:r>
            <a:endParaRPr sz="1900"/>
          </a:p>
          <a:p>
            <a:pPr indent="0" lvl="0" marL="0" rtl="0" algn="l">
              <a:lnSpc>
                <a:spcPct val="115000"/>
              </a:lnSpc>
              <a:spcBef>
                <a:spcPts val="0"/>
              </a:spcBef>
              <a:spcAft>
                <a:spcPts val="0"/>
              </a:spcAft>
              <a:buNone/>
            </a:pPr>
            <a:r>
              <a:rPr lang="en" sz="1900"/>
              <a:t>Christ has no body now but yours, no hands, no feet on earth but yours.</a:t>
            </a:r>
            <a:endParaRPr sz="1900"/>
          </a:p>
          <a:p>
            <a:pPr indent="0" lvl="0" marL="0" rtl="0" algn="l">
              <a:lnSpc>
                <a:spcPct val="115000"/>
              </a:lnSpc>
              <a:spcBef>
                <a:spcPts val="0"/>
              </a:spcBef>
              <a:spcAft>
                <a:spcPts val="0"/>
              </a:spcAft>
              <a:buNone/>
            </a:pPr>
            <a:r>
              <a:rPr lang="en" sz="1900"/>
              <a:t>Yours are the eyes with which He looks compassion on this world.</a:t>
            </a:r>
            <a:endParaRPr sz="1900"/>
          </a:p>
          <a:p>
            <a:pPr indent="0" lvl="0" marL="0" rtl="0" algn="l">
              <a:lnSpc>
                <a:spcPct val="115000"/>
              </a:lnSpc>
              <a:spcBef>
                <a:spcPts val="0"/>
              </a:spcBef>
              <a:spcAft>
                <a:spcPts val="0"/>
              </a:spcAft>
              <a:buNone/>
            </a:pPr>
            <a:r>
              <a:rPr lang="en" sz="1900"/>
              <a:t>Christ has no body now on earth but yours.</a:t>
            </a:r>
            <a:endParaRPr sz="1900"/>
          </a:p>
          <a:p>
            <a:pPr indent="0" lvl="0" marL="0" rtl="0" algn="l">
              <a:lnSpc>
                <a:spcPct val="115000"/>
              </a:lnSpc>
              <a:spcBef>
                <a:spcPts val="0"/>
              </a:spcBef>
              <a:spcAft>
                <a:spcPts val="0"/>
              </a:spcAft>
              <a:buNone/>
            </a:pPr>
            <a:r>
              <a:t/>
            </a:r>
            <a:endParaRPr sz="20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pirit of Truth">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