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Arim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Arimo-italic.fntdata"/><Relationship Id="rId10" Type="http://schemas.openxmlformats.org/officeDocument/2006/relationships/font" Target="fonts/Arimo-bold.fntdata"/><Relationship Id="rId12" Type="http://schemas.openxmlformats.org/officeDocument/2006/relationships/font" Target="fonts/Arimo-boldItalic.fntdata"/><Relationship Id="rId9" Type="http://schemas.openxmlformats.org/officeDocument/2006/relationships/font" Target="fonts/Arim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4200"/>
              <a:buNone/>
              <a:defRPr sz="4200">
                <a:solidFill>
                  <a:srgbClr val="007DA1"/>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2600"/>
              <a:buNone/>
              <a:defRPr sz="2600">
                <a:solidFill>
                  <a:srgbClr val="007DA1"/>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3B3CF"/>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7DA1"/>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3B3CF"/>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3B3CF"/>
                </a:solidFill>
                <a:latin typeface="Arimo"/>
                <a:ea typeface="Arimo"/>
                <a:cs typeface="Arimo"/>
                <a:sym typeface="Arimo"/>
              </a:rPr>
              <a:t>“</a:t>
            </a:r>
            <a:endParaRPr b="1" i="0" sz="25000" u="none" cap="none" strike="noStrike">
              <a:solidFill>
                <a:srgbClr val="43B3CF"/>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7: The New Commandments</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0" l="9988" r="-135" t="0"/>
          <a:stretch/>
        </p:blipFill>
        <p:spPr>
          <a:xfrm>
            <a:off x="3581100" y="2633500"/>
            <a:ext cx="1985100" cy="19296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Shows Us True Love</a:t>
            </a:r>
            <a:endParaRPr/>
          </a:p>
        </p:txBody>
      </p:sp>
      <p:sp>
        <p:nvSpPr>
          <p:cNvPr id="86" name="Google Shape;86;p14"/>
          <p:cNvSpPr txBox="1"/>
          <p:nvPr>
            <p:ph idx="1" type="body"/>
          </p:nvPr>
        </p:nvSpPr>
        <p:spPr>
          <a:xfrm>
            <a:off x="729450" y="1240675"/>
            <a:ext cx="7916700" cy="3644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7DA1"/>
              </a:buClr>
              <a:buSzPts val="1700"/>
              <a:buFont typeface="Arial"/>
              <a:buChar char="❏"/>
            </a:pPr>
            <a:r>
              <a:rPr lang="en" sz="2000">
                <a:solidFill>
                  <a:srgbClr val="4A4A4A"/>
                </a:solidFill>
              </a:rPr>
              <a:t>The world often uses a term differently from the way our Lord uses it. This is the case with the word </a:t>
            </a:r>
            <a:r>
              <a:rPr i="1" lang="en" sz="2000">
                <a:solidFill>
                  <a:srgbClr val="4A4A4A"/>
                </a:solidFill>
              </a:rPr>
              <a:t>love</a:t>
            </a:r>
            <a:r>
              <a:rPr lang="en" sz="2000">
                <a:solidFill>
                  <a:srgbClr val="4A4A4A"/>
                </a:solidFill>
              </a:rPr>
              <a:t>. If we want to get closer to following God’s will in our lives, one thing we can do is try to understand more fully the teachings He has given us in Scripture in light of Church teaching. </a:t>
            </a:r>
            <a:endParaRPr sz="2000">
              <a:solidFill>
                <a:srgbClr val="4A4A4A"/>
              </a:solidFill>
            </a:endParaRPr>
          </a:p>
          <a:p>
            <a:pPr indent="-336550" lvl="0" marL="457200" rtl="0" algn="l">
              <a:lnSpc>
                <a:spcPct val="115000"/>
              </a:lnSpc>
              <a:spcBef>
                <a:spcPts val="0"/>
              </a:spcBef>
              <a:spcAft>
                <a:spcPts val="0"/>
              </a:spcAft>
              <a:buClr>
                <a:srgbClr val="007DA1"/>
              </a:buClr>
              <a:buSzPts val="1700"/>
              <a:buFont typeface="Arimo"/>
              <a:buChar char="❏"/>
            </a:pPr>
            <a:r>
              <a:rPr lang="en" sz="2000">
                <a:solidFill>
                  <a:srgbClr val="4A4A4A"/>
                </a:solidFill>
              </a:rPr>
              <a:t>“Love one another as I love you.” Jesus tells us to love each other in a very specific way. He says we should love one another the way He has loved us. If we want to know what love is, we have to find out how Jesus has loved us.</a:t>
            </a:r>
            <a:endParaRPr sz="20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Shows Us True Love</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7DA1"/>
              </a:buClr>
              <a:buSzPts val="1700"/>
              <a:buFont typeface="Arimo"/>
              <a:buChar char="❏"/>
            </a:pPr>
            <a:r>
              <a:rPr lang="en" sz="2000"/>
              <a:t>Jesus tells us that He is the example of what it means to love someone. Jesus’ entire mission was based on giving Himself to others for their good. This is the fundamental definition of love. </a:t>
            </a:r>
            <a:endParaRPr/>
          </a:p>
          <a:p>
            <a:pPr indent="-336550" lvl="0" marL="457200" rtl="0" algn="l">
              <a:lnSpc>
                <a:spcPct val="115000"/>
              </a:lnSpc>
              <a:spcBef>
                <a:spcPts val="0"/>
              </a:spcBef>
              <a:spcAft>
                <a:spcPts val="0"/>
              </a:spcAft>
              <a:buClr>
                <a:srgbClr val="007DA1"/>
              </a:buClr>
              <a:buSzPts val="1700"/>
              <a:buFont typeface="Arimo"/>
              <a:buChar char="❏"/>
            </a:pPr>
            <a:r>
              <a:rPr lang="en" sz="2000"/>
              <a:t>Read John 13:34-35: </a:t>
            </a:r>
            <a:endParaRPr/>
          </a:p>
          <a:p>
            <a:pPr indent="0" lvl="0" marL="133350" rtl="0" algn="l">
              <a:lnSpc>
                <a:spcPct val="115000"/>
              </a:lnSpc>
              <a:spcBef>
                <a:spcPts val="0"/>
              </a:spcBef>
              <a:spcAft>
                <a:spcPts val="0"/>
              </a:spcAft>
              <a:buSzPts val="15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