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0" roundtripDataSignature="AMtx7mhsSCRJpYIUUsXC7MMQ+uOoL0O2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f827d9a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6f827d9a3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6fbdac2c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6fbdac2cc4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6fc3a0aae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6fc3a0aae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4"/>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4200"/>
              <a:buNone/>
              <a:defRPr sz="4200">
                <a:solidFill>
                  <a:srgbClr val="79BCE7"/>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4"/>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4"/>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3"/>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2600"/>
              <a:buNone/>
              <a:defRPr sz="2600">
                <a:solidFill>
                  <a:srgbClr val="79BCE7"/>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3"/>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3"/>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3"/>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4"/>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DDCF9"/>
              </a:buClr>
              <a:buSzPts val="1500"/>
              <a:buChar char="▸"/>
              <a:defRPr>
                <a:solidFill>
                  <a:srgbClr val="FFFFFF"/>
                </a:solidFill>
              </a:defRPr>
            </a:lvl1pPr>
          </a:lstStyle>
          <a:p/>
        </p:txBody>
      </p:sp>
      <p:pic>
        <p:nvPicPr>
          <p:cNvPr id="70" name="Google Shape;70;p1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4"/>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4"/>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4"/>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16" name="Google Shape;16;p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17" name="Google Shape;17;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9BCE7"/>
        </a:solidFill>
      </p:bgPr>
    </p:bg>
    <p:spTree>
      <p:nvGrpSpPr>
        <p:cNvPr id="19" name="Shape 19"/>
        <p:cNvGrpSpPr/>
        <p:nvPr/>
      </p:nvGrpSpPr>
      <p:grpSpPr>
        <a:xfrm>
          <a:off x="0" y="0"/>
          <a:ext cx="0" cy="0"/>
          <a:chOff x="0" y="0"/>
          <a:chExt cx="0" cy="0"/>
        </a:xfrm>
      </p:grpSpPr>
      <p:sp>
        <p:nvSpPr>
          <p:cNvPr id="20" name="Google Shape;20;p6"/>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21" name="Google Shape;21;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2" name="Google Shape;22;p6"/>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 SOPHIA INSTITUTE FOR TEACHERS</a:t>
            </a:r>
            <a:endParaRPr b="0" i="0" sz="900" u="none" cap="none" strike="noStrike">
              <a:solidFill>
                <a:srgbClr val="FFFFFF"/>
              </a:solidFill>
              <a:latin typeface="Arial"/>
              <a:ea typeface="Arial"/>
              <a:cs typeface="Arial"/>
              <a:sym typeface="Arial"/>
            </a:endParaRPr>
          </a:p>
        </p:txBody>
      </p:sp>
      <p:cxnSp>
        <p:nvCxnSpPr>
          <p:cNvPr id="23" name="Google Shape;23;p6"/>
          <p:cNvCxnSpPr/>
          <p:nvPr/>
        </p:nvCxnSpPr>
        <p:spPr>
          <a:xfrm>
            <a:off x="0" y="2241700"/>
            <a:ext cx="7848900" cy="0"/>
          </a:xfrm>
          <a:prstGeom prst="straightConnector1">
            <a:avLst/>
          </a:prstGeom>
          <a:noFill/>
          <a:ln cap="flat" cmpd="sng" w="28575">
            <a:solidFill>
              <a:srgbClr val="9DDCF9"/>
            </a:solidFill>
            <a:prstDash val="solid"/>
            <a:round/>
            <a:headEnd len="sm" w="sm" type="none"/>
            <a:tailEnd len="sm" w="sm" type="none"/>
          </a:ln>
        </p:spPr>
      </p:cxnSp>
      <p:sp>
        <p:nvSpPr>
          <p:cNvPr id="24" name="Google Shape;24;p6"/>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7"/>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7"/>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7"/>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7"/>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7"/>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8"/>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9"/>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9"/>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9"/>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10"/>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0"/>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10"/>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1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11"/>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1"/>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1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11"/>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2"/>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DDCF9"/>
                </a:solidFill>
                <a:latin typeface="Arial"/>
                <a:ea typeface="Arial"/>
                <a:cs typeface="Arial"/>
                <a:sym typeface="Arial"/>
              </a:rPr>
              <a:t>“</a:t>
            </a:r>
            <a:endParaRPr b="1" i="0" sz="25000" u="none" cap="none" strike="noStrike">
              <a:solidFill>
                <a:srgbClr val="9DDCF9"/>
              </a:solidFill>
              <a:latin typeface="Arial"/>
              <a:ea typeface="Arial"/>
              <a:cs typeface="Arial"/>
              <a:sym typeface="Arial"/>
            </a:endParaRPr>
          </a:p>
        </p:txBody>
      </p:sp>
      <p:sp>
        <p:nvSpPr>
          <p:cNvPr id="60" name="Google Shape;60;p12"/>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1pPr>
            <a:lvl2pPr indent="-323850" lvl="1" marL="9144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2pPr>
            <a:lvl3pPr indent="-323850" lvl="2" marL="13716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3pPr>
            <a:lvl4pPr indent="-323850" lvl="3" marL="18288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4pPr>
            <a:lvl5pPr indent="-323850" lvl="4" marL="22860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5pPr>
            <a:lvl6pPr indent="-323850" lvl="5" marL="27432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6pPr>
            <a:lvl7pPr indent="-323850" lvl="6" marL="32004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7pPr>
            <a:lvl8pPr indent="-323850" lvl="7" marL="3657600" marR="0" rtl="0" algn="l">
              <a:lnSpc>
                <a:spcPct val="115000"/>
              </a:lnSpc>
              <a:spcBef>
                <a:spcPts val="1600"/>
              </a:spcBef>
              <a:spcAft>
                <a:spcPts val="0"/>
              </a:spcAft>
              <a:buClr>
                <a:srgbClr val="4A4A4A"/>
              </a:buClr>
              <a:buSzPts val="1500"/>
              <a:buFont typeface="Arial"/>
              <a:buChar char="○"/>
              <a:defRPr b="0" i="0" sz="1500" u="none" cap="none" strike="noStrike">
                <a:solidFill>
                  <a:srgbClr val="4A4A4A"/>
                </a:solidFill>
                <a:latin typeface="Arial"/>
                <a:ea typeface="Arial"/>
                <a:cs typeface="Arial"/>
                <a:sym typeface="Arial"/>
              </a:defRPr>
            </a:lvl8pPr>
            <a:lvl9pPr indent="-323850" lvl="8" marL="4114800" marR="0" rtl="0" algn="l">
              <a:lnSpc>
                <a:spcPct val="115000"/>
              </a:lnSpc>
              <a:spcBef>
                <a:spcPts val="1600"/>
              </a:spcBef>
              <a:spcAft>
                <a:spcPts val="1600"/>
              </a:spcAft>
              <a:buClr>
                <a:srgbClr val="4A4A4A"/>
              </a:buClr>
              <a:buSzPts val="1500"/>
              <a:buFont typeface="Arial"/>
              <a:buChar char="■"/>
              <a:defRPr b="0" i="0" sz="1500" u="none" cap="none" strike="noStrike">
                <a:solidFill>
                  <a:srgbClr val="4A4A4A"/>
                </a:solidFill>
                <a:latin typeface="Arial"/>
                <a:ea typeface="Arial"/>
                <a:cs typeface="Arial"/>
                <a:sym typeface="Arial"/>
              </a:defRPr>
            </a:lvl9pPr>
          </a:lstStyle>
          <a:p/>
        </p:txBody>
      </p:sp>
      <p:sp>
        <p:nvSpPr>
          <p:cNvPr id="8" name="Google Shape;8;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al"/>
                <a:ea typeface="Arial"/>
                <a:cs typeface="Arial"/>
                <a:sym typeface="Arial"/>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3400750" y="1551050"/>
            <a:ext cx="5472900" cy="166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Jesus Made Many Friends</a:t>
            </a:r>
            <a:endParaRPr/>
          </a:p>
        </p:txBody>
      </p:sp>
      <p:sp>
        <p:nvSpPr>
          <p:cNvPr id="79" name="Google Shape;79;p1"/>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Unit 2, Lesson 19</a:t>
            </a:r>
            <a:endParaRPr/>
          </a:p>
        </p:txBody>
      </p:sp>
      <p:pic>
        <p:nvPicPr>
          <p:cNvPr id="80" name="Google Shape;80;p1"/>
          <p:cNvPicPr preferRelativeResize="0"/>
          <p:nvPr/>
        </p:nvPicPr>
        <p:blipFill rotWithShape="1">
          <a:blip r:embed="rId3">
            <a:alphaModFix/>
          </a:blip>
          <a:srcRect b="2723" l="0" r="0" t="39282"/>
          <a:stretch/>
        </p:blipFill>
        <p:spPr>
          <a:xfrm>
            <a:off x="321250" y="1683475"/>
            <a:ext cx="2715300" cy="26394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6f827d9a3f_0_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00"/>
              <a:t>John 15:15</a:t>
            </a:r>
            <a:endParaRPr/>
          </a:p>
        </p:txBody>
      </p:sp>
      <p:sp>
        <p:nvSpPr>
          <p:cNvPr id="86" name="Google Shape;86;g16f827d9a3f_0_0"/>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500"/>
              <a:buNone/>
            </a:pPr>
            <a:r>
              <a:rPr lang="en" sz="2400"/>
              <a:t>“You are my friends if you do what I command you.... I have called you friends, because I have told you everything I have heard from my Father”</a:t>
            </a:r>
            <a:endParaRPr sz="2400"/>
          </a:p>
          <a:p>
            <a:pPr indent="0" lvl="0" marL="0" rtl="0" algn="l">
              <a:lnSpc>
                <a:spcPct val="115000"/>
              </a:lnSpc>
              <a:spcBef>
                <a:spcPts val="0"/>
              </a:spcBef>
              <a:spcAft>
                <a:spcPts val="0"/>
              </a:spcAft>
              <a:buSzPts val="1500"/>
              <a:buNone/>
            </a:pPr>
            <a:r>
              <a:t/>
            </a:r>
            <a:endParaRPr sz="2400"/>
          </a:p>
          <a:p>
            <a:pPr indent="0" lvl="0" marL="0" rtl="0" algn="l">
              <a:lnSpc>
                <a:spcPct val="115000"/>
              </a:lnSpc>
              <a:spcBef>
                <a:spcPts val="0"/>
              </a:spcBef>
              <a:spcAft>
                <a:spcPts val="0"/>
              </a:spcAft>
              <a:buSzPts val="15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6fbdac2cc4_0_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00"/>
              <a:t>Our Father</a:t>
            </a:r>
            <a:endParaRPr/>
          </a:p>
        </p:txBody>
      </p:sp>
      <p:sp>
        <p:nvSpPr>
          <p:cNvPr id="92" name="Google Shape;92;g16fbdac2cc4_0_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500"/>
              <a:buNone/>
            </a:pPr>
            <a:r>
              <a:rPr lang="en" sz="2400"/>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endParaRPr sz="2400"/>
          </a:p>
          <a:p>
            <a:pPr indent="0" lvl="0" marL="0" rtl="0" algn="l">
              <a:lnSpc>
                <a:spcPct val="115000"/>
              </a:lnSpc>
              <a:spcBef>
                <a:spcPts val="0"/>
              </a:spcBef>
              <a:spcAft>
                <a:spcPts val="0"/>
              </a:spcAft>
              <a:buSzPts val="1500"/>
              <a:buNone/>
            </a:pPr>
            <a:r>
              <a:t/>
            </a:r>
            <a:endParaRPr sz="2400"/>
          </a:p>
          <a:p>
            <a:pPr indent="0" lvl="0" marL="0" rtl="0" algn="l">
              <a:lnSpc>
                <a:spcPct val="115000"/>
              </a:lnSpc>
              <a:spcBef>
                <a:spcPts val="0"/>
              </a:spcBef>
              <a:spcAft>
                <a:spcPts val="0"/>
              </a:spcAft>
              <a:buSzPts val="15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6fc3a0aae5_0_2"/>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00"/>
              <a:t>The Sermon on the Mount</a:t>
            </a:r>
            <a:endParaRPr/>
          </a:p>
        </p:txBody>
      </p:sp>
      <p:pic>
        <p:nvPicPr>
          <p:cNvPr id="98" name="Google Shape;98;g16fc3a0aae5_0_2"/>
          <p:cNvPicPr preferRelativeResize="0"/>
          <p:nvPr/>
        </p:nvPicPr>
        <p:blipFill>
          <a:blip r:embed="rId3">
            <a:alphaModFix/>
          </a:blip>
          <a:stretch>
            <a:fillRect/>
          </a:stretch>
        </p:blipFill>
        <p:spPr>
          <a:xfrm>
            <a:off x="2191038" y="1168050"/>
            <a:ext cx="4761926" cy="3670652"/>
          </a:xfrm>
          <a:prstGeom prst="rect">
            <a:avLst/>
          </a:prstGeom>
          <a:noFill/>
          <a:ln cap="flat" cmpd="sng" w="76200">
            <a:solidFill>
              <a:srgbClr val="E7E2D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