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 name="Google Shape;7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3" name="Google Shape;83;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This image is on page 2 of the student book.</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135114c7eae_0_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9" name="Google Shape;89;g135114c7eae_0_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This image is on page 2 of the student book.</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13633e844f0_0_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5" name="Google Shape;95;g13633e844f0_0_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This image is on page 2 of the student book.</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13633e844f0_0_2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2" name="Google Shape;102;g13633e844f0_0_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This image is on page 2 of the student book.</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13633e844f0_0_3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8" name="Google Shape;108;g13633e844f0_0_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This image is on page 2 of the student book.</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13633e844f0_0_3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4" name="Google Shape;114;g13633e844f0_0_3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This image is on page 2 of the student book.</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13633e844f0_0_4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0" name="Google Shape;120;g13633e844f0_0_4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This image is on page 2 of the student book.</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 Id="rId3"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blipFill>
          <a:blip r:embed="rId2">
            <a:alphaModFix/>
          </a:blip>
          <a:stretch>
            <a:fillRect/>
          </a:stretch>
        </a:blipFill>
      </p:bgPr>
    </p:bg>
    <p:spTree>
      <p:nvGrpSpPr>
        <p:cNvPr id="9" name="Shape 9"/>
        <p:cNvGrpSpPr/>
        <p:nvPr/>
      </p:nvGrpSpPr>
      <p:grpSpPr>
        <a:xfrm>
          <a:off x="0" y="0"/>
          <a:ext cx="0" cy="0"/>
          <a:chOff x="0" y="0"/>
          <a:chExt cx="0" cy="0"/>
        </a:xfrm>
      </p:grpSpPr>
      <p:sp>
        <p:nvSpPr>
          <p:cNvPr id="10" name="Google Shape;10;p2"/>
          <p:cNvSpPr txBox="1"/>
          <p:nvPr>
            <p:ph type="ctrTitle"/>
          </p:nvPr>
        </p:nvSpPr>
        <p:spPr>
          <a:xfrm>
            <a:off x="3400750" y="1551050"/>
            <a:ext cx="4818600" cy="1664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Clr>
                <a:srgbClr val="79BCE7"/>
              </a:buClr>
              <a:buSzPts val="4200"/>
              <a:buNone/>
              <a:defRPr sz="4200">
                <a:solidFill>
                  <a:srgbClr val="79BCE7"/>
                </a:solidFill>
              </a:defRPr>
            </a:lvl1pPr>
            <a:lvl2pPr lvl="1" algn="l">
              <a:lnSpc>
                <a:spcPct val="100000"/>
              </a:lnSpc>
              <a:spcBef>
                <a:spcPts val="0"/>
              </a:spcBef>
              <a:spcAft>
                <a:spcPts val="0"/>
              </a:spcAft>
              <a:buClr>
                <a:schemeClr val="dk2"/>
              </a:buClr>
              <a:buSzPts val="4200"/>
              <a:buNone/>
              <a:defRPr sz="4200">
                <a:solidFill>
                  <a:schemeClr val="dk2"/>
                </a:solidFill>
              </a:defRPr>
            </a:lvl2pPr>
            <a:lvl3pPr lvl="2" algn="l">
              <a:lnSpc>
                <a:spcPct val="100000"/>
              </a:lnSpc>
              <a:spcBef>
                <a:spcPts val="0"/>
              </a:spcBef>
              <a:spcAft>
                <a:spcPts val="0"/>
              </a:spcAft>
              <a:buClr>
                <a:schemeClr val="dk2"/>
              </a:buClr>
              <a:buSzPts val="4200"/>
              <a:buNone/>
              <a:defRPr sz="4200">
                <a:solidFill>
                  <a:schemeClr val="dk2"/>
                </a:solidFill>
              </a:defRPr>
            </a:lvl3pPr>
            <a:lvl4pPr lvl="3" algn="l">
              <a:lnSpc>
                <a:spcPct val="100000"/>
              </a:lnSpc>
              <a:spcBef>
                <a:spcPts val="0"/>
              </a:spcBef>
              <a:spcAft>
                <a:spcPts val="0"/>
              </a:spcAft>
              <a:buClr>
                <a:schemeClr val="dk2"/>
              </a:buClr>
              <a:buSzPts val="4200"/>
              <a:buNone/>
              <a:defRPr sz="4200">
                <a:solidFill>
                  <a:schemeClr val="dk2"/>
                </a:solidFill>
              </a:defRPr>
            </a:lvl4pPr>
            <a:lvl5pPr lvl="4" algn="l">
              <a:lnSpc>
                <a:spcPct val="100000"/>
              </a:lnSpc>
              <a:spcBef>
                <a:spcPts val="0"/>
              </a:spcBef>
              <a:spcAft>
                <a:spcPts val="0"/>
              </a:spcAft>
              <a:buClr>
                <a:schemeClr val="dk2"/>
              </a:buClr>
              <a:buSzPts val="4200"/>
              <a:buNone/>
              <a:defRPr sz="4200">
                <a:solidFill>
                  <a:schemeClr val="dk2"/>
                </a:solidFill>
              </a:defRPr>
            </a:lvl5pPr>
            <a:lvl6pPr lvl="5" algn="l">
              <a:lnSpc>
                <a:spcPct val="100000"/>
              </a:lnSpc>
              <a:spcBef>
                <a:spcPts val="0"/>
              </a:spcBef>
              <a:spcAft>
                <a:spcPts val="0"/>
              </a:spcAft>
              <a:buClr>
                <a:schemeClr val="dk2"/>
              </a:buClr>
              <a:buSzPts val="4200"/>
              <a:buNone/>
              <a:defRPr sz="4200">
                <a:solidFill>
                  <a:schemeClr val="dk2"/>
                </a:solidFill>
              </a:defRPr>
            </a:lvl6pPr>
            <a:lvl7pPr lvl="6" algn="l">
              <a:lnSpc>
                <a:spcPct val="100000"/>
              </a:lnSpc>
              <a:spcBef>
                <a:spcPts val="0"/>
              </a:spcBef>
              <a:spcAft>
                <a:spcPts val="0"/>
              </a:spcAft>
              <a:buClr>
                <a:schemeClr val="dk2"/>
              </a:buClr>
              <a:buSzPts val="4200"/>
              <a:buNone/>
              <a:defRPr sz="4200">
                <a:solidFill>
                  <a:schemeClr val="dk2"/>
                </a:solidFill>
              </a:defRPr>
            </a:lvl7pPr>
            <a:lvl8pPr lvl="7" algn="l">
              <a:lnSpc>
                <a:spcPct val="100000"/>
              </a:lnSpc>
              <a:spcBef>
                <a:spcPts val="0"/>
              </a:spcBef>
              <a:spcAft>
                <a:spcPts val="0"/>
              </a:spcAft>
              <a:buClr>
                <a:schemeClr val="dk2"/>
              </a:buClr>
              <a:buSzPts val="4200"/>
              <a:buNone/>
              <a:defRPr sz="4200">
                <a:solidFill>
                  <a:schemeClr val="dk2"/>
                </a:solidFill>
              </a:defRPr>
            </a:lvl8pPr>
            <a:lvl9pPr lvl="8" algn="l">
              <a:lnSpc>
                <a:spcPct val="100000"/>
              </a:lnSpc>
              <a:spcBef>
                <a:spcPts val="0"/>
              </a:spcBef>
              <a:spcAft>
                <a:spcPts val="0"/>
              </a:spcAft>
              <a:buClr>
                <a:schemeClr val="dk2"/>
              </a:buClr>
              <a:buSzPts val="4200"/>
              <a:buNone/>
              <a:defRPr sz="4200">
                <a:solidFill>
                  <a:schemeClr val="dk2"/>
                </a:solidFill>
              </a:defRPr>
            </a:lvl9pPr>
          </a:lstStyle>
          <a:p/>
        </p:txBody>
      </p:sp>
      <p:sp>
        <p:nvSpPr>
          <p:cNvPr id="11" name="Google Shape;11;p2"/>
          <p:cNvSpPr txBox="1"/>
          <p:nvPr>
            <p:ph idx="1" type="subTitle"/>
          </p:nvPr>
        </p:nvSpPr>
        <p:spPr>
          <a:xfrm>
            <a:off x="3400862" y="3172900"/>
            <a:ext cx="4818600" cy="5412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pic>
        <p:nvPicPr>
          <p:cNvPr id="12" name="Google Shape;12;p2"/>
          <p:cNvPicPr preferRelativeResize="0"/>
          <p:nvPr/>
        </p:nvPicPr>
        <p:blipFill rotWithShape="1">
          <a:blip r:embed="rId3">
            <a:alphaModFix/>
          </a:blip>
          <a:srcRect b="0" l="0" r="0" t="0"/>
          <a:stretch/>
        </p:blipFill>
        <p:spPr>
          <a:xfrm>
            <a:off x="3400739" y="225313"/>
            <a:ext cx="2342523" cy="245925"/>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11"/>
          <p:cNvSpPr/>
          <p:nvPr/>
        </p:nvSpPr>
        <p:spPr>
          <a:xfrm>
            <a:off x="0" y="0"/>
            <a:ext cx="4572000" cy="5143500"/>
          </a:xfrm>
          <a:prstGeom prst="rect">
            <a:avLst/>
          </a:prstGeom>
          <a:solidFill>
            <a:srgbClr val="FAF9F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3" name="Google Shape;63;p11"/>
          <p:cNvSpPr txBox="1"/>
          <p:nvPr>
            <p:ph type="title"/>
          </p:nvPr>
        </p:nvSpPr>
        <p:spPr>
          <a:xfrm>
            <a:off x="730000" y="556650"/>
            <a:ext cx="3300900" cy="16872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Clr>
                <a:srgbClr val="79BCE7"/>
              </a:buClr>
              <a:buSzPts val="2600"/>
              <a:buNone/>
              <a:defRPr sz="2600">
                <a:solidFill>
                  <a:srgbClr val="79BCE7"/>
                </a:solidFill>
              </a:defRPr>
            </a:lvl1pPr>
            <a:lvl2pPr lvl="1" algn="l">
              <a:lnSpc>
                <a:spcPct val="100000"/>
              </a:lnSpc>
              <a:spcBef>
                <a:spcPts val="0"/>
              </a:spcBef>
              <a:spcAft>
                <a:spcPts val="0"/>
              </a:spcAft>
              <a:buClr>
                <a:srgbClr val="4A4A4A"/>
              </a:buClr>
              <a:buSzPts val="2600"/>
              <a:buNone/>
              <a:defRPr sz="2600">
                <a:solidFill>
                  <a:srgbClr val="4A4A4A"/>
                </a:solidFill>
              </a:defRPr>
            </a:lvl2pPr>
            <a:lvl3pPr lvl="2" algn="l">
              <a:lnSpc>
                <a:spcPct val="100000"/>
              </a:lnSpc>
              <a:spcBef>
                <a:spcPts val="0"/>
              </a:spcBef>
              <a:spcAft>
                <a:spcPts val="0"/>
              </a:spcAft>
              <a:buClr>
                <a:srgbClr val="4A4A4A"/>
              </a:buClr>
              <a:buSzPts val="2600"/>
              <a:buNone/>
              <a:defRPr sz="2600">
                <a:solidFill>
                  <a:srgbClr val="4A4A4A"/>
                </a:solidFill>
              </a:defRPr>
            </a:lvl3pPr>
            <a:lvl4pPr lvl="3" algn="l">
              <a:lnSpc>
                <a:spcPct val="100000"/>
              </a:lnSpc>
              <a:spcBef>
                <a:spcPts val="0"/>
              </a:spcBef>
              <a:spcAft>
                <a:spcPts val="0"/>
              </a:spcAft>
              <a:buClr>
                <a:srgbClr val="4A4A4A"/>
              </a:buClr>
              <a:buSzPts val="2600"/>
              <a:buNone/>
              <a:defRPr sz="2600">
                <a:solidFill>
                  <a:srgbClr val="4A4A4A"/>
                </a:solidFill>
              </a:defRPr>
            </a:lvl4pPr>
            <a:lvl5pPr lvl="4" algn="l">
              <a:lnSpc>
                <a:spcPct val="100000"/>
              </a:lnSpc>
              <a:spcBef>
                <a:spcPts val="0"/>
              </a:spcBef>
              <a:spcAft>
                <a:spcPts val="0"/>
              </a:spcAft>
              <a:buClr>
                <a:srgbClr val="4A4A4A"/>
              </a:buClr>
              <a:buSzPts val="2600"/>
              <a:buNone/>
              <a:defRPr sz="2600">
                <a:solidFill>
                  <a:srgbClr val="4A4A4A"/>
                </a:solidFill>
              </a:defRPr>
            </a:lvl5pPr>
            <a:lvl6pPr lvl="5" algn="l">
              <a:lnSpc>
                <a:spcPct val="100000"/>
              </a:lnSpc>
              <a:spcBef>
                <a:spcPts val="0"/>
              </a:spcBef>
              <a:spcAft>
                <a:spcPts val="0"/>
              </a:spcAft>
              <a:buClr>
                <a:srgbClr val="4A4A4A"/>
              </a:buClr>
              <a:buSzPts val="2600"/>
              <a:buNone/>
              <a:defRPr sz="2600">
                <a:solidFill>
                  <a:srgbClr val="4A4A4A"/>
                </a:solidFill>
              </a:defRPr>
            </a:lvl6pPr>
            <a:lvl7pPr lvl="6" algn="l">
              <a:lnSpc>
                <a:spcPct val="100000"/>
              </a:lnSpc>
              <a:spcBef>
                <a:spcPts val="0"/>
              </a:spcBef>
              <a:spcAft>
                <a:spcPts val="0"/>
              </a:spcAft>
              <a:buClr>
                <a:srgbClr val="4A4A4A"/>
              </a:buClr>
              <a:buSzPts val="2600"/>
              <a:buNone/>
              <a:defRPr sz="2600">
                <a:solidFill>
                  <a:srgbClr val="4A4A4A"/>
                </a:solidFill>
              </a:defRPr>
            </a:lvl7pPr>
            <a:lvl8pPr lvl="7" algn="l">
              <a:lnSpc>
                <a:spcPct val="100000"/>
              </a:lnSpc>
              <a:spcBef>
                <a:spcPts val="0"/>
              </a:spcBef>
              <a:spcAft>
                <a:spcPts val="0"/>
              </a:spcAft>
              <a:buClr>
                <a:srgbClr val="4A4A4A"/>
              </a:buClr>
              <a:buSzPts val="2600"/>
              <a:buNone/>
              <a:defRPr sz="2600">
                <a:solidFill>
                  <a:srgbClr val="4A4A4A"/>
                </a:solidFill>
              </a:defRPr>
            </a:lvl8pPr>
            <a:lvl9pPr lvl="8" algn="l">
              <a:lnSpc>
                <a:spcPct val="100000"/>
              </a:lnSpc>
              <a:spcBef>
                <a:spcPts val="0"/>
              </a:spcBef>
              <a:spcAft>
                <a:spcPts val="0"/>
              </a:spcAft>
              <a:buClr>
                <a:srgbClr val="4A4A4A"/>
              </a:buClr>
              <a:buSzPts val="2600"/>
              <a:buNone/>
              <a:defRPr sz="2600">
                <a:solidFill>
                  <a:srgbClr val="4A4A4A"/>
                </a:solidFill>
              </a:defRPr>
            </a:lvl9pPr>
          </a:lstStyle>
          <a:p/>
        </p:txBody>
      </p:sp>
      <p:sp>
        <p:nvSpPr>
          <p:cNvPr id="64" name="Google Shape;64;p11"/>
          <p:cNvSpPr txBox="1"/>
          <p:nvPr>
            <p:ph idx="1" type="subTitle"/>
          </p:nvPr>
        </p:nvSpPr>
        <p:spPr>
          <a:xfrm>
            <a:off x="724950" y="2628125"/>
            <a:ext cx="3300900" cy="7590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1600"/>
              <a:buNone/>
              <a:defRPr sz="1600"/>
            </a:lvl1pPr>
            <a:lvl2pPr lvl="1" algn="l">
              <a:lnSpc>
                <a:spcPct val="100000"/>
              </a:lnSpc>
              <a:spcBef>
                <a:spcPts val="0"/>
              </a:spcBef>
              <a:spcAft>
                <a:spcPts val="0"/>
              </a:spcAft>
              <a:buSzPts val="1600"/>
              <a:buNone/>
              <a:defRPr sz="1600"/>
            </a:lvl2pPr>
            <a:lvl3pPr lvl="2" algn="l">
              <a:lnSpc>
                <a:spcPct val="100000"/>
              </a:lnSpc>
              <a:spcBef>
                <a:spcPts val="0"/>
              </a:spcBef>
              <a:spcAft>
                <a:spcPts val="0"/>
              </a:spcAft>
              <a:buSzPts val="1600"/>
              <a:buNone/>
              <a:defRPr sz="1600"/>
            </a:lvl3pPr>
            <a:lvl4pPr lvl="3" algn="l">
              <a:lnSpc>
                <a:spcPct val="100000"/>
              </a:lnSpc>
              <a:spcBef>
                <a:spcPts val="0"/>
              </a:spcBef>
              <a:spcAft>
                <a:spcPts val="0"/>
              </a:spcAft>
              <a:buSzPts val="1600"/>
              <a:buNone/>
              <a:defRPr sz="1600"/>
            </a:lvl4pPr>
            <a:lvl5pPr lvl="4" algn="l">
              <a:lnSpc>
                <a:spcPct val="100000"/>
              </a:lnSpc>
              <a:spcBef>
                <a:spcPts val="0"/>
              </a:spcBef>
              <a:spcAft>
                <a:spcPts val="0"/>
              </a:spcAft>
              <a:buSzPts val="1600"/>
              <a:buNone/>
              <a:defRPr sz="1600"/>
            </a:lvl5pPr>
            <a:lvl6pPr lvl="5" algn="l">
              <a:lnSpc>
                <a:spcPct val="100000"/>
              </a:lnSpc>
              <a:spcBef>
                <a:spcPts val="0"/>
              </a:spcBef>
              <a:spcAft>
                <a:spcPts val="0"/>
              </a:spcAft>
              <a:buSzPts val="1600"/>
              <a:buNone/>
              <a:defRPr sz="1600"/>
            </a:lvl6pPr>
            <a:lvl7pPr lvl="6" algn="l">
              <a:lnSpc>
                <a:spcPct val="100000"/>
              </a:lnSpc>
              <a:spcBef>
                <a:spcPts val="0"/>
              </a:spcBef>
              <a:spcAft>
                <a:spcPts val="0"/>
              </a:spcAft>
              <a:buSzPts val="1600"/>
              <a:buNone/>
              <a:defRPr sz="1600"/>
            </a:lvl7pPr>
            <a:lvl8pPr lvl="7" algn="l">
              <a:lnSpc>
                <a:spcPct val="100000"/>
              </a:lnSpc>
              <a:spcBef>
                <a:spcPts val="0"/>
              </a:spcBef>
              <a:spcAft>
                <a:spcPts val="0"/>
              </a:spcAft>
              <a:buSzPts val="1600"/>
              <a:buNone/>
              <a:defRPr sz="1600"/>
            </a:lvl8pPr>
            <a:lvl9pPr lvl="8" algn="l">
              <a:lnSpc>
                <a:spcPct val="100000"/>
              </a:lnSpc>
              <a:spcBef>
                <a:spcPts val="0"/>
              </a:spcBef>
              <a:spcAft>
                <a:spcPts val="0"/>
              </a:spcAft>
              <a:buSzPts val="1600"/>
              <a:buNone/>
              <a:defRPr sz="1600"/>
            </a:lvl9pPr>
          </a:lstStyle>
          <a:p/>
        </p:txBody>
      </p:sp>
      <p:sp>
        <p:nvSpPr>
          <p:cNvPr id="65" name="Google Shape;65;p11"/>
          <p:cNvSpPr txBox="1"/>
          <p:nvPr>
            <p:ph idx="2" type="body"/>
          </p:nvPr>
        </p:nvSpPr>
        <p:spPr>
          <a:xfrm>
            <a:off x="5174225" y="556650"/>
            <a:ext cx="3374400" cy="3821400"/>
          </a:xfrm>
          <a:prstGeom prst="rect">
            <a:avLst/>
          </a:prstGeom>
          <a:noFill/>
          <a:ln>
            <a:noFill/>
          </a:ln>
        </p:spPr>
        <p:txBody>
          <a:bodyPr anchorCtr="0" anchor="ctr" bIns="91425" lIns="91425" spcFirstLastPara="1" rIns="91425" wrap="square" tIns="91425">
            <a:noAutofit/>
          </a:bodyPr>
          <a:lstStyle>
            <a:lvl1pPr indent="-323850" lvl="0" marL="457200" algn="l">
              <a:lnSpc>
                <a:spcPct val="115000"/>
              </a:lnSpc>
              <a:spcBef>
                <a:spcPts val="0"/>
              </a:spcBef>
              <a:spcAft>
                <a:spcPts val="0"/>
              </a:spcAft>
              <a:buSzPts val="1500"/>
              <a:buChar char="●"/>
              <a:defRPr/>
            </a:lvl1pPr>
            <a:lvl2pPr indent="-323850" lvl="1" marL="914400" algn="l">
              <a:lnSpc>
                <a:spcPct val="115000"/>
              </a:lnSpc>
              <a:spcBef>
                <a:spcPts val="1600"/>
              </a:spcBef>
              <a:spcAft>
                <a:spcPts val="0"/>
              </a:spcAft>
              <a:buSzPts val="1500"/>
              <a:buChar char="○"/>
              <a:defRPr/>
            </a:lvl2pPr>
            <a:lvl3pPr indent="-323850" lvl="2" marL="1371600" algn="l">
              <a:lnSpc>
                <a:spcPct val="115000"/>
              </a:lnSpc>
              <a:spcBef>
                <a:spcPts val="1600"/>
              </a:spcBef>
              <a:spcAft>
                <a:spcPts val="0"/>
              </a:spcAft>
              <a:buSzPts val="1500"/>
              <a:buChar char="■"/>
              <a:defRPr/>
            </a:lvl3pPr>
            <a:lvl4pPr indent="-323850" lvl="3" marL="1828800" algn="l">
              <a:lnSpc>
                <a:spcPct val="115000"/>
              </a:lnSpc>
              <a:spcBef>
                <a:spcPts val="1600"/>
              </a:spcBef>
              <a:spcAft>
                <a:spcPts val="0"/>
              </a:spcAft>
              <a:buSzPts val="1500"/>
              <a:buChar char="●"/>
              <a:defRPr/>
            </a:lvl4pPr>
            <a:lvl5pPr indent="-323850" lvl="4" marL="2286000" algn="l">
              <a:lnSpc>
                <a:spcPct val="115000"/>
              </a:lnSpc>
              <a:spcBef>
                <a:spcPts val="1600"/>
              </a:spcBef>
              <a:spcAft>
                <a:spcPts val="0"/>
              </a:spcAft>
              <a:buSzPts val="1500"/>
              <a:buChar char="○"/>
              <a:defRPr/>
            </a:lvl5pPr>
            <a:lvl6pPr indent="-323850" lvl="5" marL="2743200" algn="l">
              <a:lnSpc>
                <a:spcPct val="115000"/>
              </a:lnSpc>
              <a:spcBef>
                <a:spcPts val="1600"/>
              </a:spcBef>
              <a:spcAft>
                <a:spcPts val="0"/>
              </a:spcAft>
              <a:buSzPts val="1500"/>
              <a:buChar char="■"/>
              <a:defRPr/>
            </a:lvl6pPr>
            <a:lvl7pPr indent="-323850" lvl="6" marL="3200400" algn="l">
              <a:lnSpc>
                <a:spcPct val="115000"/>
              </a:lnSpc>
              <a:spcBef>
                <a:spcPts val="1600"/>
              </a:spcBef>
              <a:spcAft>
                <a:spcPts val="0"/>
              </a:spcAft>
              <a:buSzPts val="1500"/>
              <a:buChar char="●"/>
              <a:defRPr/>
            </a:lvl7pPr>
            <a:lvl8pPr indent="-323850" lvl="7" marL="3657600" algn="l">
              <a:lnSpc>
                <a:spcPct val="115000"/>
              </a:lnSpc>
              <a:spcBef>
                <a:spcPts val="1600"/>
              </a:spcBef>
              <a:spcAft>
                <a:spcPts val="0"/>
              </a:spcAft>
              <a:buSzPts val="1500"/>
              <a:buChar char="○"/>
              <a:defRPr/>
            </a:lvl8pPr>
            <a:lvl9pPr indent="-323850" lvl="8" marL="4114800" algn="l">
              <a:lnSpc>
                <a:spcPct val="115000"/>
              </a:lnSpc>
              <a:spcBef>
                <a:spcPts val="1600"/>
              </a:spcBef>
              <a:spcAft>
                <a:spcPts val="1600"/>
              </a:spcAft>
              <a:buSzPts val="1500"/>
              <a:buChar char="■"/>
              <a:defRPr/>
            </a:lvl9pPr>
          </a:lstStyle>
          <a:p/>
        </p:txBody>
      </p:sp>
      <p:cxnSp>
        <p:nvCxnSpPr>
          <p:cNvPr id="66" name="Google Shape;66;p11"/>
          <p:cNvCxnSpPr/>
          <p:nvPr/>
        </p:nvCxnSpPr>
        <p:spPr>
          <a:xfrm>
            <a:off x="841500" y="2394100"/>
            <a:ext cx="3858000" cy="0"/>
          </a:xfrm>
          <a:prstGeom prst="straightConnector1">
            <a:avLst/>
          </a:prstGeom>
          <a:noFill/>
          <a:ln cap="flat" cmpd="sng" w="28575">
            <a:solidFill>
              <a:srgbClr val="FFFFFF"/>
            </a:solidFill>
            <a:prstDash val="solid"/>
            <a:round/>
            <a:headEnd len="sm" w="sm" type="none"/>
            <a:tailEnd len="sm" w="sm" type="none"/>
          </a:ln>
        </p:spPr>
      </p:cxnSp>
      <p:pic>
        <p:nvPicPr>
          <p:cNvPr id="67" name="Google Shape;67;p11"/>
          <p:cNvPicPr preferRelativeResize="0"/>
          <p:nvPr/>
        </p:nvPicPr>
        <p:blipFill rotWithShape="1">
          <a:blip r:embed="rId2">
            <a:alphaModFix/>
          </a:blip>
          <a:srcRect b="0" l="0" r="0" t="0"/>
          <a:stretch/>
        </p:blipFill>
        <p:spPr>
          <a:xfrm>
            <a:off x="7231013" y="4684934"/>
            <a:ext cx="1601623" cy="168150"/>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ideo with points">
  <p:cSld name="CAPTION_ONLY">
    <p:bg>
      <p:bgPr>
        <a:solidFill>
          <a:srgbClr val="4A4A4A"/>
        </a:solidFill>
      </p:bgPr>
    </p:bg>
    <p:spTree>
      <p:nvGrpSpPr>
        <p:cNvPr id="68" name="Shape 68"/>
        <p:cNvGrpSpPr/>
        <p:nvPr/>
      </p:nvGrpSpPr>
      <p:grpSpPr>
        <a:xfrm>
          <a:off x="0" y="0"/>
          <a:ext cx="0" cy="0"/>
          <a:chOff x="0" y="0"/>
          <a:chExt cx="0" cy="0"/>
        </a:xfrm>
      </p:grpSpPr>
      <p:sp>
        <p:nvSpPr>
          <p:cNvPr id="69" name="Google Shape;69;p12"/>
          <p:cNvSpPr txBox="1"/>
          <p:nvPr>
            <p:ph idx="1" type="body"/>
          </p:nvPr>
        </p:nvSpPr>
        <p:spPr>
          <a:xfrm>
            <a:off x="6617700" y="1168025"/>
            <a:ext cx="2215200" cy="3509400"/>
          </a:xfrm>
          <a:prstGeom prst="rect">
            <a:avLst/>
          </a:prstGeom>
          <a:noFill/>
          <a:ln>
            <a:noFill/>
          </a:ln>
        </p:spPr>
        <p:txBody>
          <a:bodyPr anchorCtr="0" anchor="t" bIns="91425" lIns="91425" spcFirstLastPara="1" rIns="91425" wrap="square" tIns="91425">
            <a:noAutofit/>
          </a:bodyPr>
          <a:lstStyle>
            <a:lvl1pPr indent="-323850" lvl="0" marL="457200" algn="l">
              <a:lnSpc>
                <a:spcPct val="100000"/>
              </a:lnSpc>
              <a:spcBef>
                <a:spcPts val="0"/>
              </a:spcBef>
              <a:spcAft>
                <a:spcPts val="0"/>
              </a:spcAft>
              <a:buClr>
                <a:srgbClr val="9DDCF9"/>
              </a:buClr>
              <a:buSzPts val="1500"/>
              <a:buChar char="▸"/>
              <a:defRPr>
                <a:solidFill>
                  <a:srgbClr val="FFFFFF"/>
                </a:solidFill>
              </a:defRPr>
            </a:lvl1pPr>
          </a:lstStyle>
          <a:p/>
        </p:txBody>
      </p:sp>
      <p:pic>
        <p:nvPicPr>
          <p:cNvPr id="70" name="Google Shape;70;p12"/>
          <p:cNvPicPr preferRelativeResize="0"/>
          <p:nvPr/>
        </p:nvPicPr>
        <p:blipFill rotWithShape="1">
          <a:blip r:embed="rId2">
            <a:alphaModFix/>
          </a:blip>
          <a:srcRect b="0" l="0" r="0" t="0"/>
          <a:stretch/>
        </p:blipFill>
        <p:spPr>
          <a:xfrm>
            <a:off x="7231013" y="4684934"/>
            <a:ext cx="1601623" cy="168150"/>
          </a:xfrm>
          <a:prstGeom prst="rect">
            <a:avLst/>
          </a:prstGeom>
          <a:noFill/>
          <a:ln>
            <a:noFill/>
          </a:ln>
        </p:spPr>
      </p:pic>
      <p:sp>
        <p:nvSpPr>
          <p:cNvPr id="71" name="Google Shape;71;p12"/>
          <p:cNvSpPr txBox="1"/>
          <p:nvPr/>
        </p:nvSpPr>
        <p:spPr>
          <a:xfrm>
            <a:off x="6617700" y="4799100"/>
            <a:ext cx="2526300" cy="344400"/>
          </a:xfrm>
          <a:prstGeom prst="rect">
            <a:avLst/>
          </a:prstGeom>
          <a:noFill/>
          <a:ln>
            <a:noFill/>
          </a:ln>
        </p:spPr>
        <p:txBody>
          <a:bodyPr anchorCtr="0" anchor="t" bIns="91425" lIns="91425" spcFirstLastPara="1" rIns="91425" wrap="square" tIns="91425">
            <a:noAutofit/>
          </a:bodyPr>
          <a:lstStyle/>
          <a:p>
            <a:pPr indent="0" lvl="0" marL="0" marR="0" rtl="0" algn="r">
              <a:lnSpc>
                <a:spcPct val="100000"/>
              </a:lnSpc>
              <a:spcBef>
                <a:spcPts val="0"/>
              </a:spcBef>
              <a:spcAft>
                <a:spcPts val="0"/>
              </a:spcAft>
              <a:buClr>
                <a:srgbClr val="000000"/>
              </a:buClr>
              <a:buSzPts val="900"/>
              <a:buFont typeface="Arial"/>
              <a:buNone/>
            </a:pPr>
            <a:r>
              <a:rPr b="0" i="0" lang="en" sz="900" u="none" cap="none" strike="noStrike">
                <a:solidFill>
                  <a:srgbClr val="FFFFFF"/>
                </a:solidFill>
                <a:latin typeface="Arial"/>
                <a:ea typeface="Arial"/>
                <a:cs typeface="Arial"/>
                <a:sym typeface="Arial"/>
              </a:rPr>
              <a:t>© SOPHIA INSTITUTE FOR TEACHERS</a:t>
            </a:r>
            <a:endParaRPr b="0" i="0" sz="900" u="none" cap="none" strike="noStrike">
              <a:solidFill>
                <a:srgbClr val="FFFFFF"/>
              </a:solidFill>
              <a:latin typeface="Arial"/>
              <a:ea typeface="Arial"/>
              <a:cs typeface="Arial"/>
              <a:sym typeface="Arial"/>
            </a:endParaRPr>
          </a:p>
        </p:txBody>
      </p:sp>
      <p:sp>
        <p:nvSpPr>
          <p:cNvPr id="72" name="Google Shape;72;p12"/>
          <p:cNvSpPr txBox="1"/>
          <p:nvPr>
            <p:ph type="title"/>
          </p:nvPr>
        </p:nvSpPr>
        <p:spPr>
          <a:xfrm>
            <a:off x="296200" y="480450"/>
            <a:ext cx="8536500" cy="5352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Clr>
                <a:srgbClr val="FFFFFF"/>
              </a:buClr>
              <a:buSzPts val="2600"/>
              <a:buNone/>
              <a:defRPr sz="2600">
                <a:solidFill>
                  <a:srgbClr val="FFFFFF"/>
                </a:solidFill>
              </a:defRPr>
            </a:lvl1pPr>
            <a:lvl2pPr lvl="1" algn="ctr">
              <a:lnSpc>
                <a:spcPct val="100000"/>
              </a:lnSpc>
              <a:spcBef>
                <a:spcPts val="0"/>
              </a:spcBef>
              <a:spcAft>
                <a:spcPts val="0"/>
              </a:spcAft>
              <a:buClr>
                <a:srgbClr val="FFFFFF"/>
              </a:buClr>
              <a:buSzPts val="2600"/>
              <a:buNone/>
              <a:defRPr sz="2600">
                <a:solidFill>
                  <a:srgbClr val="FFFFFF"/>
                </a:solidFill>
              </a:defRPr>
            </a:lvl2pPr>
            <a:lvl3pPr lvl="2" algn="ctr">
              <a:lnSpc>
                <a:spcPct val="100000"/>
              </a:lnSpc>
              <a:spcBef>
                <a:spcPts val="0"/>
              </a:spcBef>
              <a:spcAft>
                <a:spcPts val="0"/>
              </a:spcAft>
              <a:buClr>
                <a:srgbClr val="FFFFFF"/>
              </a:buClr>
              <a:buSzPts val="2600"/>
              <a:buNone/>
              <a:defRPr sz="2600">
                <a:solidFill>
                  <a:srgbClr val="FFFFFF"/>
                </a:solidFill>
              </a:defRPr>
            </a:lvl3pPr>
            <a:lvl4pPr lvl="3" algn="ctr">
              <a:lnSpc>
                <a:spcPct val="100000"/>
              </a:lnSpc>
              <a:spcBef>
                <a:spcPts val="0"/>
              </a:spcBef>
              <a:spcAft>
                <a:spcPts val="0"/>
              </a:spcAft>
              <a:buClr>
                <a:srgbClr val="FFFFFF"/>
              </a:buClr>
              <a:buSzPts val="2600"/>
              <a:buNone/>
              <a:defRPr sz="2600">
                <a:solidFill>
                  <a:srgbClr val="FFFFFF"/>
                </a:solidFill>
              </a:defRPr>
            </a:lvl4pPr>
            <a:lvl5pPr lvl="4" algn="ctr">
              <a:lnSpc>
                <a:spcPct val="100000"/>
              </a:lnSpc>
              <a:spcBef>
                <a:spcPts val="0"/>
              </a:spcBef>
              <a:spcAft>
                <a:spcPts val="0"/>
              </a:spcAft>
              <a:buClr>
                <a:srgbClr val="FFFFFF"/>
              </a:buClr>
              <a:buSzPts val="2600"/>
              <a:buNone/>
              <a:defRPr sz="2600">
                <a:solidFill>
                  <a:srgbClr val="FFFFFF"/>
                </a:solidFill>
              </a:defRPr>
            </a:lvl5pPr>
            <a:lvl6pPr lvl="5" algn="ctr">
              <a:lnSpc>
                <a:spcPct val="100000"/>
              </a:lnSpc>
              <a:spcBef>
                <a:spcPts val="0"/>
              </a:spcBef>
              <a:spcAft>
                <a:spcPts val="0"/>
              </a:spcAft>
              <a:buClr>
                <a:srgbClr val="FFFFFF"/>
              </a:buClr>
              <a:buSzPts val="2600"/>
              <a:buNone/>
              <a:defRPr sz="2600">
                <a:solidFill>
                  <a:srgbClr val="FFFFFF"/>
                </a:solidFill>
              </a:defRPr>
            </a:lvl6pPr>
            <a:lvl7pPr lvl="6" algn="ctr">
              <a:lnSpc>
                <a:spcPct val="100000"/>
              </a:lnSpc>
              <a:spcBef>
                <a:spcPts val="0"/>
              </a:spcBef>
              <a:spcAft>
                <a:spcPts val="0"/>
              </a:spcAft>
              <a:buClr>
                <a:srgbClr val="FFFFFF"/>
              </a:buClr>
              <a:buSzPts val="2600"/>
              <a:buNone/>
              <a:defRPr sz="2600">
                <a:solidFill>
                  <a:srgbClr val="FFFFFF"/>
                </a:solidFill>
              </a:defRPr>
            </a:lvl7pPr>
            <a:lvl8pPr lvl="7" algn="ctr">
              <a:lnSpc>
                <a:spcPct val="100000"/>
              </a:lnSpc>
              <a:spcBef>
                <a:spcPts val="0"/>
              </a:spcBef>
              <a:spcAft>
                <a:spcPts val="0"/>
              </a:spcAft>
              <a:buClr>
                <a:srgbClr val="FFFFFF"/>
              </a:buClr>
              <a:buSzPts val="2600"/>
              <a:buNone/>
              <a:defRPr sz="2600">
                <a:solidFill>
                  <a:srgbClr val="FFFFFF"/>
                </a:solidFill>
              </a:defRPr>
            </a:lvl8pPr>
            <a:lvl9pPr lvl="8" algn="ctr">
              <a:lnSpc>
                <a:spcPct val="100000"/>
              </a:lnSpc>
              <a:spcBef>
                <a:spcPts val="0"/>
              </a:spcBef>
              <a:spcAft>
                <a:spcPts val="0"/>
              </a:spcAft>
              <a:buClr>
                <a:srgbClr val="FFFFFF"/>
              </a:buClr>
              <a:buSzPts val="2600"/>
              <a:buNone/>
              <a:defRPr sz="2600">
                <a:solidFill>
                  <a:srgbClr val="FFFFFF"/>
                </a:solidFill>
              </a:defRPr>
            </a:lvl9pPr>
          </a:lstStyle>
          <a:p/>
        </p:txBody>
      </p:sp>
      <p:sp>
        <p:nvSpPr>
          <p:cNvPr id="73" name="Google Shape;73;p12"/>
          <p:cNvSpPr/>
          <p:nvPr/>
        </p:nvSpPr>
        <p:spPr>
          <a:xfrm>
            <a:off x="0" y="0"/>
            <a:ext cx="9144000" cy="83400"/>
          </a:xfrm>
          <a:prstGeom prst="rect">
            <a:avLst/>
          </a:prstGeom>
          <a:solidFill>
            <a:srgbClr val="9DDCF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3"/>
          <p:cNvSpPr/>
          <p:nvPr/>
        </p:nvSpPr>
        <p:spPr>
          <a:xfrm>
            <a:off x="0" y="0"/>
            <a:ext cx="9144000" cy="83400"/>
          </a:xfrm>
          <a:prstGeom prst="rect">
            <a:avLst/>
          </a:prstGeom>
          <a:solidFill>
            <a:srgbClr val="79BCE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 name="Google Shape;15;p3"/>
          <p:cNvSpPr txBox="1"/>
          <p:nvPr>
            <p:ph type="title"/>
          </p:nvPr>
        </p:nvSpPr>
        <p:spPr>
          <a:xfrm>
            <a:off x="729450" y="632850"/>
            <a:ext cx="7688700" cy="5352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600"/>
              <a:buNone/>
              <a:defRPr sz="2600"/>
            </a:lvl1pPr>
            <a:lvl2pPr lvl="1" algn="l">
              <a:lnSpc>
                <a:spcPct val="100000"/>
              </a:lnSpc>
              <a:spcBef>
                <a:spcPts val="0"/>
              </a:spcBef>
              <a:spcAft>
                <a:spcPts val="0"/>
              </a:spcAft>
              <a:buClr>
                <a:schemeClr val="dk2"/>
              </a:buClr>
              <a:buSzPts val="2600"/>
              <a:buNone/>
              <a:defRPr sz="2600">
                <a:solidFill>
                  <a:schemeClr val="dk2"/>
                </a:solidFill>
              </a:defRPr>
            </a:lvl2pPr>
            <a:lvl3pPr lvl="2" algn="l">
              <a:lnSpc>
                <a:spcPct val="100000"/>
              </a:lnSpc>
              <a:spcBef>
                <a:spcPts val="0"/>
              </a:spcBef>
              <a:spcAft>
                <a:spcPts val="0"/>
              </a:spcAft>
              <a:buClr>
                <a:schemeClr val="dk2"/>
              </a:buClr>
              <a:buSzPts val="2600"/>
              <a:buNone/>
              <a:defRPr sz="2600">
                <a:solidFill>
                  <a:schemeClr val="dk2"/>
                </a:solidFill>
              </a:defRPr>
            </a:lvl3pPr>
            <a:lvl4pPr lvl="3" algn="l">
              <a:lnSpc>
                <a:spcPct val="100000"/>
              </a:lnSpc>
              <a:spcBef>
                <a:spcPts val="0"/>
              </a:spcBef>
              <a:spcAft>
                <a:spcPts val="0"/>
              </a:spcAft>
              <a:buClr>
                <a:schemeClr val="dk2"/>
              </a:buClr>
              <a:buSzPts val="2600"/>
              <a:buNone/>
              <a:defRPr sz="2600">
                <a:solidFill>
                  <a:schemeClr val="dk2"/>
                </a:solidFill>
              </a:defRPr>
            </a:lvl4pPr>
            <a:lvl5pPr lvl="4" algn="l">
              <a:lnSpc>
                <a:spcPct val="100000"/>
              </a:lnSpc>
              <a:spcBef>
                <a:spcPts val="0"/>
              </a:spcBef>
              <a:spcAft>
                <a:spcPts val="0"/>
              </a:spcAft>
              <a:buClr>
                <a:schemeClr val="dk2"/>
              </a:buClr>
              <a:buSzPts val="2600"/>
              <a:buNone/>
              <a:defRPr sz="2600">
                <a:solidFill>
                  <a:schemeClr val="dk2"/>
                </a:solidFill>
              </a:defRPr>
            </a:lvl5pPr>
            <a:lvl6pPr lvl="5" algn="l">
              <a:lnSpc>
                <a:spcPct val="100000"/>
              </a:lnSpc>
              <a:spcBef>
                <a:spcPts val="0"/>
              </a:spcBef>
              <a:spcAft>
                <a:spcPts val="0"/>
              </a:spcAft>
              <a:buClr>
                <a:schemeClr val="dk2"/>
              </a:buClr>
              <a:buSzPts val="2600"/>
              <a:buNone/>
              <a:defRPr sz="2600">
                <a:solidFill>
                  <a:schemeClr val="dk2"/>
                </a:solidFill>
              </a:defRPr>
            </a:lvl6pPr>
            <a:lvl7pPr lvl="6" algn="l">
              <a:lnSpc>
                <a:spcPct val="100000"/>
              </a:lnSpc>
              <a:spcBef>
                <a:spcPts val="0"/>
              </a:spcBef>
              <a:spcAft>
                <a:spcPts val="0"/>
              </a:spcAft>
              <a:buClr>
                <a:schemeClr val="dk2"/>
              </a:buClr>
              <a:buSzPts val="2600"/>
              <a:buNone/>
              <a:defRPr sz="2600">
                <a:solidFill>
                  <a:schemeClr val="dk2"/>
                </a:solidFill>
              </a:defRPr>
            </a:lvl7pPr>
            <a:lvl8pPr lvl="7" algn="l">
              <a:lnSpc>
                <a:spcPct val="100000"/>
              </a:lnSpc>
              <a:spcBef>
                <a:spcPts val="0"/>
              </a:spcBef>
              <a:spcAft>
                <a:spcPts val="0"/>
              </a:spcAft>
              <a:buClr>
                <a:schemeClr val="dk2"/>
              </a:buClr>
              <a:buSzPts val="2600"/>
              <a:buNone/>
              <a:defRPr sz="2600">
                <a:solidFill>
                  <a:schemeClr val="dk2"/>
                </a:solidFill>
              </a:defRPr>
            </a:lvl8pPr>
            <a:lvl9pPr lvl="8" algn="l">
              <a:lnSpc>
                <a:spcPct val="100000"/>
              </a:lnSpc>
              <a:spcBef>
                <a:spcPts val="0"/>
              </a:spcBef>
              <a:spcAft>
                <a:spcPts val="0"/>
              </a:spcAft>
              <a:buClr>
                <a:schemeClr val="dk2"/>
              </a:buClr>
              <a:buSzPts val="2600"/>
              <a:buNone/>
              <a:defRPr sz="2600">
                <a:solidFill>
                  <a:schemeClr val="dk2"/>
                </a:solidFill>
              </a:defRPr>
            </a:lvl9pPr>
          </a:lstStyle>
          <a:p/>
        </p:txBody>
      </p:sp>
      <p:sp>
        <p:nvSpPr>
          <p:cNvPr id="16" name="Google Shape;16;p3"/>
          <p:cNvSpPr txBox="1"/>
          <p:nvPr>
            <p:ph idx="1" type="body"/>
          </p:nvPr>
        </p:nvSpPr>
        <p:spPr>
          <a:xfrm>
            <a:off x="729450" y="1393075"/>
            <a:ext cx="7688700" cy="3209400"/>
          </a:xfrm>
          <a:prstGeom prst="rect">
            <a:avLst/>
          </a:prstGeom>
          <a:noFill/>
          <a:ln>
            <a:noFill/>
          </a:ln>
        </p:spPr>
        <p:txBody>
          <a:bodyPr anchorCtr="0" anchor="t" bIns="91425" lIns="91425" spcFirstLastPara="1" rIns="91425" wrap="square" tIns="91425">
            <a:noAutofit/>
          </a:bodyPr>
          <a:lstStyle>
            <a:lvl1pPr indent="-323850" lvl="0" marL="457200" algn="l">
              <a:lnSpc>
                <a:spcPct val="115000"/>
              </a:lnSpc>
              <a:spcBef>
                <a:spcPts val="0"/>
              </a:spcBef>
              <a:spcAft>
                <a:spcPts val="0"/>
              </a:spcAft>
              <a:buSzPts val="1500"/>
              <a:buChar char="●"/>
              <a:defRPr/>
            </a:lvl1pPr>
            <a:lvl2pPr indent="-323850" lvl="1" marL="914400" algn="l">
              <a:lnSpc>
                <a:spcPct val="115000"/>
              </a:lnSpc>
              <a:spcBef>
                <a:spcPts val="1600"/>
              </a:spcBef>
              <a:spcAft>
                <a:spcPts val="0"/>
              </a:spcAft>
              <a:buSzPts val="1500"/>
              <a:buChar char="○"/>
              <a:defRPr/>
            </a:lvl2pPr>
            <a:lvl3pPr indent="-323850" lvl="2" marL="1371600" algn="l">
              <a:lnSpc>
                <a:spcPct val="115000"/>
              </a:lnSpc>
              <a:spcBef>
                <a:spcPts val="1600"/>
              </a:spcBef>
              <a:spcAft>
                <a:spcPts val="0"/>
              </a:spcAft>
              <a:buSzPts val="1500"/>
              <a:buChar char="■"/>
              <a:defRPr/>
            </a:lvl3pPr>
            <a:lvl4pPr indent="-323850" lvl="3" marL="1828800" algn="l">
              <a:lnSpc>
                <a:spcPct val="115000"/>
              </a:lnSpc>
              <a:spcBef>
                <a:spcPts val="1600"/>
              </a:spcBef>
              <a:spcAft>
                <a:spcPts val="0"/>
              </a:spcAft>
              <a:buSzPts val="1500"/>
              <a:buChar char="●"/>
              <a:defRPr/>
            </a:lvl4pPr>
            <a:lvl5pPr indent="-323850" lvl="4" marL="2286000" algn="l">
              <a:lnSpc>
                <a:spcPct val="115000"/>
              </a:lnSpc>
              <a:spcBef>
                <a:spcPts val="1600"/>
              </a:spcBef>
              <a:spcAft>
                <a:spcPts val="0"/>
              </a:spcAft>
              <a:buSzPts val="1500"/>
              <a:buChar char="○"/>
              <a:defRPr/>
            </a:lvl5pPr>
            <a:lvl6pPr indent="-323850" lvl="5" marL="2743200" algn="l">
              <a:lnSpc>
                <a:spcPct val="115000"/>
              </a:lnSpc>
              <a:spcBef>
                <a:spcPts val="1600"/>
              </a:spcBef>
              <a:spcAft>
                <a:spcPts val="0"/>
              </a:spcAft>
              <a:buSzPts val="1500"/>
              <a:buChar char="■"/>
              <a:defRPr/>
            </a:lvl6pPr>
            <a:lvl7pPr indent="-323850" lvl="6" marL="3200400" algn="l">
              <a:lnSpc>
                <a:spcPct val="115000"/>
              </a:lnSpc>
              <a:spcBef>
                <a:spcPts val="1600"/>
              </a:spcBef>
              <a:spcAft>
                <a:spcPts val="0"/>
              </a:spcAft>
              <a:buSzPts val="1500"/>
              <a:buChar char="●"/>
              <a:defRPr/>
            </a:lvl7pPr>
            <a:lvl8pPr indent="-323850" lvl="7" marL="3657600" algn="l">
              <a:lnSpc>
                <a:spcPct val="115000"/>
              </a:lnSpc>
              <a:spcBef>
                <a:spcPts val="1600"/>
              </a:spcBef>
              <a:spcAft>
                <a:spcPts val="0"/>
              </a:spcAft>
              <a:buSzPts val="1500"/>
              <a:buChar char="○"/>
              <a:defRPr/>
            </a:lvl8pPr>
            <a:lvl9pPr indent="-323850" lvl="8" marL="4114800" algn="l">
              <a:lnSpc>
                <a:spcPct val="115000"/>
              </a:lnSpc>
              <a:spcBef>
                <a:spcPts val="1600"/>
              </a:spcBef>
              <a:spcAft>
                <a:spcPts val="1600"/>
              </a:spcAft>
              <a:buSzPts val="1500"/>
              <a:buChar char="■"/>
              <a:defRPr/>
            </a:lvl9pPr>
          </a:lstStyle>
          <a:p/>
        </p:txBody>
      </p:sp>
      <p:sp>
        <p:nvSpPr>
          <p:cNvPr id="17" name="Google Shape;17;p3"/>
          <p:cNvSpPr/>
          <p:nvPr/>
        </p:nvSpPr>
        <p:spPr>
          <a:xfrm>
            <a:off x="0" y="76200"/>
            <a:ext cx="9144000" cy="45300"/>
          </a:xfrm>
          <a:prstGeom prst="rect">
            <a:avLst/>
          </a:prstGeom>
          <a:solidFill>
            <a:srgbClr val="F6F3E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8" name="Google Shape;18;p3"/>
          <p:cNvPicPr preferRelativeResize="0"/>
          <p:nvPr/>
        </p:nvPicPr>
        <p:blipFill rotWithShape="1">
          <a:blip r:embed="rId2">
            <a:alphaModFix/>
          </a:blip>
          <a:srcRect b="0" l="0" r="0" t="0"/>
          <a:stretch/>
        </p:blipFill>
        <p:spPr>
          <a:xfrm>
            <a:off x="7231013" y="4684934"/>
            <a:ext cx="1601623" cy="16815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divider" type="secHead">
  <p:cSld name="SECTION_HEADER">
    <p:bg>
      <p:bgPr>
        <a:solidFill>
          <a:srgbClr val="79BCE7"/>
        </a:solidFill>
      </p:bgPr>
    </p:bg>
    <p:spTree>
      <p:nvGrpSpPr>
        <p:cNvPr id="19" name="Shape 19"/>
        <p:cNvGrpSpPr/>
        <p:nvPr/>
      </p:nvGrpSpPr>
      <p:grpSpPr>
        <a:xfrm>
          <a:off x="0" y="0"/>
          <a:ext cx="0" cy="0"/>
          <a:chOff x="0" y="0"/>
          <a:chExt cx="0" cy="0"/>
        </a:xfrm>
      </p:grpSpPr>
      <p:sp>
        <p:nvSpPr>
          <p:cNvPr id="20" name="Google Shape;20;p4"/>
          <p:cNvSpPr txBox="1"/>
          <p:nvPr>
            <p:ph type="title"/>
          </p:nvPr>
        </p:nvSpPr>
        <p:spPr>
          <a:xfrm>
            <a:off x="729450" y="479950"/>
            <a:ext cx="7688400" cy="15186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Clr>
                <a:schemeClr val="lt1"/>
              </a:buClr>
              <a:buSzPts val="3600"/>
              <a:buNone/>
              <a:defRPr sz="3600">
                <a:solidFill>
                  <a:schemeClr val="lt1"/>
                </a:solidFill>
              </a:defRPr>
            </a:lvl1pPr>
            <a:lvl2pPr lvl="1" algn="l">
              <a:lnSpc>
                <a:spcPct val="100000"/>
              </a:lnSpc>
              <a:spcBef>
                <a:spcPts val="0"/>
              </a:spcBef>
              <a:spcAft>
                <a:spcPts val="0"/>
              </a:spcAft>
              <a:buClr>
                <a:schemeClr val="lt1"/>
              </a:buClr>
              <a:buSzPts val="3600"/>
              <a:buNone/>
              <a:defRPr sz="3600">
                <a:solidFill>
                  <a:schemeClr val="lt1"/>
                </a:solidFill>
              </a:defRPr>
            </a:lvl2pPr>
            <a:lvl3pPr lvl="2" algn="l">
              <a:lnSpc>
                <a:spcPct val="100000"/>
              </a:lnSpc>
              <a:spcBef>
                <a:spcPts val="0"/>
              </a:spcBef>
              <a:spcAft>
                <a:spcPts val="0"/>
              </a:spcAft>
              <a:buClr>
                <a:schemeClr val="lt1"/>
              </a:buClr>
              <a:buSzPts val="3600"/>
              <a:buNone/>
              <a:defRPr sz="3600">
                <a:solidFill>
                  <a:schemeClr val="lt1"/>
                </a:solidFill>
              </a:defRPr>
            </a:lvl3pPr>
            <a:lvl4pPr lvl="3" algn="l">
              <a:lnSpc>
                <a:spcPct val="100000"/>
              </a:lnSpc>
              <a:spcBef>
                <a:spcPts val="0"/>
              </a:spcBef>
              <a:spcAft>
                <a:spcPts val="0"/>
              </a:spcAft>
              <a:buClr>
                <a:schemeClr val="lt1"/>
              </a:buClr>
              <a:buSzPts val="3600"/>
              <a:buNone/>
              <a:defRPr sz="3600">
                <a:solidFill>
                  <a:schemeClr val="lt1"/>
                </a:solidFill>
              </a:defRPr>
            </a:lvl4pPr>
            <a:lvl5pPr lvl="4" algn="l">
              <a:lnSpc>
                <a:spcPct val="100000"/>
              </a:lnSpc>
              <a:spcBef>
                <a:spcPts val="0"/>
              </a:spcBef>
              <a:spcAft>
                <a:spcPts val="0"/>
              </a:spcAft>
              <a:buClr>
                <a:schemeClr val="lt1"/>
              </a:buClr>
              <a:buSzPts val="3600"/>
              <a:buNone/>
              <a:defRPr sz="3600">
                <a:solidFill>
                  <a:schemeClr val="lt1"/>
                </a:solidFill>
              </a:defRPr>
            </a:lvl5pPr>
            <a:lvl6pPr lvl="5" algn="l">
              <a:lnSpc>
                <a:spcPct val="100000"/>
              </a:lnSpc>
              <a:spcBef>
                <a:spcPts val="0"/>
              </a:spcBef>
              <a:spcAft>
                <a:spcPts val="0"/>
              </a:spcAft>
              <a:buClr>
                <a:schemeClr val="lt1"/>
              </a:buClr>
              <a:buSzPts val="3600"/>
              <a:buNone/>
              <a:defRPr sz="3600">
                <a:solidFill>
                  <a:schemeClr val="lt1"/>
                </a:solidFill>
              </a:defRPr>
            </a:lvl6pPr>
            <a:lvl7pPr lvl="6" algn="l">
              <a:lnSpc>
                <a:spcPct val="100000"/>
              </a:lnSpc>
              <a:spcBef>
                <a:spcPts val="0"/>
              </a:spcBef>
              <a:spcAft>
                <a:spcPts val="0"/>
              </a:spcAft>
              <a:buClr>
                <a:schemeClr val="lt1"/>
              </a:buClr>
              <a:buSzPts val="3600"/>
              <a:buNone/>
              <a:defRPr sz="3600">
                <a:solidFill>
                  <a:schemeClr val="lt1"/>
                </a:solidFill>
              </a:defRPr>
            </a:lvl7pPr>
            <a:lvl8pPr lvl="7" algn="l">
              <a:lnSpc>
                <a:spcPct val="100000"/>
              </a:lnSpc>
              <a:spcBef>
                <a:spcPts val="0"/>
              </a:spcBef>
              <a:spcAft>
                <a:spcPts val="0"/>
              </a:spcAft>
              <a:buClr>
                <a:schemeClr val="lt1"/>
              </a:buClr>
              <a:buSzPts val="3600"/>
              <a:buNone/>
              <a:defRPr sz="3600">
                <a:solidFill>
                  <a:schemeClr val="lt1"/>
                </a:solidFill>
              </a:defRPr>
            </a:lvl8pPr>
            <a:lvl9pPr lvl="8" algn="l">
              <a:lnSpc>
                <a:spcPct val="100000"/>
              </a:lnSpc>
              <a:spcBef>
                <a:spcPts val="0"/>
              </a:spcBef>
              <a:spcAft>
                <a:spcPts val="0"/>
              </a:spcAft>
              <a:buClr>
                <a:schemeClr val="lt1"/>
              </a:buClr>
              <a:buSzPts val="3600"/>
              <a:buNone/>
              <a:defRPr sz="3600">
                <a:solidFill>
                  <a:schemeClr val="lt1"/>
                </a:solidFill>
              </a:defRPr>
            </a:lvl9pPr>
          </a:lstStyle>
          <a:p/>
        </p:txBody>
      </p:sp>
      <p:pic>
        <p:nvPicPr>
          <p:cNvPr id="21" name="Google Shape;21;p4"/>
          <p:cNvPicPr preferRelativeResize="0"/>
          <p:nvPr/>
        </p:nvPicPr>
        <p:blipFill rotWithShape="1">
          <a:blip r:embed="rId2">
            <a:alphaModFix/>
          </a:blip>
          <a:srcRect b="0" l="0" r="0" t="0"/>
          <a:stretch/>
        </p:blipFill>
        <p:spPr>
          <a:xfrm>
            <a:off x="7231013" y="4684934"/>
            <a:ext cx="1601623" cy="168150"/>
          </a:xfrm>
          <a:prstGeom prst="rect">
            <a:avLst/>
          </a:prstGeom>
          <a:noFill/>
          <a:ln>
            <a:noFill/>
          </a:ln>
        </p:spPr>
      </p:pic>
      <p:sp>
        <p:nvSpPr>
          <p:cNvPr id="22" name="Google Shape;22;p4"/>
          <p:cNvSpPr txBox="1"/>
          <p:nvPr/>
        </p:nvSpPr>
        <p:spPr>
          <a:xfrm>
            <a:off x="6617700" y="4799100"/>
            <a:ext cx="2526300" cy="344400"/>
          </a:xfrm>
          <a:prstGeom prst="rect">
            <a:avLst/>
          </a:prstGeom>
          <a:noFill/>
          <a:ln>
            <a:noFill/>
          </a:ln>
        </p:spPr>
        <p:txBody>
          <a:bodyPr anchorCtr="0" anchor="t" bIns="91425" lIns="91425" spcFirstLastPara="1" rIns="91425" wrap="square" tIns="91425">
            <a:noAutofit/>
          </a:bodyPr>
          <a:lstStyle/>
          <a:p>
            <a:pPr indent="0" lvl="0" marL="0" marR="0" rtl="0" algn="r">
              <a:lnSpc>
                <a:spcPct val="100000"/>
              </a:lnSpc>
              <a:spcBef>
                <a:spcPts val="0"/>
              </a:spcBef>
              <a:spcAft>
                <a:spcPts val="0"/>
              </a:spcAft>
              <a:buClr>
                <a:srgbClr val="000000"/>
              </a:buClr>
              <a:buSzPts val="900"/>
              <a:buFont typeface="Arial"/>
              <a:buNone/>
            </a:pPr>
            <a:r>
              <a:rPr b="0" i="0" lang="en" sz="900" u="none" cap="none" strike="noStrike">
                <a:solidFill>
                  <a:srgbClr val="FFFFFF"/>
                </a:solidFill>
                <a:latin typeface="Arial"/>
                <a:ea typeface="Arial"/>
                <a:cs typeface="Arial"/>
                <a:sym typeface="Arial"/>
              </a:rPr>
              <a:t>© SOPHIA INSTITUTE FOR TEACHERS</a:t>
            </a:r>
            <a:endParaRPr b="0" i="0" sz="900" u="none" cap="none" strike="noStrike">
              <a:solidFill>
                <a:srgbClr val="FFFFFF"/>
              </a:solidFill>
              <a:latin typeface="Arial"/>
              <a:ea typeface="Arial"/>
              <a:cs typeface="Arial"/>
              <a:sym typeface="Arial"/>
            </a:endParaRPr>
          </a:p>
        </p:txBody>
      </p:sp>
      <p:cxnSp>
        <p:nvCxnSpPr>
          <p:cNvPr id="23" name="Google Shape;23;p4"/>
          <p:cNvCxnSpPr/>
          <p:nvPr/>
        </p:nvCxnSpPr>
        <p:spPr>
          <a:xfrm>
            <a:off x="0" y="2241700"/>
            <a:ext cx="7848900" cy="0"/>
          </a:xfrm>
          <a:prstGeom prst="straightConnector1">
            <a:avLst/>
          </a:prstGeom>
          <a:noFill/>
          <a:ln cap="flat" cmpd="sng" w="28575">
            <a:solidFill>
              <a:srgbClr val="9DDCF9"/>
            </a:solidFill>
            <a:prstDash val="solid"/>
            <a:round/>
            <a:headEnd len="sm" w="sm" type="none"/>
            <a:tailEnd len="sm" w="sm" type="none"/>
          </a:ln>
        </p:spPr>
      </p:cxnSp>
      <p:sp>
        <p:nvSpPr>
          <p:cNvPr id="24" name="Google Shape;24;p4"/>
          <p:cNvSpPr txBox="1"/>
          <p:nvPr>
            <p:ph idx="1" type="body"/>
          </p:nvPr>
        </p:nvSpPr>
        <p:spPr>
          <a:xfrm>
            <a:off x="724950" y="2708525"/>
            <a:ext cx="7697400" cy="1655100"/>
          </a:xfrm>
          <a:prstGeom prst="rect">
            <a:avLst/>
          </a:prstGeom>
          <a:noFill/>
          <a:ln>
            <a:noFill/>
          </a:ln>
        </p:spPr>
        <p:txBody>
          <a:bodyPr anchorCtr="0" anchor="t" bIns="91425" lIns="91425" spcFirstLastPara="1" rIns="91425" wrap="square" tIns="91425">
            <a:noAutofit/>
          </a:bodyPr>
          <a:lstStyle>
            <a:lvl1pPr indent="-323850" lvl="0" marL="457200" algn="l">
              <a:lnSpc>
                <a:spcPct val="100000"/>
              </a:lnSpc>
              <a:spcBef>
                <a:spcPts val="0"/>
              </a:spcBef>
              <a:spcAft>
                <a:spcPts val="0"/>
              </a:spcAft>
              <a:buClr>
                <a:srgbClr val="FAF9F5"/>
              </a:buClr>
              <a:buSzPts val="1500"/>
              <a:buChar char="▸"/>
              <a:defRPr>
                <a:solidFill>
                  <a:srgbClr val="FAF9F5"/>
                </a:solidFill>
              </a:defRPr>
            </a:lvl1pPr>
            <a:lvl2pPr indent="-323850" lvl="1" marL="914400" algn="l">
              <a:lnSpc>
                <a:spcPct val="100000"/>
              </a:lnSpc>
              <a:spcBef>
                <a:spcPts val="0"/>
              </a:spcBef>
              <a:spcAft>
                <a:spcPts val="0"/>
              </a:spcAft>
              <a:buClr>
                <a:srgbClr val="FAF9F5"/>
              </a:buClr>
              <a:buSzPts val="1500"/>
              <a:buChar char="●"/>
              <a:defRPr>
                <a:solidFill>
                  <a:srgbClr val="FAF9F5"/>
                </a:solidFill>
              </a:defRPr>
            </a:lvl2pPr>
            <a:lvl3pPr indent="-323850" lvl="2" marL="1371600" algn="l">
              <a:lnSpc>
                <a:spcPct val="100000"/>
              </a:lnSpc>
              <a:spcBef>
                <a:spcPts val="0"/>
              </a:spcBef>
              <a:spcAft>
                <a:spcPts val="0"/>
              </a:spcAft>
              <a:buClr>
                <a:srgbClr val="FAF9F5"/>
              </a:buClr>
              <a:buSzPts val="1500"/>
              <a:buChar char="■"/>
              <a:defRPr>
                <a:solidFill>
                  <a:srgbClr val="FAF9F5"/>
                </a:solidFill>
              </a:defRPr>
            </a:lvl3pPr>
            <a:lvl4pPr indent="-323850" lvl="3" marL="1828800" algn="l">
              <a:lnSpc>
                <a:spcPct val="100000"/>
              </a:lnSpc>
              <a:spcBef>
                <a:spcPts val="0"/>
              </a:spcBef>
              <a:spcAft>
                <a:spcPts val="0"/>
              </a:spcAft>
              <a:buClr>
                <a:srgbClr val="FAF9F5"/>
              </a:buClr>
              <a:buSzPts val="1500"/>
              <a:buChar char="●"/>
              <a:defRPr>
                <a:solidFill>
                  <a:srgbClr val="FAF9F5"/>
                </a:solidFill>
              </a:defRPr>
            </a:lvl4pPr>
            <a:lvl5pPr indent="-323850" lvl="4" marL="2286000" algn="l">
              <a:lnSpc>
                <a:spcPct val="100000"/>
              </a:lnSpc>
              <a:spcBef>
                <a:spcPts val="0"/>
              </a:spcBef>
              <a:spcAft>
                <a:spcPts val="0"/>
              </a:spcAft>
              <a:buClr>
                <a:srgbClr val="FAF9F5"/>
              </a:buClr>
              <a:buSzPts val="1500"/>
              <a:buChar char="○"/>
              <a:defRPr>
                <a:solidFill>
                  <a:srgbClr val="FAF9F5"/>
                </a:solidFill>
              </a:defRPr>
            </a:lvl5pPr>
            <a:lvl6pPr indent="-323850" lvl="5" marL="2743200" algn="l">
              <a:lnSpc>
                <a:spcPct val="100000"/>
              </a:lnSpc>
              <a:spcBef>
                <a:spcPts val="0"/>
              </a:spcBef>
              <a:spcAft>
                <a:spcPts val="0"/>
              </a:spcAft>
              <a:buClr>
                <a:srgbClr val="FAF9F5"/>
              </a:buClr>
              <a:buSzPts val="1500"/>
              <a:buChar char="■"/>
              <a:defRPr>
                <a:solidFill>
                  <a:srgbClr val="FAF9F5"/>
                </a:solidFill>
              </a:defRPr>
            </a:lvl6pPr>
            <a:lvl7pPr indent="-323850" lvl="6" marL="3200400" algn="l">
              <a:lnSpc>
                <a:spcPct val="100000"/>
              </a:lnSpc>
              <a:spcBef>
                <a:spcPts val="0"/>
              </a:spcBef>
              <a:spcAft>
                <a:spcPts val="0"/>
              </a:spcAft>
              <a:buClr>
                <a:srgbClr val="FAF9F5"/>
              </a:buClr>
              <a:buSzPts val="1500"/>
              <a:buChar char="●"/>
              <a:defRPr>
                <a:solidFill>
                  <a:srgbClr val="FAF9F5"/>
                </a:solidFill>
              </a:defRPr>
            </a:lvl7pPr>
            <a:lvl8pPr indent="-323850" lvl="7" marL="3657600" algn="l">
              <a:lnSpc>
                <a:spcPct val="100000"/>
              </a:lnSpc>
              <a:spcBef>
                <a:spcPts val="0"/>
              </a:spcBef>
              <a:spcAft>
                <a:spcPts val="0"/>
              </a:spcAft>
              <a:buClr>
                <a:srgbClr val="FAF9F5"/>
              </a:buClr>
              <a:buSzPts val="1500"/>
              <a:buChar char="○"/>
              <a:defRPr>
                <a:solidFill>
                  <a:srgbClr val="FAF9F5"/>
                </a:solidFill>
              </a:defRPr>
            </a:lvl8pPr>
            <a:lvl9pPr indent="-323850" lvl="8" marL="4114800" algn="l">
              <a:lnSpc>
                <a:spcPct val="100000"/>
              </a:lnSpc>
              <a:spcBef>
                <a:spcPts val="0"/>
              </a:spcBef>
              <a:spcAft>
                <a:spcPts val="0"/>
              </a:spcAft>
              <a:buClr>
                <a:srgbClr val="FAF9F5"/>
              </a:buClr>
              <a:buSzPts val="1500"/>
              <a:buChar char="■"/>
              <a:defRPr>
                <a:solidFill>
                  <a:srgbClr val="FAF9F5"/>
                </a:solidFil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sp>
        <p:nvSpPr>
          <p:cNvPr id="26" name="Google Shape;26;p5"/>
          <p:cNvSpPr txBox="1"/>
          <p:nvPr>
            <p:ph type="title"/>
          </p:nvPr>
        </p:nvSpPr>
        <p:spPr>
          <a:xfrm>
            <a:off x="729450" y="632850"/>
            <a:ext cx="7688400" cy="5352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600"/>
              <a:buNone/>
              <a:defRPr sz="2600"/>
            </a:lvl1pPr>
            <a:lvl2pPr lvl="1" algn="l">
              <a:lnSpc>
                <a:spcPct val="100000"/>
              </a:lnSpc>
              <a:spcBef>
                <a:spcPts val="0"/>
              </a:spcBef>
              <a:spcAft>
                <a:spcPts val="0"/>
              </a:spcAft>
              <a:buClr>
                <a:srgbClr val="4A4A4A"/>
              </a:buClr>
              <a:buSzPts val="2600"/>
              <a:buNone/>
              <a:defRPr sz="2600">
                <a:solidFill>
                  <a:srgbClr val="4A4A4A"/>
                </a:solidFill>
              </a:defRPr>
            </a:lvl2pPr>
            <a:lvl3pPr lvl="2" algn="l">
              <a:lnSpc>
                <a:spcPct val="100000"/>
              </a:lnSpc>
              <a:spcBef>
                <a:spcPts val="0"/>
              </a:spcBef>
              <a:spcAft>
                <a:spcPts val="0"/>
              </a:spcAft>
              <a:buClr>
                <a:srgbClr val="4A4A4A"/>
              </a:buClr>
              <a:buSzPts val="2600"/>
              <a:buNone/>
              <a:defRPr sz="2600">
                <a:solidFill>
                  <a:srgbClr val="4A4A4A"/>
                </a:solidFill>
              </a:defRPr>
            </a:lvl3pPr>
            <a:lvl4pPr lvl="3" algn="l">
              <a:lnSpc>
                <a:spcPct val="100000"/>
              </a:lnSpc>
              <a:spcBef>
                <a:spcPts val="0"/>
              </a:spcBef>
              <a:spcAft>
                <a:spcPts val="0"/>
              </a:spcAft>
              <a:buClr>
                <a:srgbClr val="4A4A4A"/>
              </a:buClr>
              <a:buSzPts val="2600"/>
              <a:buNone/>
              <a:defRPr sz="2600">
                <a:solidFill>
                  <a:srgbClr val="4A4A4A"/>
                </a:solidFill>
              </a:defRPr>
            </a:lvl4pPr>
            <a:lvl5pPr lvl="4" algn="l">
              <a:lnSpc>
                <a:spcPct val="100000"/>
              </a:lnSpc>
              <a:spcBef>
                <a:spcPts val="0"/>
              </a:spcBef>
              <a:spcAft>
                <a:spcPts val="0"/>
              </a:spcAft>
              <a:buClr>
                <a:srgbClr val="4A4A4A"/>
              </a:buClr>
              <a:buSzPts val="2600"/>
              <a:buNone/>
              <a:defRPr sz="2600">
                <a:solidFill>
                  <a:srgbClr val="4A4A4A"/>
                </a:solidFill>
              </a:defRPr>
            </a:lvl5pPr>
            <a:lvl6pPr lvl="5" algn="l">
              <a:lnSpc>
                <a:spcPct val="100000"/>
              </a:lnSpc>
              <a:spcBef>
                <a:spcPts val="0"/>
              </a:spcBef>
              <a:spcAft>
                <a:spcPts val="0"/>
              </a:spcAft>
              <a:buClr>
                <a:srgbClr val="4A4A4A"/>
              </a:buClr>
              <a:buSzPts val="2600"/>
              <a:buNone/>
              <a:defRPr sz="2600">
                <a:solidFill>
                  <a:srgbClr val="4A4A4A"/>
                </a:solidFill>
              </a:defRPr>
            </a:lvl6pPr>
            <a:lvl7pPr lvl="6" algn="l">
              <a:lnSpc>
                <a:spcPct val="100000"/>
              </a:lnSpc>
              <a:spcBef>
                <a:spcPts val="0"/>
              </a:spcBef>
              <a:spcAft>
                <a:spcPts val="0"/>
              </a:spcAft>
              <a:buClr>
                <a:srgbClr val="4A4A4A"/>
              </a:buClr>
              <a:buSzPts val="2600"/>
              <a:buNone/>
              <a:defRPr sz="2600">
                <a:solidFill>
                  <a:srgbClr val="4A4A4A"/>
                </a:solidFill>
              </a:defRPr>
            </a:lvl7pPr>
            <a:lvl8pPr lvl="7" algn="l">
              <a:lnSpc>
                <a:spcPct val="100000"/>
              </a:lnSpc>
              <a:spcBef>
                <a:spcPts val="0"/>
              </a:spcBef>
              <a:spcAft>
                <a:spcPts val="0"/>
              </a:spcAft>
              <a:buClr>
                <a:srgbClr val="4A4A4A"/>
              </a:buClr>
              <a:buSzPts val="2600"/>
              <a:buNone/>
              <a:defRPr sz="2600">
                <a:solidFill>
                  <a:srgbClr val="4A4A4A"/>
                </a:solidFill>
              </a:defRPr>
            </a:lvl8pPr>
            <a:lvl9pPr lvl="8" algn="l">
              <a:lnSpc>
                <a:spcPct val="100000"/>
              </a:lnSpc>
              <a:spcBef>
                <a:spcPts val="0"/>
              </a:spcBef>
              <a:spcAft>
                <a:spcPts val="0"/>
              </a:spcAft>
              <a:buClr>
                <a:srgbClr val="4A4A4A"/>
              </a:buClr>
              <a:buSzPts val="2600"/>
              <a:buNone/>
              <a:defRPr sz="2600">
                <a:solidFill>
                  <a:srgbClr val="4A4A4A"/>
                </a:solidFill>
              </a:defRPr>
            </a:lvl9pPr>
          </a:lstStyle>
          <a:p/>
        </p:txBody>
      </p:sp>
      <p:sp>
        <p:nvSpPr>
          <p:cNvPr id="27" name="Google Shape;27;p5"/>
          <p:cNvSpPr txBox="1"/>
          <p:nvPr>
            <p:ph idx="1" type="body"/>
          </p:nvPr>
        </p:nvSpPr>
        <p:spPr>
          <a:xfrm>
            <a:off x="729325" y="1393075"/>
            <a:ext cx="3774300" cy="3054600"/>
          </a:xfrm>
          <a:prstGeom prst="rect">
            <a:avLst/>
          </a:prstGeom>
          <a:noFill/>
          <a:ln>
            <a:noFill/>
          </a:ln>
        </p:spPr>
        <p:txBody>
          <a:bodyPr anchorCtr="0" anchor="t" bIns="91425" lIns="91425" spcFirstLastPara="1" rIns="91425" wrap="square" tIns="91425">
            <a:noAutofit/>
          </a:bodyPr>
          <a:lstStyle>
            <a:lvl1pPr indent="-323850" lvl="0" marL="457200" algn="l">
              <a:lnSpc>
                <a:spcPct val="115000"/>
              </a:lnSpc>
              <a:spcBef>
                <a:spcPts val="0"/>
              </a:spcBef>
              <a:spcAft>
                <a:spcPts val="0"/>
              </a:spcAft>
              <a:buSzPts val="1500"/>
              <a:buChar char="●"/>
              <a:defRPr/>
            </a:lvl1pPr>
            <a:lvl2pPr indent="-323850" lvl="1" marL="914400" algn="l">
              <a:lnSpc>
                <a:spcPct val="115000"/>
              </a:lnSpc>
              <a:spcBef>
                <a:spcPts val="1600"/>
              </a:spcBef>
              <a:spcAft>
                <a:spcPts val="0"/>
              </a:spcAft>
              <a:buSzPts val="1500"/>
              <a:buChar char="○"/>
              <a:defRPr/>
            </a:lvl2pPr>
            <a:lvl3pPr indent="-323850" lvl="2" marL="1371600" algn="l">
              <a:lnSpc>
                <a:spcPct val="115000"/>
              </a:lnSpc>
              <a:spcBef>
                <a:spcPts val="1600"/>
              </a:spcBef>
              <a:spcAft>
                <a:spcPts val="0"/>
              </a:spcAft>
              <a:buSzPts val="1500"/>
              <a:buChar char="■"/>
              <a:defRPr/>
            </a:lvl3pPr>
            <a:lvl4pPr indent="-323850" lvl="3" marL="1828800" algn="l">
              <a:lnSpc>
                <a:spcPct val="115000"/>
              </a:lnSpc>
              <a:spcBef>
                <a:spcPts val="1600"/>
              </a:spcBef>
              <a:spcAft>
                <a:spcPts val="0"/>
              </a:spcAft>
              <a:buSzPts val="1500"/>
              <a:buChar char="●"/>
              <a:defRPr/>
            </a:lvl4pPr>
            <a:lvl5pPr indent="-323850" lvl="4" marL="2286000" algn="l">
              <a:lnSpc>
                <a:spcPct val="115000"/>
              </a:lnSpc>
              <a:spcBef>
                <a:spcPts val="1600"/>
              </a:spcBef>
              <a:spcAft>
                <a:spcPts val="0"/>
              </a:spcAft>
              <a:buSzPts val="1500"/>
              <a:buChar char="○"/>
              <a:defRPr/>
            </a:lvl5pPr>
            <a:lvl6pPr indent="-323850" lvl="5" marL="2743200" algn="l">
              <a:lnSpc>
                <a:spcPct val="115000"/>
              </a:lnSpc>
              <a:spcBef>
                <a:spcPts val="1600"/>
              </a:spcBef>
              <a:spcAft>
                <a:spcPts val="0"/>
              </a:spcAft>
              <a:buSzPts val="1500"/>
              <a:buChar char="■"/>
              <a:defRPr/>
            </a:lvl6pPr>
            <a:lvl7pPr indent="-323850" lvl="6" marL="3200400" algn="l">
              <a:lnSpc>
                <a:spcPct val="115000"/>
              </a:lnSpc>
              <a:spcBef>
                <a:spcPts val="1600"/>
              </a:spcBef>
              <a:spcAft>
                <a:spcPts val="0"/>
              </a:spcAft>
              <a:buSzPts val="1500"/>
              <a:buChar char="●"/>
              <a:defRPr/>
            </a:lvl7pPr>
            <a:lvl8pPr indent="-323850" lvl="7" marL="3657600" algn="l">
              <a:lnSpc>
                <a:spcPct val="115000"/>
              </a:lnSpc>
              <a:spcBef>
                <a:spcPts val="1600"/>
              </a:spcBef>
              <a:spcAft>
                <a:spcPts val="0"/>
              </a:spcAft>
              <a:buSzPts val="1500"/>
              <a:buChar char="○"/>
              <a:defRPr/>
            </a:lvl8pPr>
            <a:lvl9pPr indent="-323850" lvl="8" marL="4114800" algn="l">
              <a:lnSpc>
                <a:spcPct val="115000"/>
              </a:lnSpc>
              <a:spcBef>
                <a:spcPts val="1600"/>
              </a:spcBef>
              <a:spcAft>
                <a:spcPts val="1600"/>
              </a:spcAft>
              <a:buSzPts val="1500"/>
              <a:buChar char="■"/>
              <a:defRPr/>
            </a:lvl9pPr>
          </a:lstStyle>
          <a:p/>
        </p:txBody>
      </p:sp>
      <p:sp>
        <p:nvSpPr>
          <p:cNvPr id="28" name="Google Shape;28;p5"/>
          <p:cNvSpPr txBox="1"/>
          <p:nvPr>
            <p:ph idx="2" type="body"/>
          </p:nvPr>
        </p:nvSpPr>
        <p:spPr>
          <a:xfrm>
            <a:off x="4643602" y="1393075"/>
            <a:ext cx="3774300" cy="3054600"/>
          </a:xfrm>
          <a:prstGeom prst="rect">
            <a:avLst/>
          </a:prstGeom>
          <a:noFill/>
          <a:ln>
            <a:noFill/>
          </a:ln>
        </p:spPr>
        <p:txBody>
          <a:bodyPr anchorCtr="0" anchor="t" bIns="91425" lIns="91425" spcFirstLastPara="1" rIns="91425" wrap="square" tIns="91425">
            <a:noAutofit/>
          </a:bodyPr>
          <a:lstStyle>
            <a:lvl1pPr indent="-323850" lvl="0" marL="457200" algn="l">
              <a:lnSpc>
                <a:spcPct val="115000"/>
              </a:lnSpc>
              <a:spcBef>
                <a:spcPts val="0"/>
              </a:spcBef>
              <a:spcAft>
                <a:spcPts val="0"/>
              </a:spcAft>
              <a:buSzPts val="1500"/>
              <a:buChar char="●"/>
              <a:defRPr/>
            </a:lvl1pPr>
            <a:lvl2pPr indent="-323850" lvl="1" marL="914400" algn="l">
              <a:lnSpc>
                <a:spcPct val="115000"/>
              </a:lnSpc>
              <a:spcBef>
                <a:spcPts val="1600"/>
              </a:spcBef>
              <a:spcAft>
                <a:spcPts val="0"/>
              </a:spcAft>
              <a:buSzPts val="1500"/>
              <a:buChar char="○"/>
              <a:defRPr/>
            </a:lvl2pPr>
            <a:lvl3pPr indent="-323850" lvl="2" marL="1371600" algn="l">
              <a:lnSpc>
                <a:spcPct val="115000"/>
              </a:lnSpc>
              <a:spcBef>
                <a:spcPts val="1600"/>
              </a:spcBef>
              <a:spcAft>
                <a:spcPts val="0"/>
              </a:spcAft>
              <a:buSzPts val="1500"/>
              <a:buChar char="■"/>
              <a:defRPr/>
            </a:lvl3pPr>
            <a:lvl4pPr indent="-323850" lvl="3" marL="1828800" algn="l">
              <a:lnSpc>
                <a:spcPct val="115000"/>
              </a:lnSpc>
              <a:spcBef>
                <a:spcPts val="1600"/>
              </a:spcBef>
              <a:spcAft>
                <a:spcPts val="0"/>
              </a:spcAft>
              <a:buSzPts val="1500"/>
              <a:buChar char="●"/>
              <a:defRPr/>
            </a:lvl4pPr>
            <a:lvl5pPr indent="-323850" lvl="4" marL="2286000" algn="l">
              <a:lnSpc>
                <a:spcPct val="115000"/>
              </a:lnSpc>
              <a:spcBef>
                <a:spcPts val="1600"/>
              </a:spcBef>
              <a:spcAft>
                <a:spcPts val="0"/>
              </a:spcAft>
              <a:buSzPts val="1500"/>
              <a:buChar char="○"/>
              <a:defRPr/>
            </a:lvl5pPr>
            <a:lvl6pPr indent="-323850" lvl="5" marL="2743200" algn="l">
              <a:lnSpc>
                <a:spcPct val="115000"/>
              </a:lnSpc>
              <a:spcBef>
                <a:spcPts val="1600"/>
              </a:spcBef>
              <a:spcAft>
                <a:spcPts val="0"/>
              </a:spcAft>
              <a:buSzPts val="1500"/>
              <a:buChar char="■"/>
              <a:defRPr/>
            </a:lvl6pPr>
            <a:lvl7pPr indent="-323850" lvl="6" marL="3200400" algn="l">
              <a:lnSpc>
                <a:spcPct val="115000"/>
              </a:lnSpc>
              <a:spcBef>
                <a:spcPts val="1600"/>
              </a:spcBef>
              <a:spcAft>
                <a:spcPts val="0"/>
              </a:spcAft>
              <a:buSzPts val="1500"/>
              <a:buChar char="●"/>
              <a:defRPr/>
            </a:lvl7pPr>
            <a:lvl8pPr indent="-323850" lvl="7" marL="3657600" algn="l">
              <a:lnSpc>
                <a:spcPct val="115000"/>
              </a:lnSpc>
              <a:spcBef>
                <a:spcPts val="1600"/>
              </a:spcBef>
              <a:spcAft>
                <a:spcPts val="0"/>
              </a:spcAft>
              <a:buSzPts val="1500"/>
              <a:buChar char="○"/>
              <a:defRPr/>
            </a:lvl8pPr>
            <a:lvl9pPr indent="-323850" lvl="8" marL="4114800" algn="l">
              <a:lnSpc>
                <a:spcPct val="115000"/>
              </a:lnSpc>
              <a:spcBef>
                <a:spcPts val="1600"/>
              </a:spcBef>
              <a:spcAft>
                <a:spcPts val="1600"/>
              </a:spcAft>
              <a:buSzPts val="1500"/>
              <a:buChar char="■"/>
              <a:defRPr/>
            </a:lvl9pPr>
          </a:lstStyle>
          <a:p/>
        </p:txBody>
      </p:sp>
      <p:sp>
        <p:nvSpPr>
          <p:cNvPr id="29" name="Google Shape;29;p5"/>
          <p:cNvSpPr/>
          <p:nvPr/>
        </p:nvSpPr>
        <p:spPr>
          <a:xfrm>
            <a:off x="0" y="0"/>
            <a:ext cx="9144000" cy="83400"/>
          </a:xfrm>
          <a:prstGeom prst="rect">
            <a:avLst/>
          </a:prstGeom>
          <a:solidFill>
            <a:srgbClr val="79BCE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 name="Google Shape;30;p5"/>
          <p:cNvSpPr/>
          <p:nvPr/>
        </p:nvSpPr>
        <p:spPr>
          <a:xfrm>
            <a:off x="0" y="76200"/>
            <a:ext cx="9144000" cy="45300"/>
          </a:xfrm>
          <a:prstGeom prst="rect">
            <a:avLst/>
          </a:prstGeom>
          <a:solidFill>
            <a:srgbClr val="F6F3E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31" name="Google Shape;31;p5"/>
          <p:cNvPicPr preferRelativeResize="0"/>
          <p:nvPr/>
        </p:nvPicPr>
        <p:blipFill rotWithShape="1">
          <a:blip r:embed="rId2">
            <a:alphaModFix/>
          </a:blip>
          <a:srcRect b="0" l="0" r="0" t="0"/>
          <a:stretch/>
        </p:blipFill>
        <p:spPr>
          <a:xfrm>
            <a:off x="7227213" y="4672709"/>
            <a:ext cx="1601623" cy="16815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2" name="Shape 32"/>
        <p:cNvGrpSpPr/>
        <p:nvPr/>
      </p:nvGrpSpPr>
      <p:grpSpPr>
        <a:xfrm>
          <a:off x="0" y="0"/>
          <a:ext cx="0" cy="0"/>
          <a:chOff x="0" y="0"/>
          <a:chExt cx="0" cy="0"/>
        </a:xfrm>
      </p:grpSpPr>
      <p:sp>
        <p:nvSpPr>
          <p:cNvPr id="33" name="Google Shape;33;p6"/>
          <p:cNvSpPr/>
          <p:nvPr/>
        </p:nvSpPr>
        <p:spPr>
          <a:xfrm>
            <a:off x="0" y="0"/>
            <a:ext cx="9144000" cy="83400"/>
          </a:xfrm>
          <a:prstGeom prst="rect">
            <a:avLst/>
          </a:prstGeom>
          <a:solidFill>
            <a:srgbClr val="79BCE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7DA1"/>
              </a:solidFill>
              <a:latin typeface="Arial"/>
              <a:ea typeface="Arial"/>
              <a:cs typeface="Arial"/>
              <a:sym typeface="Arial"/>
            </a:endParaRPr>
          </a:p>
        </p:txBody>
      </p:sp>
      <p:sp>
        <p:nvSpPr>
          <p:cNvPr id="34" name="Google Shape;34;p6"/>
          <p:cNvSpPr txBox="1"/>
          <p:nvPr>
            <p:ph type="title"/>
          </p:nvPr>
        </p:nvSpPr>
        <p:spPr>
          <a:xfrm>
            <a:off x="729450" y="632850"/>
            <a:ext cx="7688700" cy="5352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600"/>
              <a:buNone/>
              <a:defRPr sz="2600"/>
            </a:lvl1pPr>
            <a:lvl2pPr lvl="1" algn="l">
              <a:lnSpc>
                <a:spcPct val="100000"/>
              </a:lnSpc>
              <a:spcBef>
                <a:spcPts val="0"/>
              </a:spcBef>
              <a:spcAft>
                <a:spcPts val="0"/>
              </a:spcAft>
              <a:buClr>
                <a:schemeClr val="dk2"/>
              </a:buClr>
              <a:buSzPts val="2600"/>
              <a:buNone/>
              <a:defRPr sz="2600">
                <a:solidFill>
                  <a:schemeClr val="dk2"/>
                </a:solidFill>
              </a:defRPr>
            </a:lvl2pPr>
            <a:lvl3pPr lvl="2" algn="l">
              <a:lnSpc>
                <a:spcPct val="100000"/>
              </a:lnSpc>
              <a:spcBef>
                <a:spcPts val="0"/>
              </a:spcBef>
              <a:spcAft>
                <a:spcPts val="0"/>
              </a:spcAft>
              <a:buClr>
                <a:schemeClr val="dk2"/>
              </a:buClr>
              <a:buSzPts val="2600"/>
              <a:buNone/>
              <a:defRPr sz="2600">
                <a:solidFill>
                  <a:schemeClr val="dk2"/>
                </a:solidFill>
              </a:defRPr>
            </a:lvl3pPr>
            <a:lvl4pPr lvl="3" algn="l">
              <a:lnSpc>
                <a:spcPct val="100000"/>
              </a:lnSpc>
              <a:spcBef>
                <a:spcPts val="0"/>
              </a:spcBef>
              <a:spcAft>
                <a:spcPts val="0"/>
              </a:spcAft>
              <a:buClr>
                <a:schemeClr val="dk2"/>
              </a:buClr>
              <a:buSzPts val="2600"/>
              <a:buNone/>
              <a:defRPr sz="2600">
                <a:solidFill>
                  <a:schemeClr val="dk2"/>
                </a:solidFill>
              </a:defRPr>
            </a:lvl4pPr>
            <a:lvl5pPr lvl="4" algn="l">
              <a:lnSpc>
                <a:spcPct val="100000"/>
              </a:lnSpc>
              <a:spcBef>
                <a:spcPts val="0"/>
              </a:spcBef>
              <a:spcAft>
                <a:spcPts val="0"/>
              </a:spcAft>
              <a:buClr>
                <a:schemeClr val="dk2"/>
              </a:buClr>
              <a:buSzPts val="2600"/>
              <a:buNone/>
              <a:defRPr sz="2600">
                <a:solidFill>
                  <a:schemeClr val="dk2"/>
                </a:solidFill>
              </a:defRPr>
            </a:lvl5pPr>
            <a:lvl6pPr lvl="5" algn="l">
              <a:lnSpc>
                <a:spcPct val="100000"/>
              </a:lnSpc>
              <a:spcBef>
                <a:spcPts val="0"/>
              </a:spcBef>
              <a:spcAft>
                <a:spcPts val="0"/>
              </a:spcAft>
              <a:buClr>
                <a:schemeClr val="dk2"/>
              </a:buClr>
              <a:buSzPts val="2600"/>
              <a:buNone/>
              <a:defRPr sz="2600">
                <a:solidFill>
                  <a:schemeClr val="dk2"/>
                </a:solidFill>
              </a:defRPr>
            </a:lvl6pPr>
            <a:lvl7pPr lvl="6" algn="l">
              <a:lnSpc>
                <a:spcPct val="100000"/>
              </a:lnSpc>
              <a:spcBef>
                <a:spcPts val="0"/>
              </a:spcBef>
              <a:spcAft>
                <a:spcPts val="0"/>
              </a:spcAft>
              <a:buClr>
                <a:schemeClr val="dk2"/>
              </a:buClr>
              <a:buSzPts val="2600"/>
              <a:buNone/>
              <a:defRPr sz="2600">
                <a:solidFill>
                  <a:schemeClr val="dk2"/>
                </a:solidFill>
              </a:defRPr>
            </a:lvl7pPr>
            <a:lvl8pPr lvl="7" algn="l">
              <a:lnSpc>
                <a:spcPct val="100000"/>
              </a:lnSpc>
              <a:spcBef>
                <a:spcPts val="0"/>
              </a:spcBef>
              <a:spcAft>
                <a:spcPts val="0"/>
              </a:spcAft>
              <a:buClr>
                <a:schemeClr val="dk2"/>
              </a:buClr>
              <a:buSzPts val="2600"/>
              <a:buNone/>
              <a:defRPr sz="2600">
                <a:solidFill>
                  <a:schemeClr val="dk2"/>
                </a:solidFill>
              </a:defRPr>
            </a:lvl8pPr>
            <a:lvl9pPr lvl="8" algn="l">
              <a:lnSpc>
                <a:spcPct val="100000"/>
              </a:lnSpc>
              <a:spcBef>
                <a:spcPts val="0"/>
              </a:spcBef>
              <a:spcAft>
                <a:spcPts val="0"/>
              </a:spcAft>
              <a:buClr>
                <a:schemeClr val="dk2"/>
              </a:buClr>
              <a:buSzPts val="2600"/>
              <a:buNone/>
              <a:defRPr sz="2600">
                <a:solidFill>
                  <a:schemeClr val="dk2"/>
                </a:solidFill>
              </a:defRPr>
            </a:lvl9pPr>
          </a:lstStyle>
          <a:p/>
        </p:txBody>
      </p:sp>
      <p:sp>
        <p:nvSpPr>
          <p:cNvPr id="35" name="Google Shape;35;p6"/>
          <p:cNvSpPr/>
          <p:nvPr/>
        </p:nvSpPr>
        <p:spPr>
          <a:xfrm>
            <a:off x="0" y="76200"/>
            <a:ext cx="9144000" cy="45300"/>
          </a:xfrm>
          <a:prstGeom prst="rect">
            <a:avLst/>
          </a:prstGeom>
          <a:solidFill>
            <a:srgbClr val="F6F3E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7DA1"/>
              </a:solidFill>
              <a:latin typeface="Arial"/>
              <a:ea typeface="Arial"/>
              <a:cs typeface="Arial"/>
              <a:sym typeface="Arial"/>
            </a:endParaRPr>
          </a:p>
        </p:txBody>
      </p:sp>
      <p:pic>
        <p:nvPicPr>
          <p:cNvPr id="36" name="Google Shape;36;p6"/>
          <p:cNvPicPr preferRelativeResize="0"/>
          <p:nvPr/>
        </p:nvPicPr>
        <p:blipFill rotWithShape="1">
          <a:blip r:embed="rId2">
            <a:alphaModFix/>
          </a:blip>
          <a:srcRect b="0" l="0" r="0" t="0"/>
          <a:stretch/>
        </p:blipFill>
        <p:spPr>
          <a:xfrm>
            <a:off x="7231013" y="4684934"/>
            <a:ext cx="1601623" cy="168150"/>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plus image right">
  <p:cSld name="ONE_COLUMN_TEXT">
    <p:spTree>
      <p:nvGrpSpPr>
        <p:cNvPr id="37" name="Shape 37"/>
        <p:cNvGrpSpPr/>
        <p:nvPr/>
      </p:nvGrpSpPr>
      <p:grpSpPr>
        <a:xfrm>
          <a:off x="0" y="0"/>
          <a:ext cx="0" cy="0"/>
          <a:chOff x="0" y="0"/>
          <a:chExt cx="0" cy="0"/>
        </a:xfrm>
      </p:grpSpPr>
      <p:sp>
        <p:nvSpPr>
          <p:cNvPr id="38" name="Google Shape;38;p7"/>
          <p:cNvSpPr/>
          <p:nvPr/>
        </p:nvSpPr>
        <p:spPr>
          <a:xfrm>
            <a:off x="0" y="0"/>
            <a:ext cx="9144000" cy="83400"/>
          </a:xfrm>
          <a:prstGeom prst="rect">
            <a:avLst/>
          </a:prstGeom>
          <a:solidFill>
            <a:srgbClr val="79BCE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 name="Google Shape;39;p7"/>
          <p:cNvSpPr txBox="1"/>
          <p:nvPr>
            <p:ph type="title"/>
          </p:nvPr>
        </p:nvSpPr>
        <p:spPr>
          <a:xfrm>
            <a:off x="727650" y="632850"/>
            <a:ext cx="4153800" cy="5352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600"/>
              <a:buNone/>
              <a:defRPr sz="2600"/>
            </a:lvl1pPr>
            <a:lvl2pPr lvl="1" algn="l">
              <a:lnSpc>
                <a:spcPct val="100000"/>
              </a:lnSpc>
              <a:spcBef>
                <a:spcPts val="0"/>
              </a:spcBef>
              <a:spcAft>
                <a:spcPts val="0"/>
              </a:spcAft>
              <a:buClr>
                <a:schemeClr val="dk2"/>
              </a:buClr>
              <a:buSzPts val="2600"/>
              <a:buNone/>
              <a:defRPr sz="2600">
                <a:solidFill>
                  <a:schemeClr val="dk2"/>
                </a:solidFill>
              </a:defRPr>
            </a:lvl2pPr>
            <a:lvl3pPr lvl="2" algn="l">
              <a:lnSpc>
                <a:spcPct val="100000"/>
              </a:lnSpc>
              <a:spcBef>
                <a:spcPts val="0"/>
              </a:spcBef>
              <a:spcAft>
                <a:spcPts val="0"/>
              </a:spcAft>
              <a:buClr>
                <a:schemeClr val="dk2"/>
              </a:buClr>
              <a:buSzPts val="2600"/>
              <a:buNone/>
              <a:defRPr sz="2600">
                <a:solidFill>
                  <a:schemeClr val="dk2"/>
                </a:solidFill>
              </a:defRPr>
            </a:lvl3pPr>
            <a:lvl4pPr lvl="3" algn="l">
              <a:lnSpc>
                <a:spcPct val="100000"/>
              </a:lnSpc>
              <a:spcBef>
                <a:spcPts val="0"/>
              </a:spcBef>
              <a:spcAft>
                <a:spcPts val="0"/>
              </a:spcAft>
              <a:buClr>
                <a:schemeClr val="dk2"/>
              </a:buClr>
              <a:buSzPts val="2600"/>
              <a:buNone/>
              <a:defRPr sz="2600">
                <a:solidFill>
                  <a:schemeClr val="dk2"/>
                </a:solidFill>
              </a:defRPr>
            </a:lvl4pPr>
            <a:lvl5pPr lvl="4" algn="l">
              <a:lnSpc>
                <a:spcPct val="100000"/>
              </a:lnSpc>
              <a:spcBef>
                <a:spcPts val="0"/>
              </a:spcBef>
              <a:spcAft>
                <a:spcPts val="0"/>
              </a:spcAft>
              <a:buClr>
                <a:schemeClr val="dk2"/>
              </a:buClr>
              <a:buSzPts val="2600"/>
              <a:buNone/>
              <a:defRPr sz="2600">
                <a:solidFill>
                  <a:schemeClr val="dk2"/>
                </a:solidFill>
              </a:defRPr>
            </a:lvl5pPr>
            <a:lvl6pPr lvl="5" algn="l">
              <a:lnSpc>
                <a:spcPct val="100000"/>
              </a:lnSpc>
              <a:spcBef>
                <a:spcPts val="0"/>
              </a:spcBef>
              <a:spcAft>
                <a:spcPts val="0"/>
              </a:spcAft>
              <a:buClr>
                <a:schemeClr val="dk2"/>
              </a:buClr>
              <a:buSzPts val="2600"/>
              <a:buNone/>
              <a:defRPr sz="2600">
                <a:solidFill>
                  <a:schemeClr val="dk2"/>
                </a:solidFill>
              </a:defRPr>
            </a:lvl6pPr>
            <a:lvl7pPr lvl="6" algn="l">
              <a:lnSpc>
                <a:spcPct val="100000"/>
              </a:lnSpc>
              <a:spcBef>
                <a:spcPts val="0"/>
              </a:spcBef>
              <a:spcAft>
                <a:spcPts val="0"/>
              </a:spcAft>
              <a:buClr>
                <a:schemeClr val="dk2"/>
              </a:buClr>
              <a:buSzPts val="2600"/>
              <a:buNone/>
              <a:defRPr sz="2600">
                <a:solidFill>
                  <a:schemeClr val="dk2"/>
                </a:solidFill>
              </a:defRPr>
            </a:lvl7pPr>
            <a:lvl8pPr lvl="7" algn="l">
              <a:lnSpc>
                <a:spcPct val="100000"/>
              </a:lnSpc>
              <a:spcBef>
                <a:spcPts val="0"/>
              </a:spcBef>
              <a:spcAft>
                <a:spcPts val="0"/>
              </a:spcAft>
              <a:buClr>
                <a:schemeClr val="dk2"/>
              </a:buClr>
              <a:buSzPts val="2600"/>
              <a:buNone/>
              <a:defRPr sz="2600">
                <a:solidFill>
                  <a:schemeClr val="dk2"/>
                </a:solidFill>
              </a:defRPr>
            </a:lvl8pPr>
            <a:lvl9pPr lvl="8" algn="l">
              <a:lnSpc>
                <a:spcPct val="100000"/>
              </a:lnSpc>
              <a:spcBef>
                <a:spcPts val="0"/>
              </a:spcBef>
              <a:spcAft>
                <a:spcPts val="0"/>
              </a:spcAft>
              <a:buClr>
                <a:schemeClr val="dk2"/>
              </a:buClr>
              <a:buSzPts val="2600"/>
              <a:buNone/>
              <a:defRPr sz="2600">
                <a:solidFill>
                  <a:schemeClr val="dk2"/>
                </a:solidFill>
              </a:defRPr>
            </a:lvl9pPr>
          </a:lstStyle>
          <a:p/>
        </p:txBody>
      </p:sp>
      <p:sp>
        <p:nvSpPr>
          <p:cNvPr id="40" name="Google Shape;40;p7"/>
          <p:cNvSpPr txBox="1"/>
          <p:nvPr>
            <p:ph idx="1" type="body"/>
          </p:nvPr>
        </p:nvSpPr>
        <p:spPr>
          <a:xfrm>
            <a:off x="729450" y="1393075"/>
            <a:ext cx="4153800" cy="3209400"/>
          </a:xfrm>
          <a:prstGeom prst="rect">
            <a:avLst/>
          </a:prstGeom>
          <a:noFill/>
          <a:ln>
            <a:noFill/>
          </a:ln>
        </p:spPr>
        <p:txBody>
          <a:bodyPr anchorCtr="0" anchor="t" bIns="91425" lIns="91425" spcFirstLastPara="1" rIns="91425" wrap="square" tIns="91425">
            <a:noAutofit/>
          </a:bodyPr>
          <a:lstStyle>
            <a:lvl1pPr indent="-323850" lvl="0" marL="457200" algn="l">
              <a:lnSpc>
                <a:spcPct val="115000"/>
              </a:lnSpc>
              <a:spcBef>
                <a:spcPts val="0"/>
              </a:spcBef>
              <a:spcAft>
                <a:spcPts val="0"/>
              </a:spcAft>
              <a:buSzPts val="1500"/>
              <a:buChar char="●"/>
              <a:defRPr/>
            </a:lvl1pPr>
            <a:lvl2pPr indent="-323850" lvl="1" marL="914400" algn="l">
              <a:lnSpc>
                <a:spcPct val="115000"/>
              </a:lnSpc>
              <a:spcBef>
                <a:spcPts val="1600"/>
              </a:spcBef>
              <a:spcAft>
                <a:spcPts val="0"/>
              </a:spcAft>
              <a:buSzPts val="1500"/>
              <a:buChar char="○"/>
              <a:defRPr/>
            </a:lvl2pPr>
            <a:lvl3pPr indent="-323850" lvl="2" marL="1371600" algn="l">
              <a:lnSpc>
                <a:spcPct val="115000"/>
              </a:lnSpc>
              <a:spcBef>
                <a:spcPts val="1600"/>
              </a:spcBef>
              <a:spcAft>
                <a:spcPts val="0"/>
              </a:spcAft>
              <a:buSzPts val="1500"/>
              <a:buChar char="■"/>
              <a:defRPr/>
            </a:lvl3pPr>
            <a:lvl4pPr indent="-323850" lvl="3" marL="1828800" algn="l">
              <a:lnSpc>
                <a:spcPct val="115000"/>
              </a:lnSpc>
              <a:spcBef>
                <a:spcPts val="1600"/>
              </a:spcBef>
              <a:spcAft>
                <a:spcPts val="0"/>
              </a:spcAft>
              <a:buSzPts val="1500"/>
              <a:buChar char="●"/>
              <a:defRPr/>
            </a:lvl4pPr>
            <a:lvl5pPr indent="-323850" lvl="4" marL="2286000" algn="l">
              <a:lnSpc>
                <a:spcPct val="115000"/>
              </a:lnSpc>
              <a:spcBef>
                <a:spcPts val="1600"/>
              </a:spcBef>
              <a:spcAft>
                <a:spcPts val="0"/>
              </a:spcAft>
              <a:buSzPts val="1500"/>
              <a:buChar char="○"/>
              <a:defRPr/>
            </a:lvl5pPr>
            <a:lvl6pPr indent="-323850" lvl="5" marL="2743200" algn="l">
              <a:lnSpc>
                <a:spcPct val="115000"/>
              </a:lnSpc>
              <a:spcBef>
                <a:spcPts val="1600"/>
              </a:spcBef>
              <a:spcAft>
                <a:spcPts val="0"/>
              </a:spcAft>
              <a:buSzPts val="1500"/>
              <a:buChar char="■"/>
              <a:defRPr/>
            </a:lvl6pPr>
            <a:lvl7pPr indent="-323850" lvl="6" marL="3200400" algn="l">
              <a:lnSpc>
                <a:spcPct val="115000"/>
              </a:lnSpc>
              <a:spcBef>
                <a:spcPts val="1600"/>
              </a:spcBef>
              <a:spcAft>
                <a:spcPts val="0"/>
              </a:spcAft>
              <a:buSzPts val="1500"/>
              <a:buChar char="●"/>
              <a:defRPr/>
            </a:lvl7pPr>
            <a:lvl8pPr indent="-323850" lvl="7" marL="3657600" algn="l">
              <a:lnSpc>
                <a:spcPct val="115000"/>
              </a:lnSpc>
              <a:spcBef>
                <a:spcPts val="1600"/>
              </a:spcBef>
              <a:spcAft>
                <a:spcPts val="0"/>
              </a:spcAft>
              <a:buSzPts val="1500"/>
              <a:buChar char="○"/>
              <a:defRPr/>
            </a:lvl8pPr>
            <a:lvl9pPr indent="-323850" lvl="8" marL="4114800" algn="l">
              <a:lnSpc>
                <a:spcPct val="115000"/>
              </a:lnSpc>
              <a:spcBef>
                <a:spcPts val="1600"/>
              </a:spcBef>
              <a:spcAft>
                <a:spcPts val="1600"/>
              </a:spcAft>
              <a:buSzPts val="1500"/>
              <a:buChar char="■"/>
              <a:defRPr/>
            </a:lvl9pPr>
          </a:lstStyle>
          <a:p/>
        </p:txBody>
      </p:sp>
      <p:sp>
        <p:nvSpPr>
          <p:cNvPr id="41" name="Google Shape;41;p7"/>
          <p:cNvSpPr/>
          <p:nvPr/>
        </p:nvSpPr>
        <p:spPr>
          <a:xfrm>
            <a:off x="0" y="76200"/>
            <a:ext cx="9144000" cy="45300"/>
          </a:xfrm>
          <a:prstGeom prst="rect">
            <a:avLst/>
          </a:prstGeom>
          <a:solidFill>
            <a:srgbClr val="F6F3E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42" name="Google Shape;42;p7"/>
          <p:cNvPicPr preferRelativeResize="0"/>
          <p:nvPr/>
        </p:nvPicPr>
        <p:blipFill rotWithShape="1">
          <a:blip r:embed="rId2">
            <a:alphaModFix/>
          </a:blip>
          <a:srcRect b="0" l="0" r="0" t="0"/>
          <a:stretch/>
        </p:blipFill>
        <p:spPr>
          <a:xfrm>
            <a:off x="7231013" y="4684934"/>
            <a:ext cx="1601623" cy="16815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plus image left">
  <p:cSld name="ONE_COLUMN_TEXT_1">
    <p:spTree>
      <p:nvGrpSpPr>
        <p:cNvPr id="43" name="Shape 43"/>
        <p:cNvGrpSpPr/>
        <p:nvPr/>
      </p:nvGrpSpPr>
      <p:grpSpPr>
        <a:xfrm>
          <a:off x="0" y="0"/>
          <a:ext cx="0" cy="0"/>
          <a:chOff x="0" y="0"/>
          <a:chExt cx="0" cy="0"/>
        </a:xfrm>
      </p:grpSpPr>
      <p:sp>
        <p:nvSpPr>
          <p:cNvPr id="44" name="Google Shape;44;p8"/>
          <p:cNvSpPr/>
          <p:nvPr/>
        </p:nvSpPr>
        <p:spPr>
          <a:xfrm>
            <a:off x="0" y="0"/>
            <a:ext cx="9144000" cy="83400"/>
          </a:xfrm>
          <a:prstGeom prst="rect">
            <a:avLst/>
          </a:prstGeom>
          <a:solidFill>
            <a:srgbClr val="79BCE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 name="Google Shape;45;p8"/>
          <p:cNvSpPr txBox="1"/>
          <p:nvPr>
            <p:ph type="title"/>
          </p:nvPr>
        </p:nvSpPr>
        <p:spPr>
          <a:xfrm>
            <a:off x="4557150" y="632850"/>
            <a:ext cx="4093200" cy="5352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600"/>
              <a:buNone/>
              <a:defRPr sz="2600"/>
            </a:lvl1pPr>
            <a:lvl2pPr lvl="1" algn="l">
              <a:lnSpc>
                <a:spcPct val="100000"/>
              </a:lnSpc>
              <a:spcBef>
                <a:spcPts val="0"/>
              </a:spcBef>
              <a:spcAft>
                <a:spcPts val="0"/>
              </a:spcAft>
              <a:buClr>
                <a:schemeClr val="dk2"/>
              </a:buClr>
              <a:buSzPts val="2600"/>
              <a:buNone/>
              <a:defRPr sz="2600">
                <a:solidFill>
                  <a:schemeClr val="dk2"/>
                </a:solidFill>
              </a:defRPr>
            </a:lvl2pPr>
            <a:lvl3pPr lvl="2" algn="l">
              <a:lnSpc>
                <a:spcPct val="100000"/>
              </a:lnSpc>
              <a:spcBef>
                <a:spcPts val="0"/>
              </a:spcBef>
              <a:spcAft>
                <a:spcPts val="0"/>
              </a:spcAft>
              <a:buClr>
                <a:schemeClr val="dk2"/>
              </a:buClr>
              <a:buSzPts val="2600"/>
              <a:buNone/>
              <a:defRPr sz="2600">
                <a:solidFill>
                  <a:schemeClr val="dk2"/>
                </a:solidFill>
              </a:defRPr>
            </a:lvl3pPr>
            <a:lvl4pPr lvl="3" algn="l">
              <a:lnSpc>
                <a:spcPct val="100000"/>
              </a:lnSpc>
              <a:spcBef>
                <a:spcPts val="0"/>
              </a:spcBef>
              <a:spcAft>
                <a:spcPts val="0"/>
              </a:spcAft>
              <a:buClr>
                <a:schemeClr val="dk2"/>
              </a:buClr>
              <a:buSzPts val="2600"/>
              <a:buNone/>
              <a:defRPr sz="2600">
                <a:solidFill>
                  <a:schemeClr val="dk2"/>
                </a:solidFill>
              </a:defRPr>
            </a:lvl4pPr>
            <a:lvl5pPr lvl="4" algn="l">
              <a:lnSpc>
                <a:spcPct val="100000"/>
              </a:lnSpc>
              <a:spcBef>
                <a:spcPts val="0"/>
              </a:spcBef>
              <a:spcAft>
                <a:spcPts val="0"/>
              </a:spcAft>
              <a:buClr>
                <a:schemeClr val="dk2"/>
              </a:buClr>
              <a:buSzPts val="2600"/>
              <a:buNone/>
              <a:defRPr sz="2600">
                <a:solidFill>
                  <a:schemeClr val="dk2"/>
                </a:solidFill>
              </a:defRPr>
            </a:lvl5pPr>
            <a:lvl6pPr lvl="5" algn="l">
              <a:lnSpc>
                <a:spcPct val="100000"/>
              </a:lnSpc>
              <a:spcBef>
                <a:spcPts val="0"/>
              </a:spcBef>
              <a:spcAft>
                <a:spcPts val="0"/>
              </a:spcAft>
              <a:buClr>
                <a:schemeClr val="dk2"/>
              </a:buClr>
              <a:buSzPts val="2600"/>
              <a:buNone/>
              <a:defRPr sz="2600">
                <a:solidFill>
                  <a:schemeClr val="dk2"/>
                </a:solidFill>
              </a:defRPr>
            </a:lvl6pPr>
            <a:lvl7pPr lvl="6" algn="l">
              <a:lnSpc>
                <a:spcPct val="100000"/>
              </a:lnSpc>
              <a:spcBef>
                <a:spcPts val="0"/>
              </a:spcBef>
              <a:spcAft>
                <a:spcPts val="0"/>
              </a:spcAft>
              <a:buClr>
                <a:schemeClr val="dk2"/>
              </a:buClr>
              <a:buSzPts val="2600"/>
              <a:buNone/>
              <a:defRPr sz="2600">
                <a:solidFill>
                  <a:schemeClr val="dk2"/>
                </a:solidFill>
              </a:defRPr>
            </a:lvl7pPr>
            <a:lvl8pPr lvl="7" algn="l">
              <a:lnSpc>
                <a:spcPct val="100000"/>
              </a:lnSpc>
              <a:spcBef>
                <a:spcPts val="0"/>
              </a:spcBef>
              <a:spcAft>
                <a:spcPts val="0"/>
              </a:spcAft>
              <a:buClr>
                <a:schemeClr val="dk2"/>
              </a:buClr>
              <a:buSzPts val="2600"/>
              <a:buNone/>
              <a:defRPr sz="2600">
                <a:solidFill>
                  <a:schemeClr val="dk2"/>
                </a:solidFill>
              </a:defRPr>
            </a:lvl8pPr>
            <a:lvl9pPr lvl="8" algn="l">
              <a:lnSpc>
                <a:spcPct val="100000"/>
              </a:lnSpc>
              <a:spcBef>
                <a:spcPts val="0"/>
              </a:spcBef>
              <a:spcAft>
                <a:spcPts val="0"/>
              </a:spcAft>
              <a:buClr>
                <a:schemeClr val="dk2"/>
              </a:buClr>
              <a:buSzPts val="2600"/>
              <a:buNone/>
              <a:defRPr sz="2600">
                <a:solidFill>
                  <a:schemeClr val="dk2"/>
                </a:solidFill>
              </a:defRPr>
            </a:lvl9pPr>
          </a:lstStyle>
          <a:p/>
        </p:txBody>
      </p:sp>
      <p:sp>
        <p:nvSpPr>
          <p:cNvPr id="46" name="Google Shape;46;p8"/>
          <p:cNvSpPr txBox="1"/>
          <p:nvPr>
            <p:ph idx="1" type="body"/>
          </p:nvPr>
        </p:nvSpPr>
        <p:spPr>
          <a:xfrm>
            <a:off x="4557150" y="1393075"/>
            <a:ext cx="4093200" cy="3209400"/>
          </a:xfrm>
          <a:prstGeom prst="rect">
            <a:avLst/>
          </a:prstGeom>
          <a:noFill/>
          <a:ln>
            <a:noFill/>
          </a:ln>
        </p:spPr>
        <p:txBody>
          <a:bodyPr anchorCtr="0" anchor="t" bIns="91425" lIns="91425" spcFirstLastPara="1" rIns="91425" wrap="square" tIns="91425">
            <a:noAutofit/>
          </a:bodyPr>
          <a:lstStyle>
            <a:lvl1pPr indent="-323850" lvl="0" marL="457200" algn="l">
              <a:lnSpc>
                <a:spcPct val="115000"/>
              </a:lnSpc>
              <a:spcBef>
                <a:spcPts val="0"/>
              </a:spcBef>
              <a:spcAft>
                <a:spcPts val="0"/>
              </a:spcAft>
              <a:buSzPts val="1500"/>
              <a:buChar char="●"/>
              <a:defRPr/>
            </a:lvl1pPr>
            <a:lvl2pPr indent="-323850" lvl="1" marL="914400" algn="l">
              <a:lnSpc>
                <a:spcPct val="115000"/>
              </a:lnSpc>
              <a:spcBef>
                <a:spcPts val="1600"/>
              </a:spcBef>
              <a:spcAft>
                <a:spcPts val="0"/>
              </a:spcAft>
              <a:buSzPts val="1500"/>
              <a:buChar char="○"/>
              <a:defRPr/>
            </a:lvl2pPr>
            <a:lvl3pPr indent="-323850" lvl="2" marL="1371600" algn="l">
              <a:lnSpc>
                <a:spcPct val="115000"/>
              </a:lnSpc>
              <a:spcBef>
                <a:spcPts val="1600"/>
              </a:spcBef>
              <a:spcAft>
                <a:spcPts val="0"/>
              </a:spcAft>
              <a:buSzPts val="1500"/>
              <a:buChar char="■"/>
              <a:defRPr/>
            </a:lvl3pPr>
            <a:lvl4pPr indent="-323850" lvl="3" marL="1828800" algn="l">
              <a:lnSpc>
                <a:spcPct val="115000"/>
              </a:lnSpc>
              <a:spcBef>
                <a:spcPts val="1600"/>
              </a:spcBef>
              <a:spcAft>
                <a:spcPts val="0"/>
              </a:spcAft>
              <a:buSzPts val="1500"/>
              <a:buChar char="●"/>
              <a:defRPr/>
            </a:lvl4pPr>
            <a:lvl5pPr indent="-323850" lvl="4" marL="2286000" algn="l">
              <a:lnSpc>
                <a:spcPct val="115000"/>
              </a:lnSpc>
              <a:spcBef>
                <a:spcPts val="1600"/>
              </a:spcBef>
              <a:spcAft>
                <a:spcPts val="0"/>
              </a:spcAft>
              <a:buSzPts val="1500"/>
              <a:buChar char="○"/>
              <a:defRPr/>
            </a:lvl5pPr>
            <a:lvl6pPr indent="-323850" lvl="5" marL="2743200" algn="l">
              <a:lnSpc>
                <a:spcPct val="115000"/>
              </a:lnSpc>
              <a:spcBef>
                <a:spcPts val="1600"/>
              </a:spcBef>
              <a:spcAft>
                <a:spcPts val="0"/>
              </a:spcAft>
              <a:buSzPts val="1500"/>
              <a:buChar char="■"/>
              <a:defRPr/>
            </a:lvl6pPr>
            <a:lvl7pPr indent="-323850" lvl="6" marL="3200400" algn="l">
              <a:lnSpc>
                <a:spcPct val="115000"/>
              </a:lnSpc>
              <a:spcBef>
                <a:spcPts val="1600"/>
              </a:spcBef>
              <a:spcAft>
                <a:spcPts val="0"/>
              </a:spcAft>
              <a:buSzPts val="1500"/>
              <a:buChar char="●"/>
              <a:defRPr/>
            </a:lvl7pPr>
            <a:lvl8pPr indent="-323850" lvl="7" marL="3657600" algn="l">
              <a:lnSpc>
                <a:spcPct val="115000"/>
              </a:lnSpc>
              <a:spcBef>
                <a:spcPts val="1600"/>
              </a:spcBef>
              <a:spcAft>
                <a:spcPts val="0"/>
              </a:spcAft>
              <a:buSzPts val="1500"/>
              <a:buChar char="○"/>
              <a:defRPr/>
            </a:lvl8pPr>
            <a:lvl9pPr indent="-323850" lvl="8" marL="4114800" algn="l">
              <a:lnSpc>
                <a:spcPct val="115000"/>
              </a:lnSpc>
              <a:spcBef>
                <a:spcPts val="1600"/>
              </a:spcBef>
              <a:spcAft>
                <a:spcPts val="1600"/>
              </a:spcAft>
              <a:buSzPts val="1500"/>
              <a:buChar char="■"/>
              <a:defRPr/>
            </a:lvl9pPr>
          </a:lstStyle>
          <a:p/>
        </p:txBody>
      </p:sp>
      <p:sp>
        <p:nvSpPr>
          <p:cNvPr id="47" name="Google Shape;47;p8"/>
          <p:cNvSpPr/>
          <p:nvPr/>
        </p:nvSpPr>
        <p:spPr>
          <a:xfrm>
            <a:off x="0" y="76200"/>
            <a:ext cx="9144000" cy="45300"/>
          </a:xfrm>
          <a:prstGeom prst="rect">
            <a:avLst/>
          </a:prstGeom>
          <a:solidFill>
            <a:srgbClr val="F6F3E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48" name="Google Shape;48;p8"/>
          <p:cNvPicPr preferRelativeResize="0"/>
          <p:nvPr/>
        </p:nvPicPr>
        <p:blipFill rotWithShape="1">
          <a:blip r:embed="rId2">
            <a:alphaModFix/>
          </a:blip>
          <a:srcRect b="0" l="0" r="0" t="0"/>
          <a:stretch/>
        </p:blipFill>
        <p:spPr>
          <a:xfrm>
            <a:off x="7231013" y="4684934"/>
            <a:ext cx="1601623" cy="168150"/>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plus image left 1">
  <p:cSld name="ONE_COLUMN_TEXT_1_1">
    <p:spTree>
      <p:nvGrpSpPr>
        <p:cNvPr id="49" name="Shape 49"/>
        <p:cNvGrpSpPr/>
        <p:nvPr/>
      </p:nvGrpSpPr>
      <p:grpSpPr>
        <a:xfrm>
          <a:off x="0" y="0"/>
          <a:ext cx="0" cy="0"/>
          <a:chOff x="0" y="0"/>
          <a:chExt cx="0" cy="0"/>
        </a:xfrm>
      </p:grpSpPr>
      <p:sp>
        <p:nvSpPr>
          <p:cNvPr id="50" name="Google Shape;50;p9"/>
          <p:cNvSpPr/>
          <p:nvPr/>
        </p:nvSpPr>
        <p:spPr>
          <a:xfrm>
            <a:off x="0" y="0"/>
            <a:ext cx="9144000" cy="83400"/>
          </a:xfrm>
          <a:prstGeom prst="rect">
            <a:avLst/>
          </a:prstGeom>
          <a:solidFill>
            <a:srgbClr val="79BCE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 name="Google Shape;51;p9"/>
          <p:cNvSpPr txBox="1"/>
          <p:nvPr>
            <p:ph idx="1" type="body"/>
          </p:nvPr>
        </p:nvSpPr>
        <p:spPr>
          <a:xfrm>
            <a:off x="4336575" y="1393075"/>
            <a:ext cx="4313700" cy="3209400"/>
          </a:xfrm>
          <a:prstGeom prst="rect">
            <a:avLst/>
          </a:prstGeom>
          <a:noFill/>
          <a:ln>
            <a:noFill/>
          </a:ln>
        </p:spPr>
        <p:txBody>
          <a:bodyPr anchorCtr="0" anchor="t" bIns="91425" lIns="91425" spcFirstLastPara="1" rIns="91425" wrap="square" tIns="91425">
            <a:noAutofit/>
          </a:bodyPr>
          <a:lstStyle>
            <a:lvl1pPr indent="-323850" lvl="0" marL="457200" algn="l">
              <a:lnSpc>
                <a:spcPct val="115000"/>
              </a:lnSpc>
              <a:spcBef>
                <a:spcPts val="0"/>
              </a:spcBef>
              <a:spcAft>
                <a:spcPts val="0"/>
              </a:spcAft>
              <a:buSzPts val="1500"/>
              <a:buChar char="●"/>
              <a:defRPr/>
            </a:lvl1pPr>
            <a:lvl2pPr indent="-323850" lvl="1" marL="914400" algn="l">
              <a:lnSpc>
                <a:spcPct val="115000"/>
              </a:lnSpc>
              <a:spcBef>
                <a:spcPts val="1600"/>
              </a:spcBef>
              <a:spcAft>
                <a:spcPts val="0"/>
              </a:spcAft>
              <a:buSzPts val="1500"/>
              <a:buChar char="○"/>
              <a:defRPr/>
            </a:lvl2pPr>
            <a:lvl3pPr indent="-323850" lvl="2" marL="1371600" algn="l">
              <a:lnSpc>
                <a:spcPct val="115000"/>
              </a:lnSpc>
              <a:spcBef>
                <a:spcPts val="1600"/>
              </a:spcBef>
              <a:spcAft>
                <a:spcPts val="0"/>
              </a:spcAft>
              <a:buSzPts val="1500"/>
              <a:buChar char="■"/>
              <a:defRPr/>
            </a:lvl3pPr>
            <a:lvl4pPr indent="-323850" lvl="3" marL="1828800" algn="l">
              <a:lnSpc>
                <a:spcPct val="115000"/>
              </a:lnSpc>
              <a:spcBef>
                <a:spcPts val="1600"/>
              </a:spcBef>
              <a:spcAft>
                <a:spcPts val="0"/>
              </a:spcAft>
              <a:buSzPts val="1500"/>
              <a:buChar char="●"/>
              <a:defRPr/>
            </a:lvl4pPr>
            <a:lvl5pPr indent="-323850" lvl="4" marL="2286000" algn="l">
              <a:lnSpc>
                <a:spcPct val="115000"/>
              </a:lnSpc>
              <a:spcBef>
                <a:spcPts val="1600"/>
              </a:spcBef>
              <a:spcAft>
                <a:spcPts val="0"/>
              </a:spcAft>
              <a:buSzPts val="1500"/>
              <a:buChar char="○"/>
              <a:defRPr/>
            </a:lvl5pPr>
            <a:lvl6pPr indent="-323850" lvl="5" marL="2743200" algn="l">
              <a:lnSpc>
                <a:spcPct val="115000"/>
              </a:lnSpc>
              <a:spcBef>
                <a:spcPts val="1600"/>
              </a:spcBef>
              <a:spcAft>
                <a:spcPts val="0"/>
              </a:spcAft>
              <a:buSzPts val="1500"/>
              <a:buChar char="■"/>
              <a:defRPr/>
            </a:lvl6pPr>
            <a:lvl7pPr indent="-323850" lvl="6" marL="3200400" algn="l">
              <a:lnSpc>
                <a:spcPct val="115000"/>
              </a:lnSpc>
              <a:spcBef>
                <a:spcPts val="1600"/>
              </a:spcBef>
              <a:spcAft>
                <a:spcPts val="0"/>
              </a:spcAft>
              <a:buSzPts val="1500"/>
              <a:buChar char="●"/>
              <a:defRPr/>
            </a:lvl7pPr>
            <a:lvl8pPr indent="-323850" lvl="7" marL="3657600" algn="l">
              <a:lnSpc>
                <a:spcPct val="115000"/>
              </a:lnSpc>
              <a:spcBef>
                <a:spcPts val="1600"/>
              </a:spcBef>
              <a:spcAft>
                <a:spcPts val="0"/>
              </a:spcAft>
              <a:buSzPts val="1500"/>
              <a:buChar char="○"/>
              <a:defRPr/>
            </a:lvl8pPr>
            <a:lvl9pPr indent="-323850" lvl="8" marL="4114800" algn="l">
              <a:lnSpc>
                <a:spcPct val="115000"/>
              </a:lnSpc>
              <a:spcBef>
                <a:spcPts val="1600"/>
              </a:spcBef>
              <a:spcAft>
                <a:spcPts val="1600"/>
              </a:spcAft>
              <a:buSzPts val="1500"/>
              <a:buChar char="■"/>
              <a:defRPr/>
            </a:lvl9pPr>
          </a:lstStyle>
          <a:p/>
        </p:txBody>
      </p:sp>
      <p:sp>
        <p:nvSpPr>
          <p:cNvPr id="52" name="Google Shape;52;p9"/>
          <p:cNvSpPr txBox="1"/>
          <p:nvPr>
            <p:ph type="title"/>
          </p:nvPr>
        </p:nvSpPr>
        <p:spPr>
          <a:xfrm>
            <a:off x="729450" y="632850"/>
            <a:ext cx="7688700" cy="5352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600"/>
              <a:buNone/>
              <a:defRPr sz="2600"/>
            </a:lvl1pPr>
            <a:lvl2pPr lvl="1" algn="l">
              <a:lnSpc>
                <a:spcPct val="100000"/>
              </a:lnSpc>
              <a:spcBef>
                <a:spcPts val="0"/>
              </a:spcBef>
              <a:spcAft>
                <a:spcPts val="0"/>
              </a:spcAft>
              <a:buClr>
                <a:schemeClr val="dk2"/>
              </a:buClr>
              <a:buSzPts val="2600"/>
              <a:buNone/>
              <a:defRPr sz="2600">
                <a:solidFill>
                  <a:schemeClr val="dk2"/>
                </a:solidFill>
              </a:defRPr>
            </a:lvl2pPr>
            <a:lvl3pPr lvl="2" algn="l">
              <a:lnSpc>
                <a:spcPct val="100000"/>
              </a:lnSpc>
              <a:spcBef>
                <a:spcPts val="0"/>
              </a:spcBef>
              <a:spcAft>
                <a:spcPts val="0"/>
              </a:spcAft>
              <a:buClr>
                <a:schemeClr val="dk2"/>
              </a:buClr>
              <a:buSzPts val="2600"/>
              <a:buNone/>
              <a:defRPr sz="2600">
                <a:solidFill>
                  <a:schemeClr val="dk2"/>
                </a:solidFill>
              </a:defRPr>
            </a:lvl3pPr>
            <a:lvl4pPr lvl="3" algn="l">
              <a:lnSpc>
                <a:spcPct val="100000"/>
              </a:lnSpc>
              <a:spcBef>
                <a:spcPts val="0"/>
              </a:spcBef>
              <a:spcAft>
                <a:spcPts val="0"/>
              </a:spcAft>
              <a:buClr>
                <a:schemeClr val="dk2"/>
              </a:buClr>
              <a:buSzPts val="2600"/>
              <a:buNone/>
              <a:defRPr sz="2600">
                <a:solidFill>
                  <a:schemeClr val="dk2"/>
                </a:solidFill>
              </a:defRPr>
            </a:lvl4pPr>
            <a:lvl5pPr lvl="4" algn="l">
              <a:lnSpc>
                <a:spcPct val="100000"/>
              </a:lnSpc>
              <a:spcBef>
                <a:spcPts val="0"/>
              </a:spcBef>
              <a:spcAft>
                <a:spcPts val="0"/>
              </a:spcAft>
              <a:buClr>
                <a:schemeClr val="dk2"/>
              </a:buClr>
              <a:buSzPts val="2600"/>
              <a:buNone/>
              <a:defRPr sz="2600">
                <a:solidFill>
                  <a:schemeClr val="dk2"/>
                </a:solidFill>
              </a:defRPr>
            </a:lvl5pPr>
            <a:lvl6pPr lvl="5" algn="l">
              <a:lnSpc>
                <a:spcPct val="100000"/>
              </a:lnSpc>
              <a:spcBef>
                <a:spcPts val="0"/>
              </a:spcBef>
              <a:spcAft>
                <a:spcPts val="0"/>
              </a:spcAft>
              <a:buClr>
                <a:schemeClr val="dk2"/>
              </a:buClr>
              <a:buSzPts val="2600"/>
              <a:buNone/>
              <a:defRPr sz="2600">
                <a:solidFill>
                  <a:schemeClr val="dk2"/>
                </a:solidFill>
              </a:defRPr>
            </a:lvl6pPr>
            <a:lvl7pPr lvl="6" algn="l">
              <a:lnSpc>
                <a:spcPct val="100000"/>
              </a:lnSpc>
              <a:spcBef>
                <a:spcPts val="0"/>
              </a:spcBef>
              <a:spcAft>
                <a:spcPts val="0"/>
              </a:spcAft>
              <a:buClr>
                <a:schemeClr val="dk2"/>
              </a:buClr>
              <a:buSzPts val="2600"/>
              <a:buNone/>
              <a:defRPr sz="2600">
                <a:solidFill>
                  <a:schemeClr val="dk2"/>
                </a:solidFill>
              </a:defRPr>
            </a:lvl7pPr>
            <a:lvl8pPr lvl="7" algn="l">
              <a:lnSpc>
                <a:spcPct val="100000"/>
              </a:lnSpc>
              <a:spcBef>
                <a:spcPts val="0"/>
              </a:spcBef>
              <a:spcAft>
                <a:spcPts val="0"/>
              </a:spcAft>
              <a:buClr>
                <a:schemeClr val="dk2"/>
              </a:buClr>
              <a:buSzPts val="2600"/>
              <a:buNone/>
              <a:defRPr sz="2600">
                <a:solidFill>
                  <a:schemeClr val="dk2"/>
                </a:solidFill>
              </a:defRPr>
            </a:lvl8pPr>
            <a:lvl9pPr lvl="8" algn="l">
              <a:lnSpc>
                <a:spcPct val="100000"/>
              </a:lnSpc>
              <a:spcBef>
                <a:spcPts val="0"/>
              </a:spcBef>
              <a:spcAft>
                <a:spcPts val="0"/>
              </a:spcAft>
              <a:buClr>
                <a:schemeClr val="dk2"/>
              </a:buClr>
              <a:buSzPts val="2600"/>
              <a:buNone/>
              <a:defRPr sz="2600">
                <a:solidFill>
                  <a:schemeClr val="dk2"/>
                </a:solidFill>
              </a:defRPr>
            </a:lvl9pPr>
          </a:lstStyle>
          <a:p/>
        </p:txBody>
      </p:sp>
      <p:sp>
        <p:nvSpPr>
          <p:cNvPr id="53" name="Google Shape;53;p9"/>
          <p:cNvSpPr/>
          <p:nvPr/>
        </p:nvSpPr>
        <p:spPr>
          <a:xfrm>
            <a:off x="0" y="76200"/>
            <a:ext cx="9144000" cy="45300"/>
          </a:xfrm>
          <a:prstGeom prst="rect">
            <a:avLst/>
          </a:prstGeom>
          <a:solidFill>
            <a:srgbClr val="F6F3E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54" name="Google Shape;54;p9"/>
          <p:cNvPicPr preferRelativeResize="0"/>
          <p:nvPr/>
        </p:nvPicPr>
        <p:blipFill rotWithShape="1">
          <a:blip r:embed="rId2">
            <a:alphaModFix/>
          </a:blip>
          <a:srcRect b="0" l="0" r="0" t="0"/>
          <a:stretch/>
        </p:blipFill>
        <p:spPr>
          <a:xfrm>
            <a:off x="7231013" y="4684934"/>
            <a:ext cx="1601623" cy="16815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ull quote">
  <p:cSld name="MAIN_POINT">
    <p:bg>
      <p:bgPr>
        <a:solidFill>
          <a:srgbClr val="4A4A4A"/>
        </a:solidFill>
      </p:bgPr>
    </p:bg>
    <p:spTree>
      <p:nvGrpSpPr>
        <p:cNvPr id="55" name="Shape 55"/>
        <p:cNvGrpSpPr/>
        <p:nvPr/>
      </p:nvGrpSpPr>
      <p:grpSpPr>
        <a:xfrm>
          <a:off x="0" y="0"/>
          <a:ext cx="0" cy="0"/>
          <a:chOff x="0" y="0"/>
          <a:chExt cx="0" cy="0"/>
        </a:xfrm>
      </p:grpSpPr>
      <p:sp>
        <p:nvSpPr>
          <p:cNvPr id="56" name="Google Shape;56;p10"/>
          <p:cNvSpPr txBox="1"/>
          <p:nvPr>
            <p:ph type="title"/>
          </p:nvPr>
        </p:nvSpPr>
        <p:spPr>
          <a:xfrm>
            <a:off x="2156900" y="864300"/>
            <a:ext cx="5593800" cy="29850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Clr>
                <a:schemeClr val="lt1"/>
              </a:buClr>
              <a:buSzPts val="3600"/>
              <a:buNone/>
              <a:defRPr sz="3600">
                <a:solidFill>
                  <a:schemeClr val="lt1"/>
                </a:solidFill>
              </a:defRPr>
            </a:lvl1pPr>
            <a:lvl2pPr lvl="1" algn="l">
              <a:lnSpc>
                <a:spcPct val="100000"/>
              </a:lnSpc>
              <a:spcBef>
                <a:spcPts val="0"/>
              </a:spcBef>
              <a:spcAft>
                <a:spcPts val="0"/>
              </a:spcAft>
              <a:buClr>
                <a:schemeClr val="lt1"/>
              </a:buClr>
              <a:buSzPts val="3600"/>
              <a:buNone/>
              <a:defRPr sz="3600">
                <a:solidFill>
                  <a:schemeClr val="lt1"/>
                </a:solidFill>
              </a:defRPr>
            </a:lvl2pPr>
            <a:lvl3pPr lvl="2" algn="l">
              <a:lnSpc>
                <a:spcPct val="100000"/>
              </a:lnSpc>
              <a:spcBef>
                <a:spcPts val="0"/>
              </a:spcBef>
              <a:spcAft>
                <a:spcPts val="0"/>
              </a:spcAft>
              <a:buClr>
                <a:schemeClr val="lt1"/>
              </a:buClr>
              <a:buSzPts val="3600"/>
              <a:buNone/>
              <a:defRPr sz="3600">
                <a:solidFill>
                  <a:schemeClr val="lt1"/>
                </a:solidFill>
              </a:defRPr>
            </a:lvl3pPr>
            <a:lvl4pPr lvl="3" algn="l">
              <a:lnSpc>
                <a:spcPct val="100000"/>
              </a:lnSpc>
              <a:spcBef>
                <a:spcPts val="0"/>
              </a:spcBef>
              <a:spcAft>
                <a:spcPts val="0"/>
              </a:spcAft>
              <a:buClr>
                <a:schemeClr val="lt1"/>
              </a:buClr>
              <a:buSzPts val="3600"/>
              <a:buNone/>
              <a:defRPr sz="3600">
                <a:solidFill>
                  <a:schemeClr val="lt1"/>
                </a:solidFill>
              </a:defRPr>
            </a:lvl4pPr>
            <a:lvl5pPr lvl="4" algn="l">
              <a:lnSpc>
                <a:spcPct val="100000"/>
              </a:lnSpc>
              <a:spcBef>
                <a:spcPts val="0"/>
              </a:spcBef>
              <a:spcAft>
                <a:spcPts val="0"/>
              </a:spcAft>
              <a:buClr>
                <a:schemeClr val="lt1"/>
              </a:buClr>
              <a:buSzPts val="3600"/>
              <a:buNone/>
              <a:defRPr sz="3600">
                <a:solidFill>
                  <a:schemeClr val="lt1"/>
                </a:solidFill>
              </a:defRPr>
            </a:lvl5pPr>
            <a:lvl6pPr lvl="5" algn="l">
              <a:lnSpc>
                <a:spcPct val="100000"/>
              </a:lnSpc>
              <a:spcBef>
                <a:spcPts val="0"/>
              </a:spcBef>
              <a:spcAft>
                <a:spcPts val="0"/>
              </a:spcAft>
              <a:buClr>
                <a:schemeClr val="lt1"/>
              </a:buClr>
              <a:buSzPts val="3600"/>
              <a:buNone/>
              <a:defRPr sz="3600">
                <a:solidFill>
                  <a:schemeClr val="lt1"/>
                </a:solidFill>
              </a:defRPr>
            </a:lvl6pPr>
            <a:lvl7pPr lvl="6" algn="l">
              <a:lnSpc>
                <a:spcPct val="100000"/>
              </a:lnSpc>
              <a:spcBef>
                <a:spcPts val="0"/>
              </a:spcBef>
              <a:spcAft>
                <a:spcPts val="0"/>
              </a:spcAft>
              <a:buClr>
                <a:schemeClr val="lt1"/>
              </a:buClr>
              <a:buSzPts val="3600"/>
              <a:buNone/>
              <a:defRPr sz="3600">
                <a:solidFill>
                  <a:schemeClr val="lt1"/>
                </a:solidFill>
              </a:defRPr>
            </a:lvl7pPr>
            <a:lvl8pPr lvl="7" algn="l">
              <a:lnSpc>
                <a:spcPct val="100000"/>
              </a:lnSpc>
              <a:spcBef>
                <a:spcPts val="0"/>
              </a:spcBef>
              <a:spcAft>
                <a:spcPts val="0"/>
              </a:spcAft>
              <a:buClr>
                <a:schemeClr val="lt1"/>
              </a:buClr>
              <a:buSzPts val="3600"/>
              <a:buNone/>
              <a:defRPr sz="3600">
                <a:solidFill>
                  <a:schemeClr val="lt1"/>
                </a:solidFill>
              </a:defRPr>
            </a:lvl8pPr>
            <a:lvl9pPr lvl="8" algn="l">
              <a:lnSpc>
                <a:spcPct val="100000"/>
              </a:lnSpc>
              <a:spcBef>
                <a:spcPts val="0"/>
              </a:spcBef>
              <a:spcAft>
                <a:spcPts val="0"/>
              </a:spcAft>
              <a:buClr>
                <a:schemeClr val="lt1"/>
              </a:buClr>
              <a:buSzPts val="3600"/>
              <a:buNone/>
              <a:defRPr sz="3600">
                <a:solidFill>
                  <a:schemeClr val="lt1"/>
                </a:solidFill>
              </a:defRPr>
            </a:lvl9pPr>
          </a:lstStyle>
          <a:p/>
        </p:txBody>
      </p:sp>
      <p:pic>
        <p:nvPicPr>
          <p:cNvPr id="57" name="Google Shape;57;p10"/>
          <p:cNvPicPr preferRelativeResize="0"/>
          <p:nvPr/>
        </p:nvPicPr>
        <p:blipFill rotWithShape="1">
          <a:blip r:embed="rId2">
            <a:alphaModFix/>
          </a:blip>
          <a:srcRect b="0" l="0" r="0" t="0"/>
          <a:stretch/>
        </p:blipFill>
        <p:spPr>
          <a:xfrm>
            <a:off x="7231013" y="4684934"/>
            <a:ext cx="1601623" cy="168150"/>
          </a:xfrm>
          <a:prstGeom prst="rect">
            <a:avLst/>
          </a:prstGeom>
          <a:noFill/>
          <a:ln>
            <a:noFill/>
          </a:ln>
        </p:spPr>
      </p:pic>
      <p:sp>
        <p:nvSpPr>
          <p:cNvPr id="58" name="Google Shape;58;p10"/>
          <p:cNvSpPr txBox="1"/>
          <p:nvPr/>
        </p:nvSpPr>
        <p:spPr>
          <a:xfrm>
            <a:off x="6617700" y="4799100"/>
            <a:ext cx="2526300" cy="344400"/>
          </a:xfrm>
          <a:prstGeom prst="rect">
            <a:avLst/>
          </a:prstGeom>
          <a:noFill/>
          <a:ln>
            <a:noFill/>
          </a:ln>
        </p:spPr>
        <p:txBody>
          <a:bodyPr anchorCtr="0" anchor="t" bIns="91425" lIns="91425" spcFirstLastPara="1" rIns="91425" wrap="square" tIns="91425">
            <a:noAutofit/>
          </a:bodyPr>
          <a:lstStyle/>
          <a:p>
            <a:pPr indent="0" lvl="0" marL="0" marR="0" rtl="0" algn="r">
              <a:lnSpc>
                <a:spcPct val="100000"/>
              </a:lnSpc>
              <a:spcBef>
                <a:spcPts val="0"/>
              </a:spcBef>
              <a:spcAft>
                <a:spcPts val="0"/>
              </a:spcAft>
              <a:buClr>
                <a:srgbClr val="000000"/>
              </a:buClr>
              <a:buSzPts val="900"/>
              <a:buFont typeface="Arial"/>
              <a:buNone/>
            </a:pPr>
            <a:r>
              <a:rPr b="0" i="0" lang="en" sz="900" u="none" cap="none" strike="noStrike">
                <a:solidFill>
                  <a:srgbClr val="FFFFFF"/>
                </a:solidFill>
                <a:latin typeface="Arial"/>
                <a:ea typeface="Arial"/>
                <a:cs typeface="Arial"/>
                <a:sym typeface="Arial"/>
              </a:rPr>
              <a:t>© SOPHIA INSTITUTE FOR TEACHERS</a:t>
            </a:r>
            <a:endParaRPr b="0" i="0" sz="900" u="none" cap="none" strike="noStrike">
              <a:solidFill>
                <a:srgbClr val="FFFFFF"/>
              </a:solidFill>
              <a:latin typeface="Arial"/>
              <a:ea typeface="Arial"/>
              <a:cs typeface="Arial"/>
              <a:sym typeface="Arial"/>
            </a:endParaRPr>
          </a:p>
        </p:txBody>
      </p:sp>
      <p:sp>
        <p:nvSpPr>
          <p:cNvPr id="59" name="Google Shape;59;p10"/>
          <p:cNvSpPr txBox="1"/>
          <p:nvPr/>
        </p:nvSpPr>
        <p:spPr>
          <a:xfrm>
            <a:off x="486050" y="122021"/>
            <a:ext cx="1559400" cy="1498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5000"/>
              <a:buFont typeface="Arial"/>
              <a:buNone/>
            </a:pPr>
            <a:r>
              <a:rPr b="1" i="0" lang="en" sz="25000" u="none" cap="none" strike="noStrike">
                <a:solidFill>
                  <a:srgbClr val="9DDCF9"/>
                </a:solidFill>
                <a:latin typeface="Arial"/>
                <a:ea typeface="Arial"/>
                <a:cs typeface="Arial"/>
                <a:sym typeface="Arial"/>
              </a:rPr>
              <a:t>“</a:t>
            </a:r>
            <a:endParaRPr b="1" i="0" sz="25000" u="none" cap="none" strike="noStrike">
              <a:solidFill>
                <a:srgbClr val="9DDCF9"/>
              </a:solidFill>
              <a:latin typeface="Arial"/>
              <a:ea typeface="Arial"/>
              <a:cs typeface="Arial"/>
              <a:sym typeface="Arial"/>
            </a:endParaRPr>
          </a:p>
        </p:txBody>
      </p:sp>
      <p:sp>
        <p:nvSpPr>
          <p:cNvPr id="60" name="Google Shape;60;p10"/>
          <p:cNvSpPr/>
          <p:nvPr/>
        </p:nvSpPr>
        <p:spPr>
          <a:xfrm>
            <a:off x="0" y="0"/>
            <a:ext cx="9144000" cy="83400"/>
          </a:xfrm>
          <a:prstGeom prst="rect">
            <a:avLst/>
          </a:prstGeom>
          <a:solidFill>
            <a:srgbClr val="9DDCF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rgbClr val="4A4A4A"/>
              </a:buClr>
              <a:buSzPts val="2800"/>
              <a:buFont typeface="Arial"/>
              <a:buNone/>
              <a:defRPr b="1" i="0" sz="2800" u="none" cap="none" strike="noStrike">
                <a:solidFill>
                  <a:srgbClr val="4A4A4A"/>
                </a:solidFill>
                <a:latin typeface="Arial"/>
                <a:ea typeface="Arial"/>
                <a:cs typeface="Arial"/>
                <a:sym typeface="Arial"/>
              </a:defRPr>
            </a:lvl1pPr>
            <a:lvl2pPr lvl="1" marR="0" rtl="0" algn="l">
              <a:lnSpc>
                <a:spcPct val="100000"/>
              </a:lnSpc>
              <a:spcBef>
                <a:spcPts val="0"/>
              </a:spcBef>
              <a:spcAft>
                <a:spcPts val="0"/>
              </a:spcAft>
              <a:buClr>
                <a:srgbClr val="000000"/>
              </a:buClr>
              <a:buSzPts val="2800"/>
              <a:buFont typeface="Arial"/>
              <a:buNone/>
              <a:defRPr b="1" i="0" sz="2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2800"/>
              <a:buFont typeface="Arial"/>
              <a:buNone/>
              <a:defRPr b="1" i="0" sz="2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2800"/>
              <a:buFont typeface="Arial"/>
              <a:buNone/>
              <a:defRPr b="1" i="0" sz="2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2800"/>
              <a:buFont typeface="Arial"/>
              <a:buNone/>
              <a:defRPr b="1" i="0" sz="2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2800"/>
              <a:buFont typeface="Arial"/>
              <a:buNone/>
              <a:defRPr b="1" i="0" sz="2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2800"/>
              <a:buFont typeface="Arial"/>
              <a:buNone/>
              <a:defRPr b="1" i="0" sz="2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2800"/>
              <a:buFont typeface="Arial"/>
              <a:buNone/>
              <a:defRPr b="1" i="0" sz="2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2800"/>
              <a:buFont typeface="Arial"/>
              <a:buNone/>
              <a:defRPr b="1" i="0" sz="2800" u="none" cap="none" strike="noStrike">
                <a:solidFill>
                  <a:srgbClr val="000000"/>
                </a:solidFill>
                <a:latin typeface="Arial"/>
                <a:ea typeface="Arial"/>
                <a:cs typeface="Arial"/>
                <a:sym typeface="Aria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23850" lvl="0" marL="457200" marR="0" rtl="0" algn="l">
              <a:lnSpc>
                <a:spcPct val="115000"/>
              </a:lnSpc>
              <a:spcBef>
                <a:spcPts val="0"/>
              </a:spcBef>
              <a:spcAft>
                <a:spcPts val="0"/>
              </a:spcAft>
              <a:buClr>
                <a:srgbClr val="4A4A4A"/>
              </a:buClr>
              <a:buSzPts val="1500"/>
              <a:buFont typeface="Arial"/>
              <a:buChar char="●"/>
              <a:defRPr b="0" i="0" sz="1500" u="none" cap="none" strike="noStrike">
                <a:solidFill>
                  <a:srgbClr val="4A4A4A"/>
                </a:solidFill>
                <a:latin typeface="Arial"/>
                <a:ea typeface="Arial"/>
                <a:cs typeface="Arial"/>
                <a:sym typeface="Arial"/>
              </a:defRPr>
            </a:lvl1pPr>
            <a:lvl2pPr indent="-323850" lvl="1" marL="914400" marR="0" rtl="0" algn="l">
              <a:lnSpc>
                <a:spcPct val="115000"/>
              </a:lnSpc>
              <a:spcBef>
                <a:spcPts val="1600"/>
              </a:spcBef>
              <a:spcAft>
                <a:spcPts val="0"/>
              </a:spcAft>
              <a:buClr>
                <a:srgbClr val="4A4A4A"/>
              </a:buClr>
              <a:buSzPts val="1500"/>
              <a:buFont typeface="Arial"/>
              <a:buChar char="○"/>
              <a:defRPr b="0" i="0" sz="1500" u="none" cap="none" strike="noStrike">
                <a:solidFill>
                  <a:srgbClr val="4A4A4A"/>
                </a:solidFill>
                <a:latin typeface="Arial"/>
                <a:ea typeface="Arial"/>
                <a:cs typeface="Arial"/>
                <a:sym typeface="Arial"/>
              </a:defRPr>
            </a:lvl2pPr>
            <a:lvl3pPr indent="-323850" lvl="2" marL="1371600" marR="0" rtl="0" algn="l">
              <a:lnSpc>
                <a:spcPct val="115000"/>
              </a:lnSpc>
              <a:spcBef>
                <a:spcPts val="1600"/>
              </a:spcBef>
              <a:spcAft>
                <a:spcPts val="0"/>
              </a:spcAft>
              <a:buClr>
                <a:srgbClr val="4A4A4A"/>
              </a:buClr>
              <a:buSzPts val="1500"/>
              <a:buFont typeface="Arial"/>
              <a:buChar char="■"/>
              <a:defRPr b="0" i="0" sz="1500" u="none" cap="none" strike="noStrike">
                <a:solidFill>
                  <a:srgbClr val="4A4A4A"/>
                </a:solidFill>
                <a:latin typeface="Arial"/>
                <a:ea typeface="Arial"/>
                <a:cs typeface="Arial"/>
                <a:sym typeface="Arial"/>
              </a:defRPr>
            </a:lvl3pPr>
            <a:lvl4pPr indent="-323850" lvl="3" marL="1828800" marR="0" rtl="0" algn="l">
              <a:lnSpc>
                <a:spcPct val="115000"/>
              </a:lnSpc>
              <a:spcBef>
                <a:spcPts val="1600"/>
              </a:spcBef>
              <a:spcAft>
                <a:spcPts val="0"/>
              </a:spcAft>
              <a:buClr>
                <a:srgbClr val="4A4A4A"/>
              </a:buClr>
              <a:buSzPts val="1500"/>
              <a:buFont typeface="Arial"/>
              <a:buChar char="●"/>
              <a:defRPr b="0" i="0" sz="1500" u="none" cap="none" strike="noStrike">
                <a:solidFill>
                  <a:srgbClr val="4A4A4A"/>
                </a:solidFill>
                <a:latin typeface="Arial"/>
                <a:ea typeface="Arial"/>
                <a:cs typeface="Arial"/>
                <a:sym typeface="Arial"/>
              </a:defRPr>
            </a:lvl4pPr>
            <a:lvl5pPr indent="-323850" lvl="4" marL="2286000" marR="0" rtl="0" algn="l">
              <a:lnSpc>
                <a:spcPct val="115000"/>
              </a:lnSpc>
              <a:spcBef>
                <a:spcPts val="1600"/>
              </a:spcBef>
              <a:spcAft>
                <a:spcPts val="0"/>
              </a:spcAft>
              <a:buClr>
                <a:srgbClr val="4A4A4A"/>
              </a:buClr>
              <a:buSzPts val="1500"/>
              <a:buFont typeface="Arial"/>
              <a:buChar char="○"/>
              <a:defRPr b="0" i="0" sz="1500" u="none" cap="none" strike="noStrike">
                <a:solidFill>
                  <a:srgbClr val="4A4A4A"/>
                </a:solidFill>
                <a:latin typeface="Arial"/>
                <a:ea typeface="Arial"/>
                <a:cs typeface="Arial"/>
                <a:sym typeface="Arial"/>
              </a:defRPr>
            </a:lvl5pPr>
            <a:lvl6pPr indent="-323850" lvl="5" marL="2743200" marR="0" rtl="0" algn="l">
              <a:lnSpc>
                <a:spcPct val="115000"/>
              </a:lnSpc>
              <a:spcBef>
                <a:spcPts val="1600"/>
              </a:spcBef>
              <a:spcAft>
                <a:spcPts val="0"/>
              </a:spcAft>
              <a:buClr>
                <a:srgbClr val="4A4A4A"/>
              </a:buClr>
              <a:buSzPts val="1500"/>
              <a:buFont typeface="Arial"/>
              <a:buChar char="■"/>
              <a:defRPr b="0" i="0" sz="1500" u="none" cap="none" strike="noStrike">
                <a:solidFill>
                  <a:srgbClr val="4A4A4A"/>
                </a:solidFill>
                <a:latin typeface="Arial"/>
                <a:ea typeface="Arial"/>
                <a:cs typeface="Arial"/>
                <a:sym typeface="Arial"/>
              </a:defRPr>
            </a:lvl6pPr>
            <a:lvl7pPr indent="-323850" lvl="6" marL="3200400" marR="0" rtl="0" algn="l">
              <a:lnSpc>
                <a:spcPct val="115000"/>
              </a:lnSpc>
              <a:spcBef>
                <a:spcPts val="1600"/>
              </a:spcBef>
              <a:spcAft>
                <a:spcPts val="0"/>
              </a:spcAft>
              <a:buClr>
                <a:srgbClr val="4A4A4A"/>
              </a:buClr>
              <a:buSzPts val="1500"/>
              <a:buFont typeface="Arial"/>
              <a:buChar char="●"/>
              <a:defRPr b="0" i="0" sz="1500" u="none" cap="none" strike="noStrike">
                <a:solidFill>
                  <a:srgbClr val="4A4A4A"/>
                </a:solidFill>
                <a:latin typeface="Arial"/>
                <a:ea typeface="Arial"/>
                <a:cs typeface="Arial"/>
                <a:sym typeface="Arial"/>
              </a:defRPr>
            </a:lvl7pPr>
            <a:lvl8pPr indent="-323850" lvl="7" marL="3657600" marR="0" rtl="0" algn="l">
              <a:lnSpc>
                <a:spcPct val="115000"/>
              </a:lnSpc>
              <a:spcBef>
                <a:spcPts val="1600"/>
              </a:spcBef>
              <a:spcAft>
                <a:spcPts val="0"/>
              </a:spcAft>
              <a:buClr>
                <a:srgbClr val="4A4A4A"/>
              </a:buClr>
              <a:buSzPts val="1500"/>
              <a:buFont typeface="Arial"/>
              <a:buChar char="○"/>
              <a:defRPr b="0" i="0" sz="1500" u="none" cap="none" strike="noStrike">
                <a:solidFill>
                  <a:srgbClr val="4A4A4A"/>
                </a:solidFill>
                <a:latin typeface="Arial"/>
                <a:ea typeface="Arial"/>
                <a:cs typeface="Arial"/>
                <a:sym typeface="Arial"/>
              </a:defRPr>
            </a:lvl8pPr>
            <a:lvl9pPr indent="-323850" lvl="8" marL="4114800" marR="0" rtl="0" algn="l">
              <a:lnSpc>
                <a:spcPct val="115000"/>
              </a:lnSpc>
              <a:spcBef>
                <a:spcPts val="1600"/>
              </a:spcBef>
              <a:spcAft>
                <a:spcPts val="1600"/>
              </a:spcAft>
              <a:buClr>
                <a:srgbClr val="4A4A4A"/>
              </a:buClr>
              <a:buSzPts val="1500"/>
              <a:buFont typeface="Arial"/>
              <a:buChar char="■"/>
              <a:defRPr b="0" i="0" sz="1500" u="none" cap="none" strike="noStrike">
                <a:solidFill>
                  <a:srgbClr val="4A4A4A"/>
                </a:solidFill>
                <a:latin typeface="Arial"/>
                <a:ea typeface="Arial"/>
                <a:cs typeface="Arial"/>
                <a:sym typeface="Arial"/>
              </a:defRPr>
            </a:lvl9pPr>
          </a:lstStyle>
          <a:p/>
        </p:txBody>
      </p:sp>
      <p:sp>
        <p:nvSpPr>
          <p:cNvPr id="8" name="Google Shape;8;p1"/>
          <p:cNvSpPr txBox="1"/>
          <p:nvPr/>
        </p:nvSpPr>
        <p:spPr>
          <a:xfrm>
            <a:off x="6617700" y="4799100"/>
            <a:ext cx="2526300" cy="344400"/>
          </a:xfrm>
          <a:prstGeom prst="rect">
            <a:avLst/>
          </a:prstGeom>
          <a:noFill/>
          <a:ln>
            <a:noFill/>
          </a:ln>
        </p:spPr>
        <p:txBody>
          <a:bodyPr anchorCtr="0" anchor="t" bIns="91425" lIns="91425" spcFirstLastPara="1" rIns="91425" wrap="square" tIns="91425">
            <a:noAutofit/>
          </a:bodyPr>
          <a:lstStyle/>
          <a:p>
            <a:pPr indent="0" lvl="0" marL="0" marR="0" rtl="0" algn="r">
              <a:lnSpc>
                <a:spcPct val="100000"/>
              </a:lnSpc>
              <a:spcBef>
                <a:spcPts val="0"/>
              </a:spcBef>
              <a:spcAft>
                <a:spcPts val="0"/>
              </a:spcAft>
              <a:buClr>
                <a:srgbClr val="000000"/>
              </a:buClr>
              <a:buSzPts val="900"/>
              <a:buFont typeface="Arial"/>
              <a:buNone/>
            </a:pPr>
            <a:r>
              <a:rPr b="0" i="0" lang="en" sz="900" u="none" cap="none" strike="noStrike">
                <a:solidFill>
                  <a:srgbClr val="666666"/>
                </a:solidFill>
                <a:latin typeface="Arial"/>
                <a:ea typeface="Arial"/>
                <a:cs typeface="Arial"/>
                <a:sym typeface="Arial"/>
              </a:rPr>
              <a:t>© SOPHIA INSTITUTE FOR TEACHERS</a:t>
            </a:r>
            <a:endParaRPr b="0" i="0" sz="900" u="none" cap="none" strike="noStrike">
              <a:solidFill>
                <a:srgbClr val="666666"/>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3"/>
          <p:cNvSpPr txBox="1"/>
          <p:nvPr>
            <p:ph type="ctrTitle"/>
          </p:nvPr>
        </p:nvSpPr>
        <p:spPr>
          <a:xfrm>
            <a:off x="3400750" y="1551050"/>
            <a:ext cx="5472900" cy="16647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200"/>
              <a:buNone/>
            </a:pPr>
            <a:r>
              <a:rPr lang="en"/>
              <a:t>Jesus has a Heavenly Father</a:t>
            </a:r>
            <a:endParaRPr/>
          </a:p>
        </p:txBody>
      </p:sp>
      <p:sp>
        <p:nvSpPr>
          <p:cNvPr id="79" name="Google Shape;79;p13"/>
          <p:cNvSpPr txBox="1"/>
          <p:nvPr>
            <p:ph idx="1" type="subTitle"/>
          </p:nvPr>
        </p:nvSpPr>
        <p:spPr>
          <a:xfrm>
            <a:off x="3400862" y="3172900"/>
            <a:ext cx="4818600" cy="5412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400"/>
              <a:buNone/>
            </a:pPr>
            <a:r>
              <a:rPr lang="en"/>
              <a:t>Unit , Lesson 2</a:t>
            </a:r>
            <a:endParaRPr/>
          </a:p>
        </p:txBody>
      </p:sp>
      <p:pic>
        <p:nvPicPr>
          <p:cNvPr id="80" name="Google Shape;80;p13"/>
          <p:cNvPicPr preferRelativeResize="0"/>
          <p:nvPr/>
        </p:nvPicPr>
        <p:blipFill rotWithShape="1">
          <a:blip r:embed="rId3">
            <a:alphaModFix/>
          </a:blip>
          <a:srcRect b="2723" l="0" r="0" t="39283"/>
          <a:stretch/>
        </p:blipFill>
        <p:spPr>
          <a:xfrm>
            <a:off x="321250" y="1683475"/>
            <a:ext cx="2715300" cy="2639400"/>
          </a:xfrm>
          <a:prstGeom prst="ellipse">
            <a:avLst/>
          </a:prstGeom>
          <a:noFill/>
          <a:ln cap="flat" cmpd="sng" w="76200">
            <a:solidFill>
              <a:srgbClr val="E7E2D5"/>
            </a:solidFill>
            <a:prstDash val="solid"/>
            <a:round/>
            <a:headEnd len="sm" w="sm" type="none"/>
            <a:tailEnd len="sm" w="sm" type="none"/>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4"/>
          <p:cNvSpPr txBox="1"/>
          <p:nvPr/>
        </p:nvSpPr>
        <p:spPr>
          <a:xfrm>
            <a:off x="700225" y="404525"/>
            <a:ext cx="7618200" cy="585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600"/>
              <a:t>Jesus’ Gift</a:t>
            </a:r>
            <a:endParaRPr b="1" sz="2600"/>
          </a:p>
        </p:txBody>
      </p:sp>
      <p:sp>
        <p:nvSpPr>
          <p:cNvPr id="86" name="Google Shape;86;p14"/>
          <p:cNvSpPr txBox="1"/>
          <p:nvPr/>
        </p:nvSpPr>
        <p:spPr>
          <a:xfrm>
            <a:off x="700225" y="1212050"/>
            <a:ext cx="7819800" cy="3638700"/>
          </a:xfrm>
          <a:prstGeom prst="rect">
            <a:avLst/>
          </a:prstGeom>
          <a:noFill/>
          <a:ln>
            <a:noFill/>
          </a:ln>
        </p:spPr>
        <p:txBody>
          <a:bodyPr anchorCtr="0" anchor="t" bIns="91425" lIns="91425" spcFirstLastPara="1" rIns="91425" wrap="square" tIns="91425">
            <a:spAutoFit/>
          </a:bodyPr>
          <a:lstStyle/>
          <a:p>
            <a:pPr indent="-368300" lvl="0" marL="457200" rtl="0" algn="l">
              <a:lnSpc>
                <a:spcPct val="115000"/>
              </a:lnSpc>
              <a:spcBef>
                <a:spcPts val="0"/>
              </a:spcBef>
              <a:spcAft>
                <a:spcPts val="0"/>
              </a:spcAft>
              <a:buClr>
                <a:srgbClr val="79BCE7"/>
              </a:buClr>
              <a:buSzPts val="2200"/>
              <a:buChar char="❏"/>
            </a:pPr>
            <a:r>
              <a:rPr lang="en" sz="2200"/>
              <a:t>Remember how happy Mary and the Apostles were when Jesus rose from the dead? But they would not have Jesus with them on earth for very much longer. Soon He had to go back to His Father in Heaven. </a:t>
            </a:r>
            <a:endParaRPr sz="2200"/>
          </a:p>
          <a:p>
            <a:pPr indent="-368300" lvl="0" marL="457200" rtl="0" algn="l">
              <a:lnSpc>
                <a:spcPct val="115000"/>
              </a:lnSpc>
              <a:spcBef>
                <a:spcPts val="0"/>
              </a:spcBef>
              <a:spcAft>
                <a:spcPts val="0"/>
              </a:spcAft>
              <a:buClr>
                <a:srgbClr val="79BCE7"/>
              </a:buClr>
              <a:buSzPts val="2200"/>
              <a:buChar char="❏"/>
            </a:pPr>
            <a:r>
              <a:rPr lang="en" sz="2200"/>
              <a:t>Jesus knew they would be sad that He was gone, so He gave them a very special gift. He had promised to send this gift before. Before He died on the Cross He told His disciples that He would ask the Father to give them a Comforter to be with them always.</a:t>
            </a:r>
            <a:endParaRPr sz="22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5"/>
          <p:cNvSpPr txBox="1"/>
          <p:nvPr/>
        </p:nvSpPr>
        <p:spPr>
          <a:xfrm>
            <a:off x="700225" y="404525"/>
            <a:ext cx="7618200" cy="585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600"/>
              <a:t>Jesus’ Comforter</a:t>
            </a:r>
            <a:endParaRPr b="1" sz="2600"/>
          </a:p>
        </p:txBody>
      </p:sp>
      <p:sp>
        <p:nvSpPr>
          <p:cNvPr id="92" name="Google Shape;92;p15"/>
          <p:cNvSpPr txBox="1"/>
          <p:nvPr/>
        </p:nvSpPr>
        <p:spPr>
          <a:xfrm>
            <a:off x="700225" y="1212050"/>
            <a:ext cx="7819800" cy="3249300"/>
          </a:xfrm>
          <a:prstGeom prst="rect">
            <a:avLst/>
          </a:prstGeom>
          <a:noFill/>
          <a:ln>
            <a:noFill/>
          </a:ln>
        </p:spPr>
        <p:txBody>
          <a:bodyPr anchorCtr="0" anchor="t" bIns="91425" lIns="91425" spcFirstLastPara="1" rIns="91425" wrap="square" tIns="91425">
            <a:spAutoFit/>
          </a:bodyPr>
          <a:lstStyle/>
          <a:p>
            <a:pPr indent="-368300" lvl="0" marL="457200" rtl="0" algn="l">
              <a:lnSpc>
                <a:spcPct val="115000"/>
              </a:lnSpc>
              <a:spcBef>
                <a:spcPts val="0"/>
              </a:spcBef>
              <a:spcAft>
                <a:spcPts val="0"/>
              </a:spcAft>
              <a:buClr>
                <a:srgbClr val="79BCE7"/>
              </a:buClr>
              <a:buSzPts val="2200"/>
              <a:buChar char="❏"/>
            </a:pPr>
            <a:r>
              <a:rPr lang="en" sz="2200"/>
              <a:t>Jesus sent His Comforter on a very special day called </a:t>
            </a:r>
            <a:r>
              <a:rPr b="1" lang="en" sz="2200"/>
              <a:t>Pentecost</a:t>
            </a:r>
            <a:r>
              <a:rPr lang="en" sz="2200"/>
              <a:t>. </a:t>
            </a:r>
            <a:endParaRPr sz="2200"/>
          </a:p>
          <a:p>
            <a:pPr indent="-368300" lvl="0" marL="457200" rtl="0" algn="l">
              <a:lnSpc>
                <a:spcPct val="115000"/>
              </a:lnSpc>
              <a:spcBef>
                <a:spcPts val="0"/>
              </a:spcBef>
              <a:spcAft>
                <a:spcPts val="0"/>
              </a:spcAft>
              <a:buClr>
                <a:srgbClr val="79BCE7"/>
              </a:buClr>
              <a:buSzPts val="2200"/>
              <a:buChar char="❏"/>
            </a:pPr>
            <a:r>
              <a:rPr lang="en" sz="2200"/>
              <a:t>It was 50 days after Easter, and ten days after Jesus went back up to Heaven. Mary and the disciples were hiding away in an upper room because they were afraid. The people of Jerusalem did not like them because they were followers of Jesus. </a:t>
            </a:r>
            <a:endParaRPr sz="2200"/>
          </a:p>
          <a:p>
            <a:pPr indent="-368300" lvl="0" marL="457200" rtl="0" algn="l">
              <a:lnSpc>
                <a:spcPct val="115000"/>
              </a:lnSpc>
              <a:spcBef>
                <a:spcPts val="0"/>
              </a:spcBef>
              <a:spcAft>
                <a:spcPts val="0"/>
              </a:spcAft>
              <a:buClr>
                <a:srgbClr val="79BCE7"/>
              </a:buClr>
              <a:buSzPts val="2200"/>
              <a:buChar char="❏"/>
            </a:pPr>
            <a:r>
              <a:rPr lang="en" sz="2200"/>
              <a:t>The Bible tells us what happened in the upper room.</a:t>
            </a:r>
            <a:endParaRPr b="1" sz="22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6"/>
          <p:cNvSpPr txBox="1"/>
          <p:nvPr/>
        </p:nvSpPr>
        <p:spPr>
          <a:xfrm>
            <a:off x="700225" y="404525"/>
            <a:ext cx="7618200" cy="585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600"/>
              <a:t>Jesus’ Comforter</a:t>
            </a:r>
            <a:endParaRPr b="1" sz="2600"/>
          </a:p>
        </p:txBody>
      </p:sp>
      <p:sp>
        <p:nvSpPr>
          <p:cNvPr id="98" name="Google Shape;98;p16"/>
          <p:cNvSpPr txBox="1"/>
          <p:nvPr/>
        </p:nvSpPr>
        <p:spPr>
          <a:xfrm>
            <a:off x="3403925" y="1212050"/>
            <a:ext cx="5116200" cy="3638700"/>
          </a:xfrm>
          <a:prstGeom prst="rect">
            <a:avLst/>
          </a:prstGeom>
          <a:noFill/>
          <a:ln>
            <a:noFill/>
          </a:ln>
        </p:spPr>
        <p:txBody>
          <a:bodyPr anchorCtr="0" anchor="t" bIns="91425" lIns="91425" spcFirstLastPara="1" rIns="91425" wrap="square" tIns="91425">
            <a:spAutoFit/>
          </a:bodyPr>
          <a:lstStyle/>
          <a:p>
            <a:pPr indent="-368300" lvl="0" marL="457200" rtl="0" algn="l">
              <a:lnSpc>
                <a:spcPct val="115000"/>
              </a:lnSpc>
              <a:spcBef>
                <a:spcPts val="0"/>
              </a:spcBef>
              <a:spcAft>
                <a:spcPts val="0"/>
              </a:spcAft>
              <a:buClr>
                <a:srgbClr val="79BCE7"/>
              </a:buClr>
              <a:buSzPts val="2200"/>
              <a:buChar char="❏"/>
            </a:pPr>
            <a:r>
              <a:rPr lang="en" sz="2200"/>
              <a:t>Read </a:t>
            </a:r>
            <a:r>
              <a:rPr b="1" lang="en" sz="2200"/>
              <a:t>Acts 2:1-4.</a:t>
            </a:r>
            <a:endParaRPr b="1" sz="2200"/>
          </a:p>
          <a:p>
            <a:pPr indent="-368300" lvl="0" marL="457200" rtl="0" algn="l">
              <a:lnSpc>
                <a:spcPct val="115000"/>
              </a:lnSpc>
              <a:spcBef>
                <a:spcPts val="0"/>
              </a:spcBef>
              <a:spcAft>
                <a:spcPts val="0"/>
              </a:spcAft>
              <a:buClr>
                <a:srgbClr val="79BCE7"/>
              </a:buClr>
              <a:buSzPts val="2200"/>
              <a:buChar char="❏"/>
            </a:pPr>
            <a:r>
              <a:rPr lang="en" sz="2200"/>
              <a:t>In this painting, we can see signs of people feeling comforted. </a:t>
            </a:r>
            <a:endParaRPr sz="2200"/>
          </a:p>
          <a:p>
            <a:pPr indent="-368300" lvl="0" marL="457200" rtl="0" algn="l">
              <a:lnSpc>
                <a:spcPct val="115000"/>
              </a:lnSpc>
              <a:spcBef>
                <a:spcPts val="0"/>
              </a:spcBef>
              <a:spcAft>
                <a:spcPts val="0"/>
              </a:spcAft>
              <a:buClr>
                <a:srgbClr val="79BCE7"/>
              </a:buClr>
              <a:buSzPts val="2200"/>
              <a:buChar char="❏"/>
            </a:pPr>
            <a:r>
              <a:rPr lang="en" sz="2200"/>
              <a:t>The Virgin Mary is in the center, and St. Mary Magdalene kneeling beside her. </a:t>
            </a:r>
            <a:endParaRPr sz="2200"/>
          </a:p>
          <a:p>
            <a:pPr indent="-368300" lvl="0" marL="457200" rtl="0" algn="l">
              <a:lnSpc>
                <a:spcPct val="115000"/>
              </a:lnSpc>
              <a:spcBef>
                <a:spcPts val="0"/>
              </a:spcBef>
              <a:spcAft>
                <a:spcPts val="0"/>
              </a:spcAft>
              <a:buClr>
                <a:srgbClr val="79BCE7"/>
              </a:buClr>
              <a:buSzPts val="2200"/>
              <a:buChar char="❏"/>
            </a:pPr>
            <a:r>
              <a:rPr lang="en" sz="2200"/>
              <a:t>Can you imagine how they were comforted at the Holy Spirit’s coming? </a:t>
            </a:r>
            <a:endParaRPr sz="2200"/>
          </a:p>
        </p:txBody>
      </p:sp>
      <p:pic>
        <p:nvPicPr>
          <p:cNvPr id="99" name="Google Shape;99;p16"/>
          <p:cNvPicPr preferRelativeResize="0"/>
          <p:nvPr/>
        </p:nvPicPr>
        <p:blipFill>
          <a:blip r:embed="rId3">
            <a:alphaModFix/>
          </a:blip>
          <a:stretch>
            <a:fillRect/>
          </a:stretch>
        </p:blipFill>
        <p:spPr>
          <a:xfrm>
            <a:off x="509725" y="1038500"/>
            <a:ext cx="2737560" cy="38491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7"/>
          <p:cNvSpPr txBox="1"/>
          <p:nvPr/>
        </p:nvSpPr>
        <p:spPr>
          <a:xfrm>
            <a:off x="700225" y="404525"/>
            <a:ext cx="7618200" cy="585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600"/>
              <a:t>The Gifts of the Holy Spirit</a:t>
            </a:r>
            <a:endParaRPr b="1" sz="2600"/>
          </a:p>
        </p:txBody>
      </p:sp>
      <p:sp>
        <p:nvSpPr>
          <p:cNvPr id="105" name="Google Shape;105;p17"/>
          <p:cNvSpPr txBox="1"/>
          <p:nvPr/>
        </p:nvSpPr>
        <p:spPr>
          <a:xfrm>
            <a:off x="700225" y="1212050"/>
            <a:ext cx="7819800" cy="2470500"/>
          </a:xfrm>
          <a:prstGeom prst="rect">
            <a:avLst/>
          </a:prstGeom>
          <a:noFill/>
          <a:ln>
            <a:noFill/>
          </a:ln>
        </p:spPr>
        <p:txBody>
          <a:bodyPr anchorCtr="0" anchor="t" bIns="91425" lIns="91425" spcFirstLastPara="1" rIns="91425" wrap="square" tIns="91425">
            <a:spAutoFit/>
          </a:bodyPr>
          <a:lstStyle/>
          <a:p>
            <a:pPr indent="-368300" lvl="0" marL="457200" rtl="0" algn="l">
              <a:lnSpc>
                <a:spcPct val="115000"/>
              </a:lnSpc>
              <a:spcBef>
                <a:spcPts val="0"/>
              </a:spcBef>
              <a:spcAft>
                <a:spcPts val="0"/>
              </a:spcAft>
              <a:buClr>
                <a:srgbClr val="79BCE7"/>
              </a:buClr>
              <a:buSzPts val="2200"/>
              <a:buChar char="❏"/>
            </a:pPr>
            <a:r>
              <a:rPr lang="en" sz="2200"/>
              <a:t>Those in the upper room were not afraid anymore, because the Holy Spirit gave them special gifts! </a:t>
            </a:r>
            <a:endParaRPr sz="2200"/>
          </a:p>
          <a:p>
            <a:pPr indent="-368300" lvl="0" marL="457200" rtl="0" algn="l">
              <a:lnSpc>
                <a:spcPct val="115000"/>
              </a:lnSpc>
              <a:spcBef>
                <a:spcPts val="0"/>
              </a:spcBef>
              <a:spcAft>
                <a:spcPts val="0"/>
              </a:spcAft>
              <a:buClr>
                <a:srgbClr val="79BCE7"/>
              </a:buClr>
              <a:buSzPts val="2200"/>
              <a:buChar char="❏"/>
            </a:pPr>
            <a:r>
              <a:rPr lang="en" sz="2200"/>
              <a:t>These gifts aren’t like the ones we get for Christmas or birthdays. You can’t see these gifts, but they are very special because they helped the disciples do Jesus’ work, which was to spread the Gospel to the whole world. </a:t>
            </a:r>
            <a:endParaRPr sz="22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8"/>
          <p:cNvSpPr txBox="1"/>
          <p:nvPr/>
        </p:nvSpPr>
        <p:spPr>
          <a:xfrm>
            <a:off x="700225" y="404525"/>
            <a:ext cx="7618200" cy="585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600"/>
              <a:t>The Gifts of the Holy Spirit</a:t>
            </a:r>
            <a:endParaRPr b="1" sz="2600"/>
          </a:p>
        </p:txBody>
      </p:sp>
      <p:sp>
        <p:nvSpPr>
          <p:cNvPr id="111" name="Google Shape;111;p18"/>
          <p:cNvSpPr txBox="1"/>
          <p:nvPr/>
        </p:nvSpPr>
        <p:spPr>
          <a:xfrm>
            <a:off x="700225" y="1212050"/>
            <a:ext cx="7819800" cy="2859900"/>
          </a:xfrm>
          <a:prstGeom prst="rect">
            <a:avLst/>
          </a:prstGeom>
          <a:noFill/>
          <a:ln>
            <a:noFill/>
          </a:ln>
        </p:spPr>
        <p:txBody>
          <a:bodyPr anchorCtr="0" anchor="t" bIns="91425" lIns="91425" spcFirstLastPara="1" rIns="91425" wrap="square" tIns="91425">
            <a:spAutoFit/>
          </a:bodyPr>
          <a:lstStyle/>
          <a:p>
            <a:pPr indent="-368300" lvl="0" marL="457200" rtl="0" algn="l">
              <a:lnSpc>
                <a:spcPct val="115000"/>
              </a:lnSpc>
              <a:spcBef>
                <a:spcPts val="0"/>
              </a:spcBef>
              <a:spcAft>
                <a:spcPts val="0"/>
              </a:spcAft>
              <a:buClr>
                <a:srgbClr val="79BCE7"/>
              </a:buClr>
              <a:buSzPts val="2200"/>
              <a:buChar char="❏"/>
            </a:pPr>
            <a:r>
              <a:rPr lang="en" sz="2200"/>
              <a:t>These gifts are such wonderful gifts that not only the disciples and Mary received them. </a:t>
            </a:r>
            <a:endParaRPr sz="2200"/>
          </a:p>
          <a:p>
            <a:pPr indent="-368300" lvl="0" marL="457200" rtl="0" algn="l">
              <a:lnSpc>
                <a:spcPct val="115000"/>
              </a:lnSpc>
              <a:spcBef>
                <a:spcPts val="0"/>
              </a:spcBef>
              <a:spcAft>
                <a:spcPts val="0"/>
              </a:spcAft>
              <a:buClr>
                <a:srgbClr val="79BCE7"/>
              </a:buClr>
              <a:buSzPts val="2200"/>
              <a:buChar char="❏"/>
            </a:pPr>
            <a:r>
              <a:rPr lang="en" sz="2200"/>
              <a:t>People who are baptized can receive them as well, even to this day! </a:t>
            </a:r>
            <a:endParaRPr sz="2200"/>
          </a:p>
          <a:p>
            <a:pPr indent="-368300" lvl="0" marL="457200" rtl="0" algn="l">
              <a:lnSpc>
                <a:spcPct val="115000"/>
              </a:lnSpc>
              <a:spcBef>
                <a:spcPts val="0"/>
              </a:spcBef>
              <a:spcAft>
                <a:spcPts val="0"/>
              </a:spcAft>
              <a:buClr>
                <a:srgbClr val="79BCE7"/>
              </a:buClr>
              <a:buSzPts val="2200"/>
              <a:buChar char="❏"/>
            </a:pPr>
            <a:r>
              <a:rPr lang="en" sz="2200"/>
              <a:t>There is also a special Sacrament called Confirmation in which the Holy Spirit strengthens His Gifts, just like He did in the disciples and Mary.</a:t>
            </a:r>
            <a:endParaRPr sz="22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9"/>
          <p:cNvSpPr txBox="1"/>
          <p:nvPr/>
        </p:nvSpPr>
        <p:spPr>
          <a:xfrm>
            <a:off x="700225" y="404525"/>
            <a:ext cx="7618200" cy="585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600"/>
              <a:t>Confirmation</a:t>
            </a:r>
            <a:endParaRPr b="1" sz="2600"/>
          </a:p>
        </p:txBody>
      </p:sp>
      <p:sp>
        <p:nvSpPr>
          <p:cNvPr id="117" name="Google Shape;117;p19"/>
          <p:cNvSpPr txBox="1"/>
          <p:nvPr/>
        </p:nvSpPr>
        <p:spPr>
          <a:xfrm>
            <a:off x="700225" y="1212050"/>
            <a:ext cx="7819800" cy="2470500"/>
          </a:xfrm>
          <a:prstGeom prst="rect">
            <a:avLst/>
          </a:prstGeom>
          <a:noFill/>
          <a:ln>
            <a:noFill/>
          </a:ln>
        </p:spPr>
        <p:txBody>
          <a:bodyPr anchorCtr="0" anchor="t" bIns="91425" lIns="91425" spcFirstLastPara="1" rIns="91425" wrap="square" tIns="91425">
            <a:spAutoFit/>
          </a:bodyPr>
          <a:lstStyle/>
          <a:p>
            <a:pPr indent="-368300" lvl="0" marL="457200" rtl="0" algn="l">
              <a:lnSpc>
                <a:spcPct val="115000"/>
              </a:lnSpc>
              <a:spcBef>
                <a:spcPts val="0"/>
              </a:spcBef>
              <a:spcAft>
                <a:spcPts val="0"/>
              </a:spcAft>
              <a:buClr>
                <a:srgbClr val="79BCE7"/>
              </a:buClr>
              <a:buSzPts val="2200"/>
              <a:buChar char="❏"/>
            </a:pPr>
            <a:r>
              <a:rPr lang="en" sz="2200"/>
              <a:t>At Confirmation, the Holy Spirit comes down on the person being confirmed just like at Pentecost. Confirmation is usually given to older children. </a:t>
            </a:r>
            <a:endParaRPr sz="2200"/>
          </a:p>
          <a:p>
            <a:pPr indent="-368300" lvl="0" marL="457200" rtl="0" algn="l">
              <a:lnSpc>
                <a:spcPct val="115000"/>
              </a:lnSpc>
              <a:spcBef>
                <a:spcPts val="0"/>
              </a:spcBef>
              <a:spcAft>
                <a:spcPts val="0"/>
              </a:spcAft>
              <a:buClr>
                <a:srgbClr val="79BCE7"/>
              </a:buClr>
              <a:buSzPts val="2200"/>
              <a:buChar char="❏"/>
            </a:pPr>
            <a:r>
              <a:rPr lang="en" sz="2200"/>
              <a:t>Bishops ordinarily give people the Sacrament of Confirmation, because it was first given to them by the Holy Spirit.</a:t>
            </a:r>
            <a:endParaRPr sz="22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0"/>
          <p:cNvSpPr txBox="1"/>
          <p:nvPr/>
        </p:nvSpPr>
        <p:spPr>
          <a:xfrm>
            <a:off x="700225" y="404525"/>
            <a:ext cx="7618200" cy="585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600"/>
              <a:t>Confirmation</a:t>
            </a:r>
            <a:endParaRPr b="1" sz="2600"/>
          </a:p>
        </p:txBody>
      </p:sp>
      <p:sp>
        <p:nvSpPr>
          <p:cNvPr id="123" name="Google Shape;123;p20"/>
          <p:cNvSpPr txBox="1"/>
          <p:nvPr/>
        </p:nvSpPr>
        <p:spPr>
          <a:xfrm>
            <a:off x="700225" y="1212050"/>
            <a:ext cx="7819800" cy="3249300"/>
          </a:xfrm>
          <a:prstGeom prst="rect">
            <a:avLst/>
          </a:prstGeom>
          <a:noFill/>
          <a:ln>
            <a:noFill/>
          </a:ln>
        </p:spPr>
        <p:txBody>
          <a:bodyPr anchorCtr="0" anchor="t" bIns="91425" lIns="91425" spcFirstLastPara="1" rIns="91425" wrap="square" tIns="91425">
            <a:spAutoFit/>
          </a:bodyPr>
          <a:lstStyle/>
          <a:p>
            <a:pPr indent="-368300" lvl="0" marL="457200" rtl="0" algn="l">
              <a:lnSpc>
                <a:spcPct val="115000"/>
              </a:lnSpc>
              <a:spcBef>
                <a:spcPts val="0"/>
              </a:spcBef>
              <a:spcAft>
                <a:spcPts val="0"/>
              </a:spcAft>
              <a:buClr>
                <a:srgbClr val="79BCE7"/>
              </a:buClr>
              <a:buSzPts val="2200"/>
              <a:buChar char="❏"/>
            </a:pPr>
            <a:r>
              <a:rPr lang="en" sz="2200"/>
              <a:t>At Confirmation, the bishop uses blessed oil, but you will be pretending. </a:t>
            </a:r>
            <a:endParaRPr sz="2200"/>
          </a:p>
          <a:p>
            <a:pPr indent="-368300" lvl="0" marL="457200" rtl="0" algn="l">
              <a:lnSpc>
                <a:spcPct val="115000"/>
              </a:lnSpc>
              <a:spcBef>
                <a:spcPts val="0"/>
              </a:spcBef>
              <a:spcAft>
                <a:spcPts val="0"/>
              </a:spcAft>
              <a:buClr>
                <a:srgbClr val="79BCE7"/>
              </a:buClr>
              <a:buSzPts val="2200"/>
              <a:buChar char="❏"/>
            </a:pPr>
            <a:r>
              <a:rPr lang="en" sz="2200"/>
              <a:t>The bishop makes the Sign of the Cross on the confirmand’s forehead and says these words: “Be sealed with the gift of the Holy Spirit.” </a:t>
            </a:r>
            <a:endParaRPr sz="2200"/>
          </a:p>
          <a:p>
            <a:pPr indent="-368300" lvl="0" marL="457200" rtl="0" algn="l">
              <a:lnSpc>
                <a:spcPct val="115000"/>
              </a:lnSpc>
              <a:spcBef>
                <a:spcPts val="0"/>
              </a:spcBef>
              <a:spcAft>
                <a:spcPts val="0"/>
              </a:spcAft>
              <a:buClr>
                <a:srgbClr val="79BCE7"/>
              </a:buClr>
              <a:buSzPts val="2200"/>
              <a:buChar char="❏"/>
            </a:pPr>
            <a:r>
              <a:rPr lang="en" sz="2200"/>
              <a:t>At that moment the Holy Spirit comes down on the confirmand just like at Pentecost, and he or she receives the seven gifts.</a:t>
            </a:r>
            <a:endParaRPr sz="2200"/>
          </a:p>
        </p:txBody>
      </p:sp>
    </p:spTree>
  </p:cSld>
  <p:clrMapOvr>
    <a:masterClrMapping/>
  </p:clrMapOvr>
</p:sld>
</file>

<file path=ppt/theme/theme1.xml><?xml version="1.0" encoding="utf-8"?>
<a:theme xmlns:a="http://schemas.openxmlformats.org/drawingml/2006/main" xmlns:r="http://schemas.openxmlformats.org/officeDocument/2006/relationships" name="Spirit of Truth">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