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64EB0-D8D2-4742-8F76-56F1CA0EBE98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386D-DF2C-443D-BFA8-88965C36A8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6210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64EB0-D8D2-4742-8F76-56F1CA0EBE98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386D-DF2C-443D-BFA8-88965C36A8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8694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64EB0-D8D2-4742-8F76-56F1CA0EBE98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386D-DF2C-443D-BFA8-88965C36A8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0157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64EB0-D8D2-4742-8F76-56F1CA0EBE98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386D-DF2C-443D-BFA8-88965C36A8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6622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64EB0-D8D2-4742-8F76-56F1CA0EBE98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386D-DF2C-443D-BFA8-88965C36A8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20902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64EB0-D8D2-4742-8F76-56F1CA0EBE98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386D-DF2C-443D-BFA8-88965C36A8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3549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64EB0-D8D2-4742-8F76-56F1CA0EBE98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386D-DF2C-443D-BFA8-88965C36A8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2418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64EB0-D8D2-4742-8F76-56F1CA0EBE98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386D-DF2C-443D-BFA8-88965C36A8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4533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64EB0-D8D2-4742-8F76-56F1CA0EBE98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386D-DF2C-443D-BFA8-88965C36A8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4211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64EB0-D8D2-4742-8F76-56F1CA0EBE98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386D-DF2C-443D-BFA8-88965C36A8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9970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64EB0-D8D2-4742-8F76-56F1CA0EBE98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386D-DF2C-443D-BFA8-88965C36A8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5494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64EB0-D8D2-4742-8F76-56F1CA0EBE98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8386D-DF2C-443D-BFA8-88965C36A8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3536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ripturalrosary.org/thefinding.html" TargetMode="External"/><Relationship Id="rId2" Type="http://schemas.openxmlformats.org/officeDocument/2006/relationships/hyperlink" Target="http://www.rosaire-de-marie.fr/image/mysteres-du-rosaire-chapelet/presentation-de-Jesus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Joyful Mysteries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336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Annunciation</a:t>
            </a:r>
            <a:endParaRPr lang="en-US" dirty="0"/>
          </a:p>
        </p:txBody>
      </p:sp>
      <p:pic>
        <p:nvPicPr>
          <p:cNvPr id="1026" name="Picture 2" descr="C:\Documents and Settings\durban\Local Settings\Temporary Internet Files\Content.IE5\PWVMJS85\MC900027875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33600" y="990600"/>
            <a:ext cx="5266853" cy="5676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3898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Visitation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12203" y="1600200"/>
            <a:ext cx="3319594" cy="4525963"/>
          </a:xfrm>
        </p:spPr>
      </p:pic>
    </p:spTree>
    <p:extLst>
      <p:ext uri="{BB962C8B-B14F-4D97-AF65-F5344CB8AC3E}">
        <p14:creationId xmlns:p14="http://schemas.microsoft.com/office/powerpoint/2010/main" xmlns="" val="360600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Birth of Jesus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Documents and Settings\durban\Local Settings\Temporary Internet Files\Content.IE5\8H2J4T2N\MC90036356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256848"/>
            <a:ext cx="5747556" cy="5012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85313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67000" y="1177333"/>
            <a:ext cx="3810000" cy="5371696"/>
          </a:xfrm>
        </p:spPr>
      </p:pic>
    </p:spTree>
    <p:extLst>
      <p:ext uri="{BB962C8B-B14F-4D97-AF65-F5344CB8AC3E}">
        <p14:creationId xmlns:p14="http://schemas.microsoft.com/office/powerpoint/2010/main" xmlns="" val="30858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in the Temple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00" y="1328926"/>
            <a:ext cx="4495800" cy="5155898"/>
          </a:xfrm>
        </p:spPr>
      </p:pic>
    </p:spTree>
    <p:extLst>
      <p:ext uri="{BB962C8B-B14F-4D97-AF65-F5344CB8AC3E}">
        <p14:creationId xmlns:p14="http://schemas.microsoft.com/office/powerpoint/2010/main" xmlns="" val="12715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 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Annunciation from Microsoft Office Clip Art</a:t>
            </a:r>
          </a:p>
          <a:p>
            <a:pPr marL="0" indent="0">
              <a:buNone/>
            </a:pPr>
            <a:r>
              <a:rPr lang="en-US" dirty="0" smtClean="0"/>
              <a:t>Visitation by Mario </a:t>
            </a:r>
            <a:r>
              <a:rPr lang="en-US" dirty="0" err="1" smtClean="0"/>
              <a:t>Albertinelli</a:t>
            </a:r>
            <a:r>
              <a:rPr lang="en-US" dirty="0" smtClean="0"/>
              <a:t>, Wesley House, University of Cambridge</a:t>
            </a:r>
          </a:p>
          <a:p>
            <a:pPr marL="0" indent="0">
              <a:buNone/>
            </a:pPr>
            <a:r>
              <a:rPr lang="en-US" dirty="0" smtClean="0"/>
              <a:t>Birth of Jesus from Microsoft Office Clip Art</a:t>
            </a:r>
          </a:p>
          <a:p>
            <a:pPr marL="0" indent="0">
              <a:buNone/>
            </a:pPr>
            <a:r>
              <a:rPr lang="en-US" dirty="0" smtClean="0"/>
              <a:t>Presentation from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www.rosaire-de-marie.fr/image/mysteres-du-rosaire-chapelet/presentation-de-Jesus.jpg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Finding in the Temple </a:t>
            </a:r>
            <a:r>
              <a:rPr lang="en-US" smtClean="0"/>
              <a:t>from </a:t>
            </a:r>
            <a:r>
              <a:rPr lang="en-US">
                <a:hlinkClick r:id="rId3"/>
              </a:rPr>
              <a:t>http://www.scripturalrosary.org/thefinding.html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0946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58</Words>
  <Application>Microsoft Office PowerPoint</Application>
  <PresentationFormat>On-screen Show (4:3)</PresentationFormat>
  <Paragraphs>12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Joyful Mysteries</vt:lpstr>
      <vt:lpstr>1. Annunciation</vt:lpstr>
      <vt:lpstr>2. Visitation</vt:lpstr>
      <vt:lpstr>3. Birth of Jesus</vt:lpstr>
      <vt:lpstr>Presentation</vt:lpstr>
      <vt:lpstr>Finding in the Temple</vt:lpstr>
      <vt:lpstr>Art Credits</vt:lpstr>
    </vt:vector>
  </TitlesOfParts>
  <Company>St. Patrick Catholic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Joyful Mysteries</dc:title>
  <dc:creator>durban</dc:creator>
  <cp:lastModifiedBy>vburchard</cp:lastModifiedBy>
  <cp:revision>3</cp:revision>
  <dcterms:created xsi:type="dcterms:W3CDTF">2013-05-07T01:26:16Z</dcterms:created>
  <dcterms:modified xsi:type="dcterms:W3CDTF">2013-11-15T15:58:09Z</dcterms:modified>
</cp:coreProperties>
</file>