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Fraunces"/>
      <p:regular r:id="rId30"/>
      <p:bold r:id="rId31"/>
      <p:italic r:id="rId32"/>
      <p:boldItalic r:id="rId33"/>
    </p:embeddedFont>
    <p:embeddedFont>
      <p:font typeface="Fraunces Medium"/>
      <p:regular r:id="rId34"/>
      <p:bold r:id="rId35"/>
      <p:italic r:id="rId36"/>
      <p:boldItalic r:id="rId37"/>
    </p:embeddedFont>
    <p:embeddedFont>
      <p:font typeface="Poppins"/>
      <p:regular r:id="rId38"/>
      <p:bold r:id="rId39"/>
      <p:italic r:id="rId40"/>
      <p:boldItalic r:id="rId41"/>
    </p:embeddedFont>
    <p:embeddedFont>
      <p:font typeface="Poppins Light"/>
      <p:regular r:id="rId42"/>
      <p:bold r:id="rId43"/>
      <p:italic r:id="rId44"/>
      <p:boldItalic r:id="rId45"/>
    </p:embeddedFont>
    <p:embeddedFont>
      <p:font typeface="Poppins Medium"/>
      <p:regular r:id="rId46"/>
      <p:bold r:id="rId47"/>
      <p:italic r:id="rId48"/>
      <p:boldItalic r:id="rId49"/>
    </p:embeddedFont>
    <p:embeddedFont>
      <p:font typeface="Poppins SemiBold"/>
      <p:regular r:id="rId50"/>
      <p:bold r:id="rId51"/>
      <p:italic r:id="rId52"/>
      <p:boldItalic r:id="rId53"/>
    </p:embeddedFont>
    <p:embeddedFont>
      <p:font typeface="Fraunces SemiBold"/>
      <p:regular r:id="rId54"/>
      <p:bold r:id="rId55"/>
      <p:italic r:id="rId56"/>
      <p:boldItalic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italic.fntdata"/><Relationship Id="rId42" Type="http://schemas.openxmlformats.org/officeDocument/2006/relationships/font" Target="fonts/PoppinsLight-regular.fntdata"/><Relationship Id="rId41" Type="http://schemas.openxmlformats.org/officeDocument/2006/relationships/font" Target="fonts/Poppins-boldItalic.fntdata"/><Relationship Id="rId44" Type="http://schemas.openxmlformats.org/officeDocument/2006/relationships/font" Target="fonts/PoppinsLight-italic.fntdata"/><Relationship Id="rId43" Type="http://schemas.openxmlformats.org/officeDocument/2006/relationships/font" Target="fonts/PoppinsLight-bold.fntdata"/><Relationship Id="rId46" Type="http://schemas.openxmlformats.org/officeDocument/2006/relationships/font" Target="fonts/PoppinsMedium-regular.fntdata"/><Relationship Id="rId45" Type="http://schemas.openxmlformats.org/officeDocument/2006/relationships/font" Target="fonts/PoppinsLigh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Medium-italic.fntdata"/><Relationship Id="rId47" Type="http://schemas.openxmlformats.org/officeDocument/2006/relationships/font" Target="fonts/PoppinsMedium-bold.fntdata"/><Relationship Id="rId49" Type="http://schemas.openxmlformats.org/officeDocument/2006/relationships/font" Target="fonts/Poppins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Fraunces-bold.fntdata"/><Relationship Id="rId30" Type="http://schemas.openxmlformats.org/officeDocument/2006/relationships/font" Target="fonts/Fraunces-regular.fntdata"/><Relationship Id="rId33" Type="http://schemas.openxmlformats.org/officeDocument/2006/relationships/font" Target="fonts/Fraunces-boldItalic.fntdata"/><Relationship Id="rId32" Type="http://schemas.openxmlformats.org/officeDocument/2006/relationships/font" Target="fonts/Fraunces-italic.fntdata"/><Relationship Id="rId35" Type="http://schemas.openxmlformats.org/officeDocument/2006/relationships/font" Target="fonts/FrauncesMedium-bold.fntdata"/><Relationship Id="rId34" Type="http://schemas.openxmlformats.org/officeDocument/2006/relationships/font" Target="fonts/FrauncesMedium-regular.fntdata"/><Relationship Id="rId37" Type="http://schemas.openxmlformats.org/officeDocument/2006/relationships/font" Target="fonts/FrauncesMedium-boldItalic.fntdata"/><Relationship Id="rId36" Type="http://schemas.openxmlformats.org/officeDocument/2006/relationships/font" Target="fonts/FrauncesMedium-italic.fntdata"/><Relationship Id="rId39" Type="http://schemas.openxmlformats.org/officeDocument/2006/relationships/font" Target="fonts/Poppins-bold.fntdata"/><Relationship Id="rId38" Type="http://schemas.openxmlformats.org/officeDocument/2006/relationships/font" Target="fonts/Poppins-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oppinsSemiBold-bold.fntdata"/><Relationship Id="rId50" Type="http://schemas.openxmlformats.org/officeDocument/2006/relationships/font" Target="fonts/PoppinsSemiBold-regular.fntdata"/><Relationship Id="rId53" Type="http://schemas.openxmlformats.org/officeDocument/2006/relationships/font" Target="fonts/PoppinsSemiBold-boldItalic.fntdata"/><Relationship Id="rId52" Type="http://schemas.openxmlformats.org/officeDocument/2006/relationships/font" Target="fonts/PoppinsSemiBold-italic.fntdata"/><Relationship Id="rId11" Type="http://schemas.openxmlformats.org/officeDocument/2006/relationships/slide" Target="slides/slide6.xml"/><Relationship Id="rId55" Type="http://schemas.openxmlformats.org/officeDocument/2006/relationships/font" Target="fonts/FrauncesSemiBold-bold.fntdata"/><Relationship Id="rId10" Type="http://schemas.openxmlformats.org/officeDocument/2006/relationships/slide" Target="slides/slide5.xml"/><Relationship Id="rId54" Type="http://schemas.openxmlformats.org/officeDocument/2006/relationships/font" Target="fonts/FrauncesSemiBold-regular.fntdata"/><Relationship Id="rId13" Type="http://schemas.openxmlformats.org/officeDocument/2006/relationships/slide" Target="slides/slide8.xml"/><Relationship Id="rId57" Type="http://schemas.openxmlformats.org/officeDocument/2006/relationships/font" Target="fonts/FrauncesSemiBold-boldItalic.fntdata"/><Relationship Id="rId12" Type="http://schemas.openxmlformats.org/officeDocument/2006/relationships/slide" Target="slides/slide7.xml"/><Relationship Id="rId56" Type="http://schemas.openxmlformats.org/officeDocument/2006/relationships/font" Target="fonts/FrauncesSemi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bs.org/video/how-music-is-made-up-of-math-tsmmzo/"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194e6f0c96373758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h194e6f0c9637375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148e2d227dc23692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h148e2d227dc23692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h148e2d227dc23692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h148e2d227dc23692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h148e2d227dc23692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h148e2d227dc23692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h194e6f0c9637375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h194e6f0c9637375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Explain the fibonacci sequence and what it is. </a:t>
            </a:r>
            <a:endParaRPr/>
          </a:p>
          <a:p>
            <a:pPr indent="0" lvl="0" marL="0" rtl="0" algn="l">
              <a:spcBef>
                <a:spcPts val="0"/>
              </a:spcBef>
              <a:spcAft>
                <a:spcPts val="0"/>
              </a:spcAft>
              <a:buNone/>
            </a:pPr>
            <a:r>
              <a:rPr lang="en"/>
              <a:t>The sequence is 1, 1, 2, 3, 5, 8, 13, 21, 34, 55, 89</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number in the sequence is the sum of the two numbers before it.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h148e2d227dc2369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h148e2d227dc2369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h194e6f0c96373758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h194e6f0c96373758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Walk around and make sure the understand they are dividing the last number on their series by the number just above it. For example, if they had 55 and 89, they would divide 89 by 55. 89/55 = 1.618</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40a23d196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40a23d196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Have everyone reveal at once  -- the ratios should all be</a:t>
            </a:r>
            <a:r>
              <a:rPr b="1" lang="en">
                <a:solidFill>
                  <a:schemeClr val="dk1"/>
                </a:solidFill>
              </a:rPr>
              <a:t> around 1.618!</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Also ask what their starting numbers were, to establish that no matter what you start with, the process converges on PHI.</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40a23d196e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40a23d196e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We’ll go step by step and I’ll have slides to help give you a visual!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194e6f0c96373758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h194e6f0c96373758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h194e6f0c96373758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h194e6f0c96373758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h194e6f0c96373758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h194e6f0c96373758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h194e6f0c96373758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h194e6f0c9637375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h194e6f0c96373758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h194e6f0c96373758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h194e6f0c9637375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h194e6f0c9637375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8b8d3d87ee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8b8d3d87ee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8b8d3d87e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8b8d3d87e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the Vimeo links incase the link breaks: https://vimeo.com/147913571</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8b8d3d87ee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8b8d3d87ee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8b8d3d87ee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8b8d3d87ee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6ab1fc07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f6ab1fc07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6ab1fc071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f6ab1fc07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40a23d196ec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40a23d196ec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f6ab1fc071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f6ab1fc071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Shorter video is here if you’re short on time: </a:t>
            </a:r>
            <a:r>
              <a:rPr lang="en" u="sng">
                <a:solidFill>
                  <a:schemeClr val="hlink"/>
                </a:solidFill>
                <a:hlinkClick r:id="rId2"/>
              </a:rPr>
              <a:t>https://www.pbs.org/video/how-music-is-made-up-of-math-tsmmzo/</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40a23d196e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40a23d196e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t>Whole-Number Ratios in Classical Architecture: Ancient Greek and Roman builders, following principles later written down by the architect Vitruvius, used simple whole-number ratios — such as 1:2, 2:3, and 4:9 — to proportion buildings. Scholarly reconstructions of the Parthenon, for example, find that its footprint approximates a</a:t>
            </a:r>
            <a:endParaRPr/>
          </a:p>
          <a:p>
            <a:pPr indent="0" lvl="0" marL="0" rtl="0" algn="l">
              <a:lnSpc>
                <a:spcPct val="115000"/>
              </a:lnSpc>
              <a:spcBef>
                <a:spcPts val="0"/>
              </a:spcBef>
              <a:spcAft>
                <a:spcPts val="0"/>
              </a:spcAft>
              <a:buClr>
                <a:schemeClr val="dk1"/>
              </a:buClr>
              <a:buSzPts val="1100"/>
              <a:buFont typeface="Arial"/>
              <a:buNone/>
            </a:pPr>
            <a:r>
              <a:rPr lang="en"/>
              <a:t>9:4 ratio, a relationship that recurs at several scales throughout the design.</a:t>
            </a:r>
            <a:endParaRPr/>
          </a:p>
          <a:p>
            <a:pPr indent="0" lvl="0" marL="0" rtl="0" algn="l">
              <a:lnSpc>
                <a:spcPct val="115000"/>
              </a:lnSpc>
              <a:spcBef>
                <a:spcPts val="0"/>
              </a:spcBef>
              <a:spcAft>
                <a:spcPts val="0"/>
              </a:spcAft>
              <a:buClr>
                <a:schemeClr val="dk1"/>
              </a:buClr>
              <a:buSzPts val="1100"/>
              <a:buFont typeface="Arial"/>
              <a:buNone/>
            </a:pPr>
            <a:r>
              <a:rPr lang="en"/>
              <a:t> Proportion in Gothic Cathedrals: Medieval masons used geometric methods called</a:t>
            </a:r>
            <a:endParaRPr/>
          </a:p>
          <a:p>
            <a:pPr indent="0" lvl="0" marL="0" rtl="0" algn="l">
              <a:lnSpc>
                <a:spcPct val="115000"/>
              </a:lnSpc>
              <a:spcBef>
                <a:spcPts val="0"/>
              </a:spcBef>
              <a:spcAft>
                <a:spcPts val="0"/>
              </a:spcAft>
              <a:buClr>
                <a:schemeClr val="dk1"/>
              </a:buClr>
              <a:buSzPts val="1100"/>
              <a:buFont typeface="Arial"/>
              <a:buNone/>
            </a:pPr>
            <a:r>
              <a:rPr lang="en"/>
              <a:t>ad quadratum (nesting rotated squares) and ad triangulum (nesting triangles) to</a:t>
            </a:r>
            <a:endParaRPr/>
          </a:p>
          <a:p>
            <a:pPr indent="0" lvl="0" marL="0" rtl="0" algn="l">
              <a:lnSpc>
                <a:spcPct val="115000"/>
              </a:lnSpc>
              <a:spcBef>
                <a:spcPts val="0"/>
              </a:spcBef>
              <a:spcAft>
                <a:spcPts val="0"/>
              </a:spcAft>
              <a:buClr>
                <a:schemeClr val="dk1"/>
              </a:buClr>
              <a:buSzPts val="1100"/>
              <a:buFont typeface="Arial"/>
              <a:buNone/>
            </a:pPr>
            <a:r>
              <a:rPr lang="en"/>
              <a:t>lay out floor plans, elevations, and window tracery, generating consistent ratios</a:t>
            </a:r>
            <a:endParaRPr/>
          </a:p>
          <a:p>
            <a:pPr indent="0" lvl="0" marL="0" rtl="0" algn="l">
              <a:lnSpc>
                <a:spcPct val="115000"/>
              </a:lnSpc>
              <a:spcBef>
                <a:spcPts val="0"/>
              </a:spcBef>
              <a:spcAft>
                <a:spcPts val="0"/>
              </a:spcAft>
              <a:buClr>
                <a:schemeClr val="dk1"/>
              </a:buClr>
              <a:buSzPts val="1100"/>
              <a:buFont typeface="Arial"/>
              <a:buNone/>
            </a:pPr>
            <a:r>
              <a:rPr lang="en"/>
              <a:t>throughout a building. This is documented not just by the finished cathedrals,</a:t>
            </a:r>
            <a:endParaRPr/>
          </a:p>
          <a:p>
            <a:pPr indent="0" lvl="0" marL="0" rtl="0" algn="l">
              <a:lnSpc>
                <a:spcPct val="115000"/>
              </a:lnSpc>
              <a:spcBef>
                <a:spcPts val="0"/>
              </a:spcBef>
              <a:spcAft>
                <a:spcPts val="0"/>
              </a:spcAft>
              <a:buClr>
                <a:schemeClr val="dk1"/>
              </a:buClr>
              <a:buSzPts val="1100"/>
              <a:buFont typeface="Arial"/>
              <a:buNone/>
            </a:pPr>
            <a:r>
              <a:rPr lang="en"/>
              <a:t>but by surviving medieval drawings, prick-marks left by masons’ compasses, and</a:t>
            </a:r>
            <a:endParaRPr/>
          </a:p>
          <a:p>
            <a:pPr indent="0" lvl="0" marL="0" rtl="0" algn="l">
              <a:lnSpc>
                <a:spcPct val="115000"/>
              </a:lnSpc>
              <a:spcBef>
                <a:spcPts val="0"/>
              </a:spcBef>
              <a:spcAft>
                <a:spcPts val="0"/>
              </a:spcAft>
              <a:buClr>
                <a:schemeClr val="dk1"/>
              </a:buClr>
              <a:buSzPts val="1100"/>
              <a:buFont typeface="Arial"/>
              <a:buNone/>
            </a:pPr>
            <a:r>
              <a:rPr lang="en"/>
              <a:t>instructional handbooks.</a:t>
            </a:r>
            <a:endParaRPr/>
          </a:p>
          <a:p>
            <a:pPr indent="0" lvl="0" marL="0" rtl="0" algn="l">
              <a:lnSpc>
                <a:spcPct val="115000"/>
              </a:lnSpc>
              <a:spcBef>
                <a:spcPts val="0"/>
              </a:spcBef>
              <a:spcAft>
                <a:spcPts val="0"/>
              </a:spcAft>
              <a:buClr>
                <a:schemeClr val="dk1"/>
              </a:buClr>
              <a:buSzPts val="1100"/>
              <a:buFont typeface="Arial"/>
              <a:buNone/>
            </a:pPr>
            <a:r>
              <a:rPr lang="en"/>
              <a:t> Leonardo da Vinci and the “Divine Proportion”: Leonardo illustrated the geometric</a:t>
            </a:r>
            <a:endParaRPr/>
          </a:p>
          <a:p>
            <a:pPr indent="0" lvl="0" marL="0" rtl="0" algn="l">
              <a:lnSpc>
                <a:spcPct val="115000"/>
              </a:lnSpc>
              <a:spcBef>
                <a:spcPts val="0"/>
              </a:spcBef>
              <a:spcAft>
                <a:spcPts val="0"/>
              </a:spcAft>
              <a:buClr>
                <a:schemeClr val="dk1"/>
              </a:buClr>
              <a:buSzPts val="1100"/>
              <a:buFont typeface="Arial"/>
              <a:buNone/>
            </a:pPr>
            <a:r>
              <a:rPr lang="en"/>
              <a:t>solids for the mathematician Luca Pacioli’s 1509 book De Divina Proportione. This</a:t>
            </a:r>
            <a:endParaRPr/>
          </a:p>
          <a:p>
            <a:pPr indent="0" lvl="0" marL="0" rtl="0" algn="l">
              <a:lnSpc>
                <a:spcPct val="115000"/>
              </a:lnSpc>
              <a:spcBef>
                <a:spcPts val="0"/>
              </a:spcBef>
              <a:spcAft>
                <a:spcPts val="0"/>
              </a:spcAft>
              <a:buClr>
                <a:schemeClr val="dk1"/>
              </a:buClr>
              <a:buSzPts val="1100"/>
              <a:buFont typeface="Arial"/>
              <a:buNone/>
            </a:pPr>
            <a:r>
              <a:rPr lang="en"/>
              <a:t>collaboration is well documented and reflects a real and rich Renaissance interest</a:t>
            </a:r>
            <a:endParaRPr/>
          </a:p>
          <a:p>
            <a:pPr indent="0" lvl="0" marL="0" rtl="0" algn="l">
              <a:lnSpc>
                <a:spcPct val="115000"/>
              </a:lnSpc>
              <a:spcBef>
                <a:spcPts val="0"/>
              </a:spcBef>
              <a:spcAft>
                <a:spcPts val="0"/>
              </a:spcAft>
              <a:buClr>
                <a:schemeClr val="dk1"/>
              </a:buClr>
              <a:buSzPts val="1100"/>
              <a:buFont typeface="Arial"/>
              <a:buNone/>
            </a:pPr>
            <a:r>
              <a:rPr lang="en"/>
              <a:t>in geometry and proportion — even where specific popular claims about individual</a:t>
            </a:r>
            <a:endParaRPr/>
          </a:p>
          <a:p>
            <a:pPr indent="0" lvl="0" marL="0" rtl="0" algn="l">
              <a:lnSpc>
                <a:spcPct val="115000"/>
              </a:lnSpc>
              <a:spcBef>
                <a:spcPts val="0"/>
              </a:spcBef>
              <a:spcAft>
                <a:spcPts val="0"/>
              </a:spcAft>
              <a:buClr>
                <a:schemeClr val="dk1"/>
              </a:buClr>
              <a:buSzPts val="1100"/>
              <a:buFont typeface="Arial"/>
              <a:buNone/>
            </a:pPr>
            <a:r>
              <a:rPr lang="en"/>
              <a:t>paintings go beyond the evidence historians have found.</a:t>
            </a:r>
            <a:endParaRPr/>
          </a:p>
          <a:p>
            <a:pPr indent="0" lvl="0" marL="0" rtl="0" algn="l">
              <a:lnSpc>
                <a:spcPct val="115000"/>
              </a:lnSpc>
              <a:spcBef>
                <a:spcPts val="0"/>
              </a:spcBef>
              <a:spcAft>
                <a:spcPts val="0"/>
              </a:spcAft>
              <a:buClr>
                <a:schemeClr val="dk1"/>
              </a:buClr>
              <a:buSzPts val="1100"/>
              <a:buFont typeface="Arial"/>
              <a:buNone/>
            </a:pPr>
            <a:r>
              <a:rPr lang="en"/>
              <a:t> Pythagoras and the Music of Ratios: As we have learned, Pythagoras discovered</a:t>
            </a:r>
            <a:endParaRPr/>
          </a:p>
          <a:p>
            <a:pPr indent="0" lvl="0" marL="0" rtl="0" algn="l">
              <a:lnSpc>
                <a:spcPct val="115000"/>
              </a:lnSpc>
              <a:spcBef>
                <a:spcPts val="0"/>
              </a:spcBef>
              <a:spcAft>
                <a:spcPts val="0"/>
              </a:spcAft>
              <a:buClr>
                <a:schemeClr val="dk1"/>
              </a:buClr>
              <a:buSzPts val="1100"/>
              <a:buFont typeface="Arial"/>
              <a:buNone/>
            </a:pPr>
            <a:r>
              <a:rPr lang="en"/>
              <a:t>that the musical intervals people across cultures find most pleasing — the octave</a:t>
            </a:r>
            <a:endParaRPr/>
          </a:p>
          <a:p>
            <a:pPr indent="0" lvl="0" marL="0" rtl="0" algn="l">
              <a:lnSpc>
                <a:spcPct val="115000"/>
              </a:lnSpc>
              <a:spcBef>
                <a:spcPts val="0"/>
              </a:spcBef>
              <a:spcAft>
                <a:spcPts val="0"/>
              </a:spcAft>
              <a:buClr>
                <a:schemeClr val="dk1"/>
              </a:buClr>
              <a:buSzPts val="1100"/>
              <a:buFont typeface="Arial"/>
              <a:buNone/>
            </a:pPr>
            <a:r>
              <a:rPr lang="en"/>
              <a:t>(2:1), the perfect fifth (3:2), and the perfect fourth (4:3) — correspond to simple wholenumber</a:t>
            </a:r>
            <a:endParaRPr/>
          </a:p>
          <a:p>
            <a:pPr indent="0" lvl="0" marL="0" rtl="0" algn="l">
              <a:lnSpc>
                <a:spcPct val="115000"/>
              </a:lnSpc>
              <a:spcBef>
                <a:spcPts val="0"/>
              </a:spcBef>
              <a:spcAft>
                <a:spcPts val="0"/>
              </a:spcAft>
              <a:buClr>
                <a:schemeClr val="dk1"/>
              </a:buClr>
              <a:buSzPts val="1100"/>
              <a:buFont typeface="Arial"/>
              <a:buNone/>
            </a:pPr>
            <a:r>
              <a:rPr lang="en"/>
              <a:t>ratios of string length or frequency. This discovery shaped Western music</a:t>
            </a:r>
            <a:endParaRPr/>
          </a:p>
          <a:p>
            <a:pPr indent="0" lvl="0" marL="0" rtl="0" algn="l">
              <a:lnSpc>
                <a:spcPct val="115000"/>
              </a:lnSpc>
              <a:spcBef>
                <a:spcPts val="0"/>
              </a:spcBef>
              <a:spcAft>
                <a:spcPts val="0"/>
              </a:spcAft>
              <a:buClr>
                <a:schemeClr val="dk1"/>
              </a:buClr>
              <a:buSzPts val="1100"/>
              <a:buFont typeface="Arial"/>
              <a:buNone/>
            </a:pPr>
            <a:r>
              <a:rPr lang="en"/>
              <a:t>theory for over two thousand years.</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03477" y="856063"/>
            <a:ext cx="8520600" cy="15000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002E65"/>
              </a:buClr>
              <a:buSzPts val="4800"/>
              <a:buFont typeface="Fraunces"/>
              <a:buNone/>
              <a:defRPr sz="4800">
                <a:solidFill>
                  <a:srgbClr val="002E65"/>
                </a:solidFill>
                <a:latin typeface="Fraunces"/>
                <a:ea typeface="Fraunces"/>
                <a:cs typeface="Fraunces"/>
                <a:sym typeface="Fraunce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303477" y="871884"/>
            <a:ext cx="8520600" cy="412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74EB2"/>
              </a:buClr>
              <a:buSzPts val="1700"/>
              <a:buFont typeface="Poppins Medium"/>
              <a:buNone/>
              <a:defRPr sz="1700">
                <a:solidFill>
                  <a:srgbClr val="074EB2"/>
                </a:solidFill>
                <a:latin typeface="Poppins Medium"/>
                <a:ea typeface="Poppins Medium"/>
                <a:cs typeface="Poppins Medium"/>
                <a:sym typeface="Poppins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id="11" name="Google Shape;11;p2" title="ST-logo-horiz-RGB@2x.png"/>
          <p:cNvPicPr preferRelativeResize="0"/>
          <p:nvPr/>
        </p:nvPicPr>
        <p:blipFill>
          <a:blip r:embed="rId2">
            <a:alphaModFix/>
          </a:blip>
          <a:stretch>
            <a:fillRect/>
          </a:stretch>
        </p:blipFill>
        <p:spPr>
          <a:xfrm>
            <a:off x="3560915" y="147430"/>
            <a:ext cx="2005724" cy="313400"/>
          </a:xfrm>
          <a:prstGeom prst="rect">
            <a:avLst/>
          </a:prstGeom>
          <a:noFill/>
          <a:ln>
            <a:noFill/>
          </a:ln>
        </p:spPr>
      </p:pic>
      <p:sp>
        <p:nvSpPr>
          <p:cNvPr id="12" name="Google Shape;12;p2"/>
          <p:cNvSpPr txBox="1"/>
          <p:nvPr>
            <p:ph idx="2" type="subTitle"/>
          </p:nvPr>
        </p:nvSpPr>
        <p:spPr>
          <a:xfrm>
            <a:off x="303477" y="2660941"/>
            <a:ext cx="8520600" cy="412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B09347"/>
              </a:buClr>
              <a:buSzPts val="1200"/>
              <a:buFont typeface="Poppins SemiBold"/>
              <a:buNone/>
              <a:defRPr sz="1200">
                <a:solidFill>
                  <a:srgbClr val="B09347"/>
                </a:solidFill>
                <a:latin typeface="Poppins SemiBold"/>
                <a:ea typeface="Poppins SemiBold"/>
                <a:cs typeface="Poppins SemiBold"/>
                <a:sym typeface="Poppins SemiBo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p:nvPr>
            <p:ph idx="3" type="pic"/>
          </p:nvPr>
        </p:nvSpPr>
        <p:spPr>
          <a:xfrm>
            <a:off x="3935727" y="3218402"/>
            <a:ext cx="1256100" cy="1256100"/>
          </a:xfrm>
          <a:prstGeom prst="ellipse">
            <a:avLst/>
          </a:prstGeom>
          <a:noFill/>
          <a:ln cap="flat" cmpd="sng" w="38100">
            <a:solidFill>
              <a:srgbClr val="FFBF21"/>
            </a:solidFill>
            <a:prstDash val="solid"/>
            <a:round/>
            <a:headEnd len="sm" w="sm" type="none"/>
            <a:tailEnd len="sm" w="sm" type="none"/>
          </a:ln>
        </p:spPr>
      </p:sp>
      <p:sp>
        <p:nvSpPr>
          <p:cNvPr id="14" name="Google Shape;14;p2"/>
          <p:cNvSpPr txBox="1"/>
          <p:nvPr>
            <p:ph idx="4" type="subTitle"/>
          </p:nvPr>
        </p:nvSpPr>
        <p:spPr>
          <a:xfrm>
            <a:off x="303477" y="4582171"/>
            <a:ext cx="8520600" cy="412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2E65"/>
              </a:buClr>
              <a:buSzPts val="1500"/>
              <a:buFont typeface="Fraunces SemiBold"/>
              <a:buNone/>
              <a:defRPr sz="1500">
                <a:solidFill>
                  <a:srgbClr val="002E65"/>
                </a:solidFill>
                <a:latin typeface="Fraunces SemiBold"/>
                <a:ea typeface="Fraunces SemiBold"/>
                <a:cs typeface="Fraunces SemiBold"/>
                <a:sym typeface="Fraunces SemiBold"/>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pic>
        <p:nvPicPr>
          <p:cNvPr id="16" name="Google Shape;16;p3"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17" name="Google Shape;17;p3"/>
          <p:cNvSpPr txBox="1"/>
          <p:nvPr>
            <p:ph idx="1" type="body"/>
          </p:nvPr>
        </p:nvSpPr>
        <p:spPr>
          <a:xfrm>
            <a:off x="3820575" y="1092625"/>
            <a:ext cx="4876200" cy="35232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 name="Google Shape;18;p3"/>
          <p:cNvSpPr txBox="1"/>
          <p:nvPr>
            <p:ph idx="2" type="subTitle"/>
          </p:nvPr>
        </p:nvSpPr>
        <p:spPr>
          <a:xfrm>
            <a:off x="460825" y="1092783"/>
            <a:ext cx="2809500" cy="3523200"/>
          </a:xfrm>
          <a:prstGeom prst="rect">
            <a:avLst/>
          </a:prstGeom>
        </p:spPr>
        <p:txBody>
          <a:bodyPr anchorCtr="0" anchor="t" bIns="91425" lIns="91425" spcFirstLastPara="1" rIns="91425" wrap="square" tIns="91425">
            <a:normAutofit/>
          </a:bodyPr>
          <a:lstStyle>
            <a:lvl1pPr lvl="0">
              <a:spcBef>
                <a:spcPts val="0"/>
              </a:spcBef>
              <a:spcAft>
                <a:spcPts val="0"/>
              </a:spcAft>
              <a:buClr>
                <a:srgbClr val="074EB2"/>
              </a:buClr>
              <a:buSzPts val="2300"/>
              <a:buFont typeface="Poppins SemiBold"/>
              <a:buNone/>
              <a:defRPr sz="2300">
                <a:solidFill>
                  <a:srgbClr val="074EB2"/>
                </a:solidFill>
                <a:latin typeface="Poppins SemiBold"/>
                <a:ea typeface="Poppins SemiBold"/>
                <a:cs typeface="Poppins SemiBold"/>
                <a:sym typeface="Poppins SemiBold"/>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9" name="Google Shape;19;p3"/>
          <p:cNvCxnSpPr/>
          <p:nvPr/>
        </p:nvCxnSpPr>
        <p:spPr>
          <a:xfrm>
            <a:off x="3545458" y="1217766"/>
            <a:ext cx="0" cy="3390300"/>
          </a:xfrm>
          <a:prstGeom prst="straightConnector1">
            <a:avLst/>
          </a:prstGeom>
          <a:noFill/>
          <a:ln cap="flat" cmpd="sng" w="9525">
            <a:solidFill>
              <a:srgbClr val="B09347"/>
            </a:solidFill>
            <a:prstDash val="solid"/>
            <a:round/>
            <a:headEnd len="med" w="med" type="none"/>
            <a:tailEnd len="med" w="med" type="none"/>
          </a:ln>
        </p:spPr>
      </p:cxnSp>
      <p:sp>
        <p:nvSpPr>
          <p:cNvPr id="20" name="Google Shape;20;p3"/>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SECTION_HEADER_2">
    <p:spTree>
      <p:nvGrpSpPr>
        <p:cNvPr id="21" name="Shape 21"/>
        <p:cNvGrpSpPr/>
        <p:nvPr/>
      </p:nvGrpSpPr>
      <p:grpSpPr>
        <a:xfrm>
          <a:off x="0" y="0"/>
          <a:ext cx="0" cy="0"/>
          <a:chOff x="0" y="0"/>
          <a:chExt cx="0" cy="0"/>
        </a:xfrm>
      </p:grpSpPr>
      <p:pic>
        <p:nvPicPr>
          <p:cNvPr id="22" name="Google Shape;22;p4"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23" name="Google Shape;23;p4"/>
          <p:cNvSpPr/>
          <p:nvPr>
            <p:ph idx="2" type="pic"/>
          </p:nvPr>
        </p:nvSpPr>
        <p:spPr>
          <a:xfrm>
            <a:off x="558425" y="1865000"/>
            <a:ext cx="2244600" cy="2244600"/>
          </a:xfrm>
          <a:prstGeom prst="ellipse">
            <a:avLst/>
          </a:prstGeom>
          <a:noFill/>
          <a:ln cap="flat" cmpd="sng" w="38100">
            <a:solidFill>
              <a:srgbClr val="FFBF21"/>
            </a:solidFill>
            <a:prstDash val="solid"/>
            <a:round/>
            <a:headEnd len="sm" w="sm" type="none"/>
            <a:tailEnd len="sm" w="sm" type="none"/>
          </a:ln>
        </p:spPr>
      </p:sp>
      <p:sp>
        <p:nvSpPr>
          <p:cNvPr id="24" name="Google Shape;24;p4"/>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cxnSp>
        <p:nvCxnSpPr>
          <p:cNvPr id="25" name="Google Shape;25;p4"/>
          <p:cNvCxnSpPr/>
          <p:nvPr/>
        </p:nvCxnSpPr>
        <p:spPr>
          <a:xfrm>
            <a:off x="3838226" y="1130847"/>
            <a:ext cx="1456800" cy="0"/>
          </a:xfrm>
          <a:prstGeom prst="straightConnector1">
            <a:avLst/>
          </a:prstGeom>
          <a:noFill/>
          <a:ln cap="flat" cmpd="sng" w="38100">
            <a:solidFill>
              <a:srgbClr val="FFBF21"/>
            </a:solidFill>
            <a:prstDash val="solid"/>
            <a:round/>
            <a:headEnd len="med" w="med" type="none"/>
            <a:tailEnd len="med" w="med" type="none"/>
          </a:ln>
        </p:spPr>
      </p:cxnSp>
      <p:sp>
        <p:nvSpPr>
          <p:cNvPr id="26" name="Google Shape;26;p4"/>
          <p:cNvSpPr txBox="1"/>
          <p:nvPr>
            <p:ph idx="1" type="body"/>
          </p:nvPr>
        </p:nvSpPr>
        <p:spPr>
          <a:xfrm>
            <a:off x="3330325" y="1488375"/>
            <a:ext cx="5229900" cy="30837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p:cSld name="SECTION_HEADER_2_2">
    <p:spTree>
      <p:nvGrpSpPr>
        <p:cNvPr id="27" name="Shape 27"/>
        <p:cNvGrpSpPr/>
        <p:nvPr/>
      </p:nvGrpSpPr>
      <p:grpSpPr>
        <a:xfrm>
          <a:off x="0" y="0"/>
          <a:ext cx="0" cy="0"/>
          <a:chOff x="0" y="0"/>
          <a:chExt cx="0" cy="0"/>
        </a:xfrm>
      </p:grpSpPr>
      <p:pic>
        <p:nvPicPr>
          <p:cNvPr id="28" name="Google Shape;28;p5"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29" name="Google Shape;29;p5"/>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cxnSp>
        <p:nvCxnSpPr>
          <p:cNvPr id="30" name="Google Shape;30;p5"/>
          <p:cNvCxnSpPr/>
          <p:nvPr/>
        </p:nvCxnSpPr>
        <p:spPr>
          <a:xfrm>
            <a:off x="3838226" y="1130847"/>
            <a:ext cx="1456800" cy="0"/>
          </a:xfrm>
          <a:prstGeom prst="straightConnector1">
            <a:avLst/>
          </a:prstGeom>
          <a:noFill/>
          <a:ln cap="flat" cmpd="sng" w="38100">
            <a:solidFill>
              <a:srgbClr val="FFBF21"/>
            </a:solidFill>
            <a:prstDash val="solid"/>
            <a:round/>
            <a:headEnd len="med" w="med" type="none"/>
            <a:tailEnd len="med" w="med" type="none"/>
          </a:ln>
        </p:spPr>
      </p:cxnSp>
      <p:sp>
        <p:nvSpPr>
          <p:cNvPr id="31" name="Google Shape;31;p5"/>
          <p:cNvSpPr txBox="1"/>
          <p:nvPr>
            <p:ph idx="1" type="body"/>
          </p:nvPr>
        </p:nvSpPr>
        <p:spPr>
          <a:xfrm>
            <a:off x="567400" y="1480150"/>
            <a:ext cx="3798900" cy="29937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2" name="Google Shape;32;p5"/>
          <p:cNvSpPr txBox="1"/>
          <p:nvPr>
            <p:ph idx="2" type="body"/>
          </p:nvPr>
        </p:nvSpPr>
        <p:spPr>
          <a:xfrm>
            <a:off x="4732636" y="1480150"/>
            <a:ext cx="3798900" cy="29937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2">
  <p:cSld name="SECTION_HEADER_2_2_2">
    <p:bg>
      <p:bgPr>
        <a:solidFill>
          <a:srgbClr val="FFBF21"/>
        </a:solidFill>
      </p:bgPr>
    </p:bg>
    <p:spTree>
      <p:nvGrpSpPr>
        <p:cNvPr id="33" name="Shape 33"/>
        <p:cNvGrpSpPr/>
        <p:nvPr/>
      </p:nvGrpSpPr>
      <p:grpSpPr>
        <a:xfrm>
          <a:off x="0" y="0"/>
          <a:ext cx="0" cy="0"/>
          <a:chOff x="0" y="0"/>
          <a:chExt cx="0" cy="0"/>
        </a:xfrm>
      </p:grpSpPr>
      <p:sp>
        <p:nvSpPr>
          <p:cNvPr id="34" name="Google Shape;34;p6"/>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2800"/>
              <a:buFont typeface="Fraunces"/>
              <a:buNone/>
              <a:defRPr>
                <a:solidFill>
                  <a:schemeClr val="lt1"/>
                </a:solidFill>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cxnSp>
        <p:nvCxnSpPr>
          <p:cNvPr id="35" name="Google Shape;35;p6"/>
          <p:cNvCxnSpPr/>
          <p:nvPr/>
        </p:nvCxnSpPr>
        <p:spPr>
          <a:xfrm>
            <a:off x="3838226" y="1130847"/>
            <a:ext cx="1456800" cy="0"/>
          </a:xfrm>
          <a:prstGeom prst="straightConnector1">
            <a:avLst/>
          </a:prstGeom>
          <a:noFill/>
          <a:ln cap="flat" cmpd="sng" w="38100">
            <a:solidFill>
              <a:schemeClr val="lt1"/>
            </a:solidFill>
            <a:prstDash val="solid"/>
            <a:round/>
            <a:headEnd len="med" w="med" type="none"/>
            <a:tailEnd len="med" w="med" type="none"/>
          </a:ln>
        </p:spPr>
      </p:cxnSp>
      <p:sp>
        <p:nvSpPr>
          <p:cNvPr id="36" name="Google Shape;36;p6"/>
          <p:cNvSpPr txBox="1"/>
          <p:nvPr>
            <p:ph idx="1" type="body"/>
          </p:nvPr>
        </p:nvSpPr>
        <p:spPr>
          <a:xfrm>
            <a:off x="626850" y="1382500"/>
            <a:ext cx="7757400" cy="3240600"/>
          </a:xfrm>
          <a:prstGeom prst="rect">
            <a:avLst/>
          </a:prstGeom>
        </p:spPr>
        <p:txBody>
          <a:bodyPr anchorCtr="0" anchor="t" bIns="91425" lIns="91425" spcFirstLastPara="1" rIns="91425" wrap="square" tIns="91425">
            <a:normAutofit/>
          </a:bodyPr>
          <a:lstStyle>
            <a:lvl1pPr indent="-330200" lvl="0" marL="457200" algn="ctr">
              <a:spcBef>
                <a:spcPts val="0"/>
              </a:spcBef>
              <a:spcAft>
                <a:spcPts val="0"/>
              </a:spcAft>
              <a:buClr>
                <a:srgbClr val="074EB2"/>
              </a:buClr>
              <a:buSzPts val="1600"/>
              <a:buChar char="●"/>
              <a:defRPr/>
            </a:lvl1pPr>
            <a:lvl2pPr indent="-317500" lvl="1" marL="914400" algn="ctr">
              <a:spcBef>
                <a:spcPts val="1000"/>
              </a:spcBef>
              <a:spcAft>
                <a:spcPts val="0"/>
              </a:spcAft>
              <a:buClr>
                <a:srgbClr val="074EB2"/>
              </a:buClr>
              <a:buSzPts val="1400"/>
              <a:buChar char="○"/>
              <a:defRPr/>
            </a:lvl2pPr>
            <a:lvl3pPr indent="-317500" lvl="2" marL="1371600" algn="ctr">
              <a:spcBef>
                <a:spcPts val="1000"/>
              </a:spcBef>
              <a:spcAft>
                <a:spcPts val="0"/>
              </a:spcAft>
              <a:buClr>
                <a:schemeClr val="dk1"/>
              </a:buClr>
              <a:buSzPts val="1400"/>
              <a:buChar char="■"/>
              <a:defRPr>
                <a:solidFill>
                  <a:schemeClr val="dk1"/>
                </a:solidFill>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37" name="Google Shape;37;p6"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1">
  <p:cSld name="SECTION_HEADER_2_2_1">
    <p:spTree>
      <p:nvGrpSpPr>
        <p:cNvPr id="38" name="Shape 38"/>
        <p:cNvGrpSpPr/>
        <p:nvPr/>
      </p:nvGrpSpPr>
      <p:grpSpPr>
        <a:xfrm>
          <a:off x="0" y="0"/>
          <a:ext cx="0" cy="0"/>
          <a:chOff x="0" y="0"/>
          <a:chExt cx="0" cy="0"/>
        </a:xfrm>
      </p:grpSpPr>
      <p:pic>
        <p:nvPicPr>
          <p:cNvPr id="39" name="Google Shape;39;p7"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40" name="Google Shape;40;p7"/>
          <p:cNvSpPr txBox="1"/>
          <p:nvPr>
            <p:ph type="title"/>
          </p:nvPr>
        </p:nvSpPr>
        <p:spPr>
          <a:xfrm>
            <a:off x="626862" y="475700"/>
            <a:ext cx="3907200" cy="9591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1" name="Google Shape;41;p7"/>
          <p:cNvSpPr txBox="1"/>
          <p:nvPr>
            <p:ph idx="1" type="body"/>
          </p:nvPr>
        </p:nvSpPr>
        <p:spPr>
          <a:xfrm>
            <a:off x="626850" y="1672375"/>
            <a:ext cx="3907200" cy="2950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42" name="Google Shape;42;p7"/>
          <p:cNvPicPr preferRelativeResize="0"/>
          <p:nvPr/>
        </p:nvPicPr>
        <p:blipFill rotWithShape="1">
          <a:blip r:embed="rId3">
            <a:alphaModFix/>
          </a:blip>
          <a:srcRect b="0" l="0" r="0" t="0"/>
          <a:stretch/>
        </p:blipFill>
        <p:spPr>
          <a:xfrm>
            <a:off x="4252798" y="262738"/>
            <a:ext cx="4775725" cy="4618025"/>
          </a:xfrm>
          <a:prstGeom prst="rect">
            <a:avLst/>
          </a:prstGeom>
          <a:noFill/>
          <a:ln>
            <a:noFill/>
          </a:ln>
        </p:spPr>
      </p:pic>
      <p:sp>
        <p:nvSpPr>
          <p:cNvPr id="43" name="Google Shape;43;p7"/>
          <p:cNvSpPr/>
          <p:nvPr>
            <p:ph idx="2" type="pic"/>
          </p:nvPr>
        </p:nvSpPr>
        <p:spPr>
          <a:xfrm>
            <a:off x="6020575" y="572317"/>
            <a:ext cx="1902900" cy="3998700"/>
          </a:xfrm>
          <a:prstGeom prst="roundRect">
            <a:avLst>
              <a:gd fmla="val 10937" name="adj"/>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1 2">
  <p:cSld name="SECTION_HEADER_2_2_1_2">
    <p:spTree>
      <p:nvGrpSpPr>
        <p:cNvPr id="44" name="Shape 44"/>
        <p:cNvGrpSpPr/>
        <p:nvPr/>
      </p:nvGrpSpPr>
      <p:grpSpPr>
        <a:xfrm>
          <a:off x="0" y="0"/>
          <a:ext cx="0" cy="0"/>
          <a:chOff x="0" y="0"/>
          <a:chExt cx="0" cy="0"/>
        </a:xfrm>
      </p:grpSpPr>
      <p:pic>
        <p:nvPicPr>
          <p:cNvPr id="45" name="Google Shape;45;p8"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46" name="Google Shape;46;p8"/>
          <p:cNvSpPr txBox="1"/>
          <p:nvPr>
            <p:ph type="title"/>
          </p:nvPr>
        </p:nvSpPr>
        <p:spPr>
          <a:xfrm>
            <a:off x="463341" y="475700"/>
            <a:ext cx="3907200" cy="9591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7" name="Google Shape;47;p8"/>
          <p:cNvSpPr txBox="1"/>
          <p:nvPr>
            <p:ph idx="1" type="body"/>
          </p:nvPr>
        </p:nvSpPr>
        <p:spPr>
          <a:xfrm>
            <a:off x="463328" y="1672375"/>
            <a:ext cx="3907200" cy="2950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48" name="Google Shape;48;p8"/>
          <p:cNvPicPr preferRelativeResize="0"/>
          <p:nvPr/>
        </p:nvPicPr>
        <p:blipFill rotWithShape="1">
          <a:blip r:embed="rId3">
            <a:alphaModFix/>
          </a:blip>
          <a:srcRect b="0" l="0" r="0" t="0"/>
          <a:stretch/>
        </p:blipFill>
        <p:spPr>
          <a:xfrm>
            <a:off x="4637248" y="327595"/>
            <a:ext cx="3935050" cy="4212674"/>
          </a:xfrm>
          <a:prstGeom prst="rect">
            <a:avLst/>
          </a:prstGeom>
          <a:noFill/>
          <a:ln>
            <a:noFill/>
          </a:ln>
        </p:spPr>
      </p:pic>
      <p:sp>
        <p:nvSpPr>
          <p:cNvPr id="49" name="Google Shape;49;p8"/>
          <p:cNvSpPr/>
          <p:nvPr>
            <p:ph idx="2" type="pic"/>
          </p:nvPr>
        </p:nvSpPr>
        <p:spPr>
          <a:xfrm>
            <a:off x="4823884" y="1085200"/>
            <a:ext cx="3545700" cy="21258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1 2 1">
  <p:cSld name="SECTION_HEADER_2_2_1_2_1">
    <p:bg>
      <p:bgPr>
        <a:solidFill>
          <a:srgbClr val="074EB2"/>
        </a:solidFill>
      </p:bgPr>
    </p:bg>
    <p:spTree>
      <p:nvGrpSpPr>
        <p:cNvPr id="50" name="Shape 50"/>
        <p:cNvGrpSpPr/>
        <p:nvPr/>
      </p:nvGrpSpPr>
      <p:grpSpPr>
        <a:xfrm>
          <a:off x="0" y="0"/>
          <a:ext cx="0" cy="0"/>
          <a:chOff x="0" y="0"/>
          <a:chExt cx="0" cy="0"/>
        </a:xfrm>
      </p:grpSpPr>
      <p:sp>
        <p:nvSpPr>
          <p:cNvPr id="51" name="Google Shape;51;p9"/>
          <p:cNvSpPr txBox="1"/>
          <p:nvPr>
            <p:ph type="title"/>
          </p:nvPr>
        </p:nvSpPr>
        <p:spPr>
          <a:xfrm>
            <a:off x="463341" y="475700"/>
            <a:ext cx="3907200" cy="9591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BF21"/>
              </a:buClr>
              <a:buSzPts val="3600"/>
              <a:buFont typeface="Fraunces"/>
              <a:buNone/>
              <a:defRPr sz="3600">
                <a:solidFill>
                  <a:srgbClr val="FFBF21"/>
                </a:solidFill>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2" name="Google Shape;52;p9"/>
          <p:cNvSpPr txBox="1"/>
          <p:nvPr>
            <p:ph idx="1" type="body"/>
          </p:nvPr>
        </p:nvSpPr>
        <p:spPr>
          <a:xfrm>
            <a:off x="463328" y="1672375"/>
            <a:ext cx="3907200" cy="2950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53" name="Google Shape;53;p9"/>
          <p:cNvPicPr preferRelativeResize="0"/>
          <p:nvPr/>
        </p:nvPicPr>
        <p:blipFill rotWithShape="1">
          <a:blip r:embed="rId2">
            <a:alphaModFix/>
          </a:blip>
          <a:srcRect b="0" l="0" r="0" t="0"/>
          <a:stretch/>
        </p:blipFill>
        <p:spPr>
          <a:xfrm>
            <a:off x="4637248" y="327595"/>
            <a:ext cx="3935050" cy="4212674"/>
          </a:xfrm>
          <a:prstGeom prst="rect">
            <a:avLst/>
          </a:prstGeom>
          <a:noFill/>
          <a:ln>
            <a:noFill/>
          </a:ln>
        </p:spPr>
      </p:pic>
      <p:sp>
        <p:nvSpPr>
          <p:cNvPr id="54" name="Google Shape;54;p9"/>
          <p:cNvSpPr/>
          <p:nvPr>
            <p:ph idx="2" type="pic"/>
          </p:nvPr>
        </p:nvSpPr>
        <p:spPr>
          <a:xfrm>
            <a:off x="4823884" y="1085200"/>
            <a:ext cx="3545700" cy="2125800"/>
          </a:xfrm>
          <a:prstGeom prst="rect">
            <a:avLst/>
          </a:prstGeom>
          <a:noFill/>
          <a:ln>
            <a:noFill/>
          </a:ln>
        </p:spPr>
      </p:sp>
      <p:pic>
        <p:nvPicPr>
          <p:cNvPr id="55" name="Google Shape;55;p9" title="ST-logo-horiz-RGB-rev@2x.png"/>
          <p:cNvPicPr preferRelativeResize="0"/>
          <p:nvPr/>
        </p:nvPicPr>
        <p:blipFill rotWithShape="1">
          <a:blip r:embed="rId3">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2 1 1">
  <p:cSld name="SECTION_HEADER_2_2_1_1">
    <p:bg>
      <p:bgPr>
        <a:solidFill>
          <a:srgbClr val="074EB2"/>
        </a:solidFill>
      </p:bgPr>
    </p:bg>
    <p:spTree>
      <p:nvGrpSpPr>
        <p:cNvPr id="56" name="Shape 56"/>
        <p:cNvGrpSpPr/>
        <p:nvPr/>
      </p:nvGrpSpPr>
      <p:grpSpPr>
        <a:xfrm>
          <a:off x="0" y="0"/>
          <a:ext cx="0" cy="0"/>
          <a:chOff x="0" y="0"/>
          <a:chExt cx="0" cy="0"/>
        </a:xfrm>
      </p:grpSpPr>
      <p:sp>
        <p:nvSpPr>
          <p:cNvPr id="57" name="Google Shape;57;p10"/>
          <p:cNvSpPr txBox="1"/>
          <p:nvPr>
            <p:ph type="title"/>
          </p:nvPr>
        </p:nvSpPr>
        <p:spPr>
          <a:xfrm>
            <a:off x="626862" y="475700"/>
            <a:ext cx="3907200" cy="9591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BF21"/>
              </a:buClr>
              <a:buSzPts val="3600"/>
              <a:buFont typeface="Fraunces"/>
              <a:buNone/>
              <a:defRPr sz="3600">
                <a:solidFill>
                  <a:srgbClr val="FFBF21"/>
                </a:solidFill>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58" name="Google Shape;58;p10"/>
          <p:cNvSpPr txBox="1"/>
          <p:nvPr>
            <p:ph idx="1" type="body"/>
          </p:nvPr>
        </p:nvSpPr>
        <p:spPr>
          <a:xfrm>
            <a:off x="626850" y="1672375"/>
            <a:ext cx="3907200" cy="2950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59" name="Google Shape;59;p10"/>
          <p:cNvPicPr preferRelativeResize="0"/>
          <p:nvPr/>
        </p:nvPicPr>
        <p:blipFill rotWithShape="1">
          <a:blip r:embed="rId2">
            <a:alphaModFix/>
          </a:blip>
          <a:srcRect b="0" l="0" r="0" t="0"/>
          <a:stretch/>
        </p:blipFill>
        <p:spPr>
          <a:xfrm>
            <a:off x="4252798" y="262738"/>
            <a:ext cx="4775725" cy="4618025"/>
          </a:xfrm>
          <a:prstGeom prst="rect">
            <a:avLst/>
          </a:prstGeom>
          <a:noFill/>
          <a:ln>
            <a:noFill/>
          </a:ln>
        </p:spPr>
      </p:pic>
      <p:sp>
        <p:nvSpPr>
          <p:cNvPr id="60" name="Google Shape;60;p10"/>
          <p:cNvSpPr/>
          <p:nvPr>
            <p:ph idx="2" type="pic"/>
          </p:nvPr>
        </p:nvSpPr>
        <p:spPr>
          <a:xfrm>
            <a:off x="6020575" y="572317"/>
            <a:ext cx="1902900" cy="3998700"/>
          </a:xfrm>
          <a:prstGeom prst="roundRect">
            <a:avLst>
              <a:gd fmla="val 10937" name="adj"/>
            </a:avLst>
          </a:prstGeom>
          <a:noFill/>
          <a:ln>
            <a:noFill/>
          </a:ln>
        </p:spPr>
      </p:sp>
      <p:pic>
        <p:nvPicPr>
          <p:cNvPr id="61" name="Google Shape;61;p10" title="ST-logo-horiz-RGB-rev@2x.png"/>
          <p:cNvPicPr preferRelativeResize="0"/>
          <p:nvPr/>
        </p:nvPicPr>
        <p:blipFill rotWithShape="1">
          <a:blip r:embed="rId3">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1">
  <p:cSld name="SECTION_HEADER_2_1">
    <p:spTree>
      <p:nvGrpSpPr>
        <p:cNvPr id="62" name="Shape 62"/>
        <p:cNvGrpSpPr/>
        <p:nvPr/>
      </p:nvGrpSpPr>
      <p:grpSpPr>
        <a:xfrm>
          <a:off x="0" y="0"/>
          <a:ext cx="0" cy="0"/>
          <a:chOff x="0" y="0"/>
          <a:chExt cx="0" cy="0"/>
        </a:xfrm>
      </p:grpSpPr>
      <p:sp>
        <p:nvSpPr>
          <p:cNvPr id="63" name="Google Shape;63;p11"/>
          <p:cNvSpPr txBox="1"/>
          <p:nvPr>
            <p:ph type="title"/>
          </p:nvPr>
        </p:nvSpPr>
        <p:spPr>
          <a:xfrm>
            <a:off x="298103" y="526517"/>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Font typeface="Fraunces"/>
              <a:buNone/>
              <a:defRPr sz="3600">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64" name="Google Shape;64;p11"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cxnSp>
        <p:nvCxnSpPr>
          <p:cNvPr id="65" name="Google Shape;65;p11"/>
          <p:cNvCxnSpPr/>
          <p:nvPr/>
        </p:nvCxnSpPr>
        <p:spPr>
          <a:xfrm>
            <a:off x="3830003" y="1509106"/>
            <a:ext cx="1456800" cy="0"/>
          </a:xfrm>
          <a:prstGeom prst="straightConnector1">
            <a:avLst/>
          </a:prstGeom>
          <a:noFill/>
          <a:ln cap="flat" cmpd="sng" w="38100">
            <a:solidFill>
              <a:srgbClr val="FFBF21"/>
            </a:solidFill>
            <a:prstDash val="solid"/>
            <a:round/>
            <a:headEnd len="med" w="med" type="none"/>
            <a:tailEnd len="med" w="med" type="none"/>
          </a:ln>
        </p:spPr>
      </p:cxnSp>
      <p:sp>
        <p:nvSpPr>
          <p:cNvPr id="66" name="Google Shape;66;p11"/>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074EB2"/>
              </a:buClr>
              <a:buSzPts val="1800"/>
              <a:buFont typeface="Poppins Medium"/>
              <a:buNone/>
              <a:defRPr sz="1800">
                <a:solidFill>
                  <a:srgbClr val="074EB2"/>
                </a:solidFill>
                <a:latin typeface="Poppins Medium"/>
                <a:ea typeface="Poppins Medium"/>
                <a:cs typeface="Poppins Medium"/>
                <a:sym typeface="Poppins Medium"/>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txBox="1"/>
          <p:nvPr>
            <p:ph idx="2" type="body"/>
          </p:nvPr>
        </p:nvSpPr>
        <p:spPr>
          <a:xfrm>
            <a:off x="534500" y="1833725"/>
            <a:ext cx="8050200" cy="28206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bg>
      <p:bgPr>
        <a:solidFill>
          <a:srgbClr val="074EB2"/>
        </a:solidFill>
      </p:bgPr>
    </p:bg>
    <p:spTree>
      <p:nvGrpSpPr>
        <p:cNvPr id="68" name="Shape 68"/>
        <p:cNvGrpSpPr/>
        <p:nvPr/>
      </p:nvGrpSpPr>
      <p:grpSpPr>
        <a:xfrm>
          <a:off x="0" y="0"/>
          <a:ext cx="0" cy="0"/>
          <a:chOff x="0" y="0"/>
          <a:chExt cx="0" cy="0"/>
        </a:xfrm>
      </p:grpSpPr>
      <p:pic>
        <p:nvPicPr>
          <p:cNvPr id="69" name="Google Shape;69;p12"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70" name="Google Shape;70;p12"/>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CF2DA"/>
              </a:buClr>
              <a:buSzPts val="3600"/>
              <a:buFont typeface="Fraunces"/>
              <a:buNone/>
              <a:defRPr sz="3600">
                <a:solidFill>
                  <a:srgbClr val="FCF2DA"/>
                </a:solidFill>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1">
  <p:cSld name="SECTION_HEADER_1_1">
    <p:bg>
      <p:bgPr>
        <a:solidFill>
          <a:srgbClr val="FCF2DA"/>
        </a:solidFill>
      </p:bgPr>
    </p:bg>
    <p:spTree>
      <p:nvGrpSpPr>
        <p:cNvPr id="71" name="Shape 71"/>
        <p:cNvGrpSpPr/>
        <p:nvPr/>
      </p:nvGrpSpPr>
      <p:grpSpPr>
        <a:xfrm>
          <a:off x="0" y="0"/>
          <a:ext cx="0" cy="0"/>
          <a:chOff x="0" y="0"/>
          <a:chExt cx="0" cy="0"/>
        </a:xfrm>
      </p:grpSpPr>
      <p:sp>
        <p:nvSpPr>
          <p:cNvPr id="72" name="Google Shape;72;p13"/>
          <p:cNvSpPr/>
          <p:nvPr/>
        </p:nvSpPr>
        <p:spPr>
          <a:xfrm>
            <a:off x="383550" y="304767"/>
            <a:ext cx="8376900" cy="4422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Light"/>
              <a:ea typeface="Poppins Light"/>
              <a:cs typeface="Poppins Light"/>
              <a:sym typeface="Poppins Light"/>
            </a:endParaRPr>
          </a:p>
        </p:txBody>
      </p:sp>
      <p:sp>
        <p:nvSpPr>
          <p:cNvPr id="73" name="Google Shape;73;p13"/>
          <p:cNvSpPr txBox="1"/>
          <p:nvPr>
            <p:ph type="title"/>
          </p:nvPr>
        </p:nvSpPr>
        <p:spPr>
          <a:xfrm>
            <a:off x="848250" y="2206360"/>
            <a:ext cx="74475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2E65"/>
              </a:buClr>
              <a:buSzPts val="3600"/>
              <a:buFont typeface="Fraunces"/>
              <a:buNone/>
              <a:defRPr sz="3600">
                <a:solidFill>
                  <a:srgbClr val="002E65"/>
                </a:solidFill>
                <a:latin typeface="Fraunces"/>
                <a:ea typeface="Fraunces"/>
                <a:cs typeface="Fraunces"/>
                <a:sym typeface="Fraunce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74" name="Google Shape;74;p13"/>
          <p:cNvSpPr txBox="1"/>
          <p:nvPr>
            <p:ph idx="1" type="subTitle"/>
          </p:nvPr>
        </p:nvSpPr>
        <p:spPr>
          <a:xfrm>
            <a:off x="1543050" y="1812460"/>
            <a:ext cx="6057900" cy="3939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074EB2"/>
              </a:buClr>
              <a:buSzPts val="1800"/>
              <a:buFont typeface="Poppins Medium"/>
              <a:buNone/>
              <a:defRPr sz="1800">
                <a:solidFill>
                  <a:srgbClr val="074EB2"/>
                </a:solidFill>
                <a:latin typeface="Poppins Medium"/>
                <a:ea typeface="Poppins Medium"/>
                <a:cs typeface="Poppins Medium"/>
                <a:sym typeface="Poppins Medium"/>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75" name="Google Shape;75;p13"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cxnSp>
        <p:nvCxnSpPr>
          <p:cNvPr id="76" name="Google Shape;76;p13"/>
          <p:cNvCxnSpPr/>
          <p:nvPr/>
        </p:nvCxnSpPr>
        <p:spPr>
          <a:xfrm>
            <a:off x="376200" y="260150"/>
            <a:ext cx="8391600" cy="0"/>
          </a:xfrm>
          <a:prstGeom prst="straightConnector1">
            <a:avLst/>
          </a:prstGeom>
          <a:noFill/>
          <a:ln cap="flat" cmpd="sng" w="76200">
            <a:solidFill>
              <a:srgbClr val="FFBF21"/>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074EB2"/>
        </a:solidFill>
      </p:bgPr>
    </p:bg>
    <p:spTree>
      <p:nvGrpSpPr>
        <p:cNvPr id="77" name="Shape 77"/>
        <p:cNvGrpSpPr/>
        <p:nvPr/>
      </p:nvGrpSpPr>
      <p:grpSpPr>
        <a:xfrm>
          <a:off x="0" y="0"/>
          <a:ext cx="0" cy="0"/>
          <a:chOff x="0" y="0"/>
          <a:chExt cx="0" cy="0"/>
        </a:xfrm>
      </p:grpSpPr>
      <p:sp>
        <p:nvSpPr>
          <p:cNvPr id="78" name="Google Shape;78;p14"/>
          <p:cNvSpPr txBox="1"/>
          <p:nvPr>
            <p:ph type="title"/>
          </p:nvPr>
        </p:nvSpPr>
        <p:spPr>
          <a:xfrm>
            <a:off x="311700" y="2233375"/>
            <a:ext cx="8520600" cy="572700"/>
          </a:xfrm>
          <a:prstGeom prst="rect">
            <a:avLst/>
          </a:prstGeom>
        </p:spPr>
        <p:txBody>
          <a:bodyPr anchorCtr="0" anchor="t" bIns="91425" lIns="91425" spcFirstLastPara="1" rIns="91425" wrap="square" tIns="91425">
            <a:spAutoFit/>
          </a:bodyPr>
          <a:lstStyle>
            <a:lvl1pPr lvl="0" algn="ctr">
              <a:spcBef>
                <a:spcPts val="0"/>
              </a:spcBef>
              <a:spcAft>
                <a:spcPts val="0"/>
              </a:spcAft>
              <a:buClr>
                <a:schemeClr val="lt1"/>
              </a:buClr>
              <a:buSzPts val="2800"/>
              <a:buNone/>
              <a:defRPr i="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79" name="Google Shape;79;p14"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bg>
      <p:bgPr>
        <a:solidFill>
          <a:srgbClr val="074EB2"/>
        </a:solidFill>
      </p:bgPr>
    </p:bg>
    <p:spTree>
      <p:nvGrpSpPr>
        <p:cNvPr id="80" name="Shape 80"/>
        <p:cNvGrpSpPr/>
        <p:nvPr/>
      </p:nvGrpSpPr>
      <p:grpSpPr>
        <a:xfrm>
          <a:off x="0" y="0"/>
          <a:ext cx="0" cy="0"/>
          <a:chOff x="0" y="0"/>
          <a:chExt cx="0" cy="0"/>
        </a:xfrm>
      </p:grpSpPr>
      <p:pic>
        <p:nvPicPr>
          <p:cNvPr id="81" name="Google Shape;81;p15"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82" name="Google Shape;82;p15"/>
          <p:cNvSpPr/>
          <p:nvPr>
            <p:ph idx="2" type="pic"/>
          </p:nvPr>
        </p:nvSpPr>
        <p:spPr>
          <a:xfrm>
            <a:off x="2498250" y="260100"/>
            <a:ext cx="4147500" cy="46233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p:cSld name="TITLE_AND_BODY_1_2">
    <p:bg>
      <p:bgPr>
        <a:solidFill>
          <a:srgbClr val="074EB2"/>
        </a:solidFill>
      </p:bgPr>
    </p:bg>
    <p:spTree>
      <p:nvGrpSpPr>
        <p:cNvPr id="83" name="Shape 83"/>
        <p:cNvGrpSpPr/>
        <p:nvPr/>
      </p:nvGrpSpPr>
      <p:grpSpPr>
        <a:xfrm>
          <a:off x="0" y="0"/>
          <a:ext cx="0" cy="0"/>
          <a:chOff x="0" y="0"/>
          <a:chExt cx="0" cy="0"/>
        </a:xfrm>
      </p:grpSpPr>
      <p:sp>
        <p:nvSpPr>
          <p:cNvPr id="84" name="Google Shape;84;p16"/>
          <p:cNvSpPr/>
          <p:nvPr>
            <p:ph idx="2" type="pic"/>
          </p:nvPr>
        </p:nvSpPr>
        <p:spPr>
          <a:xfrm>
            <a:off x="3831925" y="0"/>
            <a:ext cx="5312100" cy="5143500"/>
          </a:xfrm>
          <a:prstGeom prst="rect">
            <a:avLst/>
          </a:prstGeom>
          <a:noFill/>
          <a:ln>
            <a:noFill/>
          </a:ln>
        </p:spPr>
      </p:sp>
      <p:sp>
        <p:nvSpPr>
          <p:cNvPr id="85" name="Google Shape;85;p16"/>
          <p:cNvSpPr txBox="1"/>
          <p:nvPr>
            <p:ph type="title"/>
          </p:nvPr>
        </p:nvSpPr>
        <p:spPr>
          <a:xfrm>
            <a:off x="402499" y="355900"/>
            <a:ext cx="31086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6" name="Google Shape;86;p16"/>
          <p:cNvSpPr txBox="1"/>
          <p:nvPr>
            <p:ph idx="1" type="body"/>
          </p:nvPr>
        </p:nvSpPr>
        <p:spPr>
          <a:xfrm>
            <a:off x="402425" y="1381475"/>
            <a:ext cx="3108600" cy="3281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4">
  <p:cSld name="TITLE_AND_BODY_1_2_4">
    <p:bg>
      <p:bgPr>
        <a:solidFill>
          <a:srgbClr val="074EB2"/>
        </a:solidFill>
      </p:bgPr>
    </p:bg>
    <p:spTree>
      <p:nvGrpSpPr>
        <p:cNvPr id="87" name="Shape 87"/>
        <p:cNvGrpSpPr/>
        <p:nvPr/>
      </p:nvGrpSpPr>
      <p:grpSpPr>
        <a:xfrm>
          <a:off x="0" y="0"/>
          <a:ext cx="0" cy="0"/>
          <a:chOff x="0" y="0"/>
          <a:chExt cx="0" cy="0"/>
        </a:xfrm>
      </p:grpSpPr>
      <p:sp>
        <p:nvSpPr>
          <p:cNvPr id="88" name="Google Shape;88;p17"/>
          <p:cNvSpPr/>
          <p:nvPr>
            <p:ph idx="2" type="pic"/>
          </p:nvPr>
        </p:nvSpPr>
        <p:spPr>
          <a:xfrm>
            <a:off x="0" y="0"/>
            <a:ext cx="5312100" cy="5143500"/>
          </a:xfrm>
          <a:prstGeom prst="rect">
            <a:avLst/>
          </a:prstGeom>
          <a:noFill/>
          <a:ln>
            <a:noFill/>
          </a:ln>
        </p:spPr>
      </p:sp>
      <p:sp>
        <p:nvSpPr>
          <p:cNvPr id="89" name="Google Shape;89;p17"/>
          <p:cNvSpPr txBox="1"/>
          <p:nvPr>
            <p:ph type="title"/>
          </p:nvPr>
        </p:nvSpPr>
        <p:spPr>
          <a:xfrm>
            <a:off x="5607672" y="355900"/>
            <a:ext cx="31086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17"/>
          <p:cNvSpPr txBox="1"/>
          <p:nvPr>
            <p:ph idx="1" type="body"/>
          </p:nvPr>
        </p:nvSpPr>
        <p:spPr>
          <a:xfrm>
            <a:off x="5607598" y="1381475"/>
            <a:ext cx="3108600" cy="3281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3">
  <p:cSld name="TITLE_AND_BODY_1_2_3">
    <p:bg>
      <p:bgPr>
        <a:solidFill>
          <a:srgbClr val="074EB2"/>
        </a:solidFill>
      </p:bgPr>
    </p:bg>
    <p:spTree>
      <p:nvGrpSpPr>
        <p:cNvPr id="91" name="Shape 91"/>
        <p:cNvGrpSpPr/>
        <p:nvPr/>
      </p:nvGrpSpPr>
      <p:grpSpPr>
        <a:xfrm>
          <a:off x="0" y="0"/>
          <a:ext cx="0" cy="0"/>
          <a:chOff x="0" y="0"/>
          <a:chExt cx="0" cy="0"/>
        </a:xfrm>
      </p:grpSpPr>
      <p:pic>
        <p:nvPicPr>
          <p:cNvPr id="92" name="Google Shape;92;p18"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93" name="Google Shape;93;p18"/>
          <p:cNvSpPr/>
          <p:nvPr>
            <p:ph idx="2" type="pic"/>
          </p:nvPr>
        </p:nvSpPr>
        <p:spPr>
          <a:xfrm>
            <a:off x="4103300" y="355900"/>
            <a:ext cx="4572000" cy="42489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94" name="Google Shape;94;p18"/>
          <p:cNvSpPr txBox="1"/>
          <p:nvPr>
            <p:ph type="title"/>
          </p:nvPr>
        </p:nvSpPr>
        <p:spPr>
          <a:xfrm>
            <a:off x="402503" y="355900"/>
            <a:ext cx="32979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5" name="Google Shape;95;p18"/>
          <p:cNvSpPr txBox="1"/>
          <p:nvPr>
            <p:ph idx="1" type="body"/>
          </p:nvPr>
        </p:nvSpPr>
        <p:spPr>
          <a:xfrm>
            <a:off x="402425" y="1381475"/>
            <a:ext cx="3297900" cy="3281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2">
  <p:cSld name="TITLE_AND_BODY_1_2_2">
    <p:bg>
      <p:bgPr>
        <a:solidFill>
          <a:srgbClr val="074EB2"/>
        </a:solidFill>
      </p:bgPr>
    </p:bg>
    <p:spTree>
      <p:nvGrpSpPr>
        <p:cNvPr id="96" name="Shape 96"/>
        <p:cNvGrpSpPr/>
        <p:nvPr/>
      </p:nvGrpSpPr>
      <p:grpSpPr>
        <a:xfrm>
          <a:off x="0" y="0"/>
          <a:ext cx="0" cy="0"/>
          <a:chOff x="0" y="0"/>
          <a:chExt cx="0" cy="0"/>
        </a:xfrm>
      </p:grpSpPr>
      <p:pic>
        <p:nvPicPr>
          <p:cNvPr id="97" name="Google Shape;97;p19"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98" name="Google Shape;98;p19"/>
          <p:cNvSpPr/>
          <p:nvPr>
            <p:ph idx="2" type="pic"/>
          </p:nvPr>
        </p:nvSpPr>
        <p:spPr>
          <a:xfrm>
            <a:off x="3897700" y="355900"/>
            <a:ext cx="2338500" cy="2063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99" name="Google Shape;99;p19"/>
          <p:cNvSpPr txBox="1"/>
          <p:nvPr>
            <p:ph type="title"/>
          </p:nvPr>
        </p:nvSpPr>
        <p:spPr>
          <a:xfrm>
            <a:off x="386054" y="355900"/>
            <a:ext cx="31251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0" name="Google Shape;100;p19"/>
          <p:cNvSpPr txBox="1"/>
          <p:nvPr>
            <p:ph idx="1" type="body"/>
          </p:nvPr>
        </p:nvSpPr>
        <p:spPr>
          <a:xfrm>
            <a:off x="385979" y="1381475"/>
            <a:ext cx="3125100" cy="3281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1" name="Google Shape;101;p19"/>
          <p:cNvSpPr/>
          <p:nvPr>
            <p:ph idx="3" type="pic"/>
          </p:nvPr>
        </p:nvSpPr>
        <p:spPr>
          <a:xfrm>
            <a:off x="6435371" y="355900"/>
            <a:ext cx="2338500" cy="2063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02" name="Google Shape;102;p19"/>
          <p:cNvSpPr/>
          <p:nvPr>
            <p:ph idx="4" type="pic"/>
          </p:nvPr>
        </p:nvSpPr>
        <p:spPr>
          <a:xfrm>
            <a:off x="3897700" y="2599270"/>
            <a:ext cx="2338500" cy="2063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03" name="Google Shape;103;p19"/>
          <p:cNvSpPr/>
          <p:nvPr>
            <p:ph idx="5" type="pic"/>
          </p:nvPr>
        </p:nvSpPr>
        <p:spPr>
          <a:xfrm>
            <a:off x="6435371" y="2599270"/>
            <a:ext cx="2338500" cy="2063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1">
  <p:cSld name="TITLE_AND_BODY_1_2_1">
    <p:bg>
      <p:bgPr>
        <a:solidFill>
          <a:srgbClr val="074EB2"/>
        </a:solidFill>
      </p:bgPr>
    </p:bg>
    <p:spTree>
      <p:nvGrpSpPr>
        <p:cNvPr id="104" name="Shape 104"/>
        <p:cNvGrpSpPr/>
        <p:nvPr/>
      </p:nvGrpSpPr>
      <p:grpSpPr>
        <a:xfrm>
          <a:off x="0" y="0"/>
          <a:ext cx="0" cy="0"/>
          <a:chOff x="0" y="0"/>
          <a:chExt cx="0" cy="0"/>
        </a:xfrm>
      </p:grpSpPr>
      <p:pic>
        <p:nvPicPr>
          <p:cNvPr id="105" name="Google Shape;105;p20"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106" name="Google Shape;106;p20"/>
          <p:cNvSpPr/>
          <p:nvPr>
            <p:ph idx="2" type="pic"/>
          </p:nvPr>
        </p:nvSpPr>
        <p:spPr>
          <a:xfrm>
            <a:off x="370038" y="1233400"/>
            <a:ext cx="2655900" cy="24012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07" name="Google Shape;107;p20"/>
          <p:cNvSpPr txBox="1"/>
          <p:nvPr>
            <p:ph type="title"/>
          </p:nvPr>
        </p:nvSpPr>
        <p:spPr>
          <a:xfrm>
            <a:off x="402500" y="355900"/>
            <a:ext cx="8272800" cy="6555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8" name="Google Shape;108;p20"/>
          <p:cNvSpPr txBox="1"/>
          <p:nvPr>
            <p:ph idx="1" type="body"/>
          </p:nvPr>
        </p:nvSpPr>
        <p:spPr>
          <a:xfrm>
            <a:off x="402425" y="3856600"/>
            <a:ext cx="8272800" cy="806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09" name="Google Shape;109;p20"/>
          <p:cNvSpPr/>
          <p:nvPr>
            <p:ph idx="3" type="pic"/>
          </p:nvPr>
        </p:nvSpPr>
        <p:spPr>
          <a:xfrm>
            <a:off x="3244252" y="1233400"/>
            <a:ext cx="2655900" cy="24012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10" name="Google Shape;110;p20"/>
          <p:cNvSpPr/>
          <p:nvPr>
            <p:ph idx="4" type="pic"/>
          </p:nvPr>
        </p:nvSpPr>
        <p:spPr>
          <a:xfrm>
            <a:off x="6118060" y="1233400"/>
            <a:ext cx="2655900" cy="24012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TITLE_AND_BODY_1_1">
    <p:bg>
      <p:bgPr>
        <a:solidFill>
          <a:srgbClr val="074EB2"/>
        </a:solidFill>
      </p:bgPr>
    </p:bg>
    <p:spTree>
      <p:nvGrpSpPr>
        <p:cNvPr id="111" name="Shape 111"/>
        <p:cNvGrpSpPr/>
        <p:nvPr/>
      </p:nvGrpSpPr>
      <p:grpSpPr>
        <a:xfrm>
          <a:off x="0" y="0"/>
          <a:ext cx="0" cy="0"/>
          <a:chOff x="0" y="0"/>
          <a:chExt cx="0" cy="0"/>
        </a:xfrm>
      </p:grpSpPr>
      <p:pic>
        <p:nvPicPr>
          <p:cNvPr id="112" name="Google Shape;112;p21"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113" name="Google Shape;113;p21"/>
          <p:cNvSpPr/>
          <p:nvPr>
            <p:ph idx="2" type="pic"/>
          </p:nvPr>
        </p:nvSpPr>
        <p:spPr>
          <a:xfrm>
            <a:off x="721825" y="1508800"/>
            <a:ext cx="3384600" cy="30399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14" name="Google Shape;114;p21"/>
          <p:cNvSpPr/>
          <p:nvPr>
            <p:ph idx="3" type="pic"/>
          </p:nvPr>
        </p:nvSpPr>
        <p:spPr>
          <a:xfrm>
            <a:off x="5007064" y="338150"/>
            <a:ext cx="3384600" cy="30399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15" name="Google Shape;115;p21"/>
          <p:cNvSpPr txBox="1"/>
          <p:nvPr>
            <p:ph idx="1" type="body"/>
          </p:nvPr>
        </p:nvSpPr>
        <p:spPr>
          <a:xfrm>
            <a:off x="685975" y="338150"/>
            <a:ext cx="3456300" cy="944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FFBF21"/>
              </a:buClr>
              <a:buSzPts val="1400"/>
              <a:buChar char="●"/>
              <a:defRPr sz="1400">
                <a:solidFill>
                  <a:schemeClr val="lt1"/>
                </a:solidFill>
              </a:defRPr>
            </a:lvl1pPr>
            <a:lvl2pPr indent="-311150" lvl="1" marL="914400">
              <a:spcBef>
                <a:spcPts val="1000"/>
              </a:spcBef>
              <a:spcAft>
                <a:spcPts val="0"/>
              </a:spcAft>
              <a:buClr>
                <a:srgbClr val="FFBF21"/>
              </a:buClr>
              <a:buSzPts val="1300"/>
              <a:buChar char="○"/>
              <a:defRPr sz="1300">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6" name="Google Shape;116;p21"/>
          <p:cNvSpPr txBox="1"/>
          <p:nvPr>
            <p:ph idx="4" type="body"/>
          </p:nvPr>
        </p:nvSpPr>
        <p:spPr>
          <a:xfrm>
            <a:off x="4971225" y="3604600"/>
            <a:ext cx="3456300" cy="944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Clr>
                <a:srgbClr val="FFBF21"/>
              </a:buClr>
              <a:buSzPts val="1400"/>
              <a:buChar char="●"/>
              <a:defRPr sz="1400">
                <a:solidFill>
                  <a:schemeClr val="lt1"/>
                </a:solidFill>
              </a:defRPr>
            </a:lvl1pPr>
            <a:lvl2pPr indent="-311150" lvl="1" marL="914400">
              <a:spcBef>
                <a:spcPts val="1000"/>
              </a:spcBef>
              <a:spcAft>
                <a:spcPts val="0"/>
              </a:spcAft>
              <a:buClr>
                <a:srgbClr val="FFBF21"/>
              </a:buClr>
              <a:buSzPts val="1300"/>
              <a:buChar char="○"/>
              <a:defRPr sz="1300">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7" name="Shape 117"/>
        <p:cNvGrpSpPr/>
        <p:nvPr/>
      </p:nvGrpSpPr>
      <p:grpSpPr>
        <a:xfrm>
          <a:off x="0" y="0"/>
          <a:ext cx="0" cy="0"/>
          <a:chOff x="0" y="0"/>
          <a:chExt cx="0" cy="0"/>
        </a:xfrm>
      </p:grpSpPr>
      <p:sp>
        <p:nvSpPr>
          <p:cNvPr id="118" name="Google Shape;118;p22"/>
          <p:cNvSpPr/>
          <p:nvPr/>
        </p:nvSpPr>
        <p:spPr>
          <a:xfrm>
            <a:off x="0" y="0"/>
            <a:ext cx="4035900" cy="5143500"/>
          </a:xfrm>
          <a:prstGeom prst="rect">
            <a:avLst/>
          </a:prstGeom>
          <a:solidFill>
            <a:srgbClr val="074EB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 name="Google Shape;119;p22"/>
          <p:cNvSpPr txBox="1"/>
          <p:nvPr>
            <p:ph type="title"/>
          </p:nvPr>
        </p:nvSpPr>
        <p:spPr>
          <a:xfrm>
            <a:off x="468275" y="1293325"/>
            <a:ext cx="31515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CF2DA"/>
              </a:buClr>
              <a:buSzPts val="3000"/>
              <a:buNone/>
              <a:defRPr sz="3000">
                <a:solidFill>
                  <a:srgbClr val="FCF2DA"/>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 name="Google Shape;120;p22"/>
          <p:cNvSpPr txBox="1"/>
          <p:nvPr>
            <p:ph idx="1" type="subTitle"/>
          </p:nvPr>
        </p:nvSpPr>
        <p:spPr>
          <a:xfrm>
            <a:off x="468275" y="795300"/>
            <a:ext cx="3151500" cy="7953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1600"/>
              <a:buFont typeface="Poppins Medium"/>
              <a:buNone/>
              <a:defRPr sz="1600">
                <a:solidFill>
                  <a:srgbClr val="FFBF21"/>
                </a:solidFill>
                <a:latin typeface="Poppins Medium"/>
                <a:ea typeface="Poppins Medium"/>
                <a:cs typeface="Poppins Medium"/>
                <a:sym typeface="Poppins Medium"/>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1" name="Google Shape;121;p22"/>
          <p:cNvSpPr txBox="1"/>
          <p:nvPr>
            <p:ph idx="2" type="body"/>
          </p:nvPr>
        </p:nvSpPr>
        <p:spPr>
          <a:xfrm>
            <a:off x="4407650" y="402946"/>
            <a:ext cx="4064700" cy="43110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Font typeface="Poppins"/>
              <a:buChar char="●"/>
              <a:defRPr>
                <a:solidFill>
                  <a:schemeClr val="dk1"/>
                </a:solidFill>
                <a:latin typeface="Poppins"/>
                <a:ea typeface="Poppins"/>
                <a:cs typeface="Poppins"/>
                <a:sym typeface="Poppins"/>
              </a:defRPr>
            </a:lvl1pPr>
            <a:lvl2pPr indent="-317500" lvl="1" marL="914400">
              <a:spcBef>
                <a:spcPts val="1000"/>
              </a:spcBef>
              <a:spcAft>
                <a:spcPts val="0"/>
              </a:spcAft>
              <a:buClr>
                <a:srgbClr val="FFBF21"/>
              </a:buClr>
              <a:buSzPts val="1400"/>
              <a:buFont typeface="Poppins"/>
              <a:buChar char="○"/>
              <a:defRPr>
                <a:solidFill>
                  <a:schemeClr val="dk1"/>
                </a:solidFill>
                <a:latin typeface="Poppins"/>
                <a:ea typeface="Poppins"/>
                <a:cs typeface="Poppins"/>
                <a:sym typeface="Poppins"/>
              </a:defRPr>
            </a:lvl2pPr>
            <a:lvl3pPr indent="-317500" lvl="2" marL="1371600">
              <a:spcBef>
                <a:spcPts val="1000"/>
              </a:spcBef>
              <a:spcAft>
                <a:spcPts val="0"/>
              </a:spcAft>
              <a:buClr>
                <a:srgbClr val="FFBF21"/>
              </a:buClr>
              <a:buSzPts val="1400"/>
              <a:buFont typeface="Poppins"/>
              <a:buChar char="■"/>
              <a:defRPr>
                <a:solidFill>
                  <a:schemeClr val="dk1"/>
                </a:solidFill>
                <a:latin typeface="Poppins"/>
                <a:ea typeface="Poppins"/>
                <a:cs typeface="Poppins"/>
                <a:sym typeface="Poppins"/>
              </a:defRPr>
            </a:lvl3pPr>
            <a:lvl4pPr indent="-317500" lvl="3" marL="1828800">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122" name="Google Shape;122;p22"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23" name="Shape 123"/>
        <p:cNvGrpSpPr/>
        <p:nvPr/>
      </p:nvGrpSpPr>
      <p:grpSpPr>
        <a:xfrm>
          <a:off x="0" y="0"/>
          <a:ext cx="0" cy="0"/>
          <a:chOff x="0" y="0"/>
          <a:chExt cx="0" cy="0"/>
        </a:xfrm>
      </p:grpSpPr>
      <p:sp>
        <p:nvSpPr>
          <p:cNvPr id="124" name="Google Shape;124;p23"/>
          <p:cNvSpPr/>
          <p:nvPr/>
        </p:nvSpPr>
        <p:spPr>
          <a:xfrm>
            <a:off x="0" y="0"/>
            <a:ext cx="4035900" cy="5143500"/>
          </a:xfrm>
          <a:prstGeom prst="rect">
            <a:avLst/>
          </a:prstGeom>
          <a:solidFill>
            <a:srgbClr val="074EB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23"/>
          <p:cNvSpPr txBox="1"/>
          <p:nvPr>
            <p:ph type="title"/>
          </p:nvPr>
        </p:nvSpPr>
        <p:spPr>
          <a:xfrm>
            <a:off x="468725" y="602600"/>
            <a:ext cx="26478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6" name="Google Shape;126;p23" title="ST-logo-horiz-RGB@2x.png"/>
          <p:cNvPicPr preferRelativeResize="0"/>
          <p:nvPr/>
        </p:nvPicPr>
        <p:blipFill>
          <a:blip r:embed="rId2">
            <a:alphaModFix/>
          </a:blip>
          <a:stretch>
            <a:fillRect/>
          </a:stretch>
        </p:blipFill>
        <p:spPr>
          <a:xfrm>
            <a:off x="7552620" y="4815255"/>
            <a:ext cx="1487800" cy="232470"/>
          </a:xfrm>
          <a:prstGeom prst="rect">
            <a:avLst/>
          </a:prstGeom>
          <a:noFill/>
          <a:ln>
            <a:noFill/>
          </a:ln>
        </p:spPr>
      </p:pic>
      <p:sp>
        <p:nvSpPr>
          <p:cNvPr id="127" name="Google Shape;127;p23"/>
          <p:cNvSpPr/>
          <p:nvPr>
            <p:ph idx="2" type="pic"/>
          </p:nvPr>
        </p:nvSpPr>
        <p:spPr>
          <a:xfrm>
            <a:off x="5534804" y="328900"/>
            <a:ext cx="3255900" cy="2894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28" name="Google Shape;128;p23"/>
          <p:cNvSpPr/>
          <p:nvPr>
            <p:ph idx="3" type="pic"/>
          </p:nvPr>
        </p:nvSpPr>
        <p:spPr>
          <a:xfrm>
            <a:off x="3560575" y="1955454"/>
            <a:ext cx="3255900" cy="2894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29" name="Google Shape;129;p23"/>
          <p:cNvSpPr txBox="1"/>
          <p:nvPr>
            <p:ph idx="1" type="body"/>
          </p:nvPr>
        </p:nvSpPr>
        <p:spPr>
          <a:xfrm>
            <a:off x="468725" y="1862400"/>
            <a:ext cx="2647800" cy="29874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Char char="●"/>
              <a:defRPr>
                <a:solidFill>
                  <a:schemeClr val="lt1"/>
                </a:solidFill>
              </a:defRPr>
            </a:lvl1pPr>
            <a:lvl2pPr indent="-317500" lvl="1" marL="914400">
              <a:spcBef>
                <a:spcPts val="1000"/>
              </a:spcBef>
              <a:spcAft>
                <a:spcPts val="0"/>
              </a:spcAft>
              <a:buClr>
                <a:srgbClr val="FFBF21"/>
              </a:buClr>
              <a:buSzPts val="1400"/>
              <a:buChar char="○"/>
              <a:defRPr>
                <a:solidFill>
                  <a:schemeClr val="lt1"/>
                </a:solidFill>
              </a:defRPr>
            </a:lvl2pPr>
            <a:lvl3pPr indent="-317500" lvl="2" marL="1371600">
              <a:spcBef>
                <a:spcPts val="1000"/>
              </a:spcBef>
              <a:spcAft>
                <a:spcPts val="0"/>
              </a:spcAft>
              <a:buClr>
                <a:srgbClr val="FFBF21"/>
              </a:buClr>
              <a:buSzPts val="1400"/>
              <a:buChar char="■"/>
              <a:defRPr>
                <a:solidFill>
                  <a:schemeClr val="lt1"/>
                </a:solidFill>
              </a:defRPr>
            </a:lvl3pPr>
            <a:lvl4pPr indent="-317500" lvl="3" marL="1828800">
              <a:spcBef>
                <a:spcPts val="0"/>
              </a:spcBef>
              <a:spcAft>
                <a:spcPts val="0"/>
              </a:spcAft>
              <a:buClr>
                <a:srgbClr val="FFBF21"/>
              </a:buClr>
              <a:buSzPts val="1400"/>
              <a:buChar char="●"/>
              <a:defRPr>
                <a:solidFill>
                  <a:schemeClr val="lt1"/>
                </a:solidFill>
              </a:defRPr>
            </a:lvl4pPr>
            <a:lvl5pPr indent="-317500" lvl="4" marL="2286000">
              <a:spcBef>
                <a:spcPts val="0"/>
              </a:spcBef>
              <a:spcAft>
                <a:spcPts val="0"/>
              </a:spcAft>
              <a:buClr>
                <a:srgbClr val="FFBF21"/>
              </a:buClr>
              <a:buSzPts val="1400"/>
              <a:buChar char="○"/>
              <a:defRPr>
                <a:solidFill>
                  <a:schemeClr val="lt1"/>
                </a:solidFill>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30" name="Shape 130"/>
        <p:cNvGrpSpPr/>
        <p:nvPr/>
      </p:nvGrpSpPr>
      <p:grpSpPr>
        <a:xfrm>
          <a:off x="0" y="0"/>
          <a:ext cx="0" cy="0"/>
          <a:chOff x="0" y="0"/>
          <a:chExt cx="0" cy="0"/>
        </a:xfrm>
      </p:grpSpPr>
      <p:sp>
        <p:nvSpPr>
          <p:cNvPr id="131" name="Google Shape;131;p24"/>
          <p:cNvSpPr/>
          <p:nvPr/>
        </p:nvSpPr>
        <p:spPr>
          <a:xfrm>
            <a:off x="5108100" y="0"/>
            <a:ext cx="4035900" cy="5143500"/>
          </a:xfrm>
          <a:prstGeom prst="rect">
            <a:avLst/>
          </a:prstGeom>
          <a:solidFill>
            <a:srgbClr val="074EB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2" name="Google Shape;132;p24"/>
          <p:cNvSpPr txBox="1"/>
          <p:nvPr>
            <p:ph type="title"/>
          </p:nvPr>
        </p:nvSpPr>
        <p:spPr>
          <a:xfrm>
            <a:off x="5533854" y="914275"/>
            <a:ext cx="3151500" cy="1152000"/>
          </a:xfrm>
          <a:prstGeom prst="rect">
            <a:avLst/>
          </a:prstGeom>
        </p:spPr>
        <p:txBody>
          <a:bodyPr anchorCtr="0" anchor="t" bIns="91425" lIns="91425" spcFirstLastPara="1" rIns="91425" wrap="square" tIns="91425">
            <a:normAutofit/>
          </a:bodyPr>
          <a:lstStyle>
            <a:lvl1pPr lvl="0">
              <a:spcBef>
                <a:spcPts val="0"/>
              </a:spcBef>
              <a:spcAft>
                <a:spcPts val="0"/>
              </a:spcAft>
              <a:buClr>
                <a:srgbClr val="FCF2DA"/>
              </a:buClr>
              <a:buSzPts val="3000"/>
              <a:buNone/>
              <a:defRPr sz="3000">
                <a:solidFill>
                  <a:srgbClr val="FCF2DA"/>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3" name="Google Shape;133;p24"/>
          <p:cNvSpPr txBox="1"/>
          <p:nvPr>
            <p:ph idx="1" type="subTitle"/>
          </p:nvPr>
        </p:nvSpPr>
        <p:spPr>
          <a:xfrm>
            <a:off x="5533854" y="416250"/>
            <a:ext cx="3151500" cy="7953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1600"/>
              <a:buFont typeface="Poppins Medium"/>
              <a:buNone/>
              <a:defRPr sz="1600">
                <a:solidFill>
                  <a:srgbClr val="FFBF21"/>
                </a:solidFill>
                <a:latin typeface="Poppins Medium"/>
                <a:ea typeface="Poppins Medium"/>
                <a:cs typeface="Poppins Medium"/>
                <a:sym typeface="Poppins Medium"/>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24"/>
          <p:cNvSpPr txBox="1"/>
          <p:nvPr>
            <p:ph idx="2" type="body"/>
          </p:nvPr>
        </p:nvSpPr>
        <p:spPr>
          <a:xfrm>
            <a:off x="488225" y="416250"/>
            <a:ext cx="4064700" cy="43110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rgbClr val="FFBF21"/>
              </a:buClr>
              <a:buSzPts val="1600"/>
              <a:buFont typeface="Poppins"/>
              <a:buChar char="●"/>
              <a:defRPr>
                <a:solidFill>
                  <a:schemeClr val="dk1"/>
                </a:solidFill>
                <a:latin typeface="Poppins"/>
                <a:ea typeface="Poppins"/>
                <a:cs typeface="Poppins"/>
                <a:sym typeface="Poppins"/>
              </a:defRPr>
            </a:lvl1pPr>
            <a:lvl2pPr indent="-317500" lvl="1" marL="914400">
              <a:spcBef>
                <a:spcPts val="1000"/>
              </a:spcBef>
              <a:spcAft>
                <a:spcPts val="0"/>
              </a:spcAft>
              <a:buClr>
                <a:srgbClr val="FFBF21"/>
              </a:buClr>
              <a:buSzPts val="1400"/>
              <a:buFont typeface="Poppins"/>
              <a:buChar char="○"/>
              <a:defRPr>
                <a:solidFill>
                  <a:schemeClr val="dk1"/>
                </a:solidFill>
                <a:latin typeface="Poppins"/>
                <a:ea typeface="Poppins"/>
                <a:cs typeface="Poppins"/>
                <a:sym typeface="Poppins"/>
              </a:defRPr>
            </a:lvl2pPr>
            <a:lvl3pPr indent="-317500" lvl="2" marL="1371600">
              <a:spcBef>
                <a:spcPts val="1000"/>
              </a:spcBef>
              <a:spcAft>
                <a:spcPts val="0"/>
              </a:spcAft>
              <a:buClr>
                <a:srgbClr val="FFBF21"/>
              </a:buClr>
              <a:buSzPts val="1400"/>
              <a:buFont typeface="Poppins"/>
              <a:buChar char="■"/>
              <a:defRPr>
                <a:solidFill>
                  <a:schemeClr val="dk1"/>
                </a:solidFill>
                <a:latin typeface="Poppins"/>
                <a:ea typeface="Poppins"/>
                <a:cs typeface="Poppins"/>
                <a:sym typeface="Poppins"/>
              </a:defRPr>
            </a:lvl3pPr>
            <a:lvl4pPr indent="-317500" lvl="3" marL="1828800">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135" name="Google Shape;135;p24"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ONLY_1_1">
    <p:spTree>
      <p:nvGrpSpPr>
        <p:cNvPr id="136" name="Shape 136"/>
        <p:cNvGrpSpPr/>
        <p:nvPr/>
      </p:nvGrpSpPr>
      <p:grpSpPr>
        <a:xfrm>
          <a:off x="0" y="0"/>
          <a:ext cx="0" cy="0"/>
          <a:chOff x="0" y="0"/>
          <a:chExt cx="0" cy="0"/>
        </a:xfrm>
      </p:grpSpPr>
      <p:sp>
        <p:nvSpPr>
          <p:cNvPr id="137" name="Google Shape;137;p25"/>
          <p:cNvSpPr/>
          <p:nvPr/>
        </p:nvSpPr>
        <p:spPr>
          <a:xfrm>
            <a:off x="5108100" y="0"/>
            <a:ext cx="4035900" cy="5143500"/>
          </a:xfrm>
          <a:prstGeom prst="rect">
            <a:avLst/>
          </a:prstGeom>
          <a:solidFill>
            <a:srgbClr val="074EB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 name="Google Shape;138;p25"/>
          <p:cNvSpPr txBox="1"/>
          <p:nvPr>
            <p:ph type="title"/>
          </p:nvPr>
        </p:nvSpPr>
        <p:spPr>
          <a:xfrm>
            <a:off x="5953475" y="328900"/>
            <a:ext cx="2731800" cy="1472100"/>
          </a:xfrm>
          <a:prstGeom prst="rect">
            <a:avLst/>
          </a:prstGeom>
        </p:spPr>
        <p:txBody>
          <a:bodyPr anchorCtr="0" anchor="t" bIns="91425" lIns="91425" spcFirstLastPara="1" rIns="91425" wrap="square" tIns="91425">
            <a:normAutofit/>
          </a:bodyPr>
          <a:lstStyle>
            <a:lvl1pPr lvl="0">
              <a:spcBef>
                <a:spcPts val="0"/>
              </a:spcBef>
              <a:spcAft>
                <a:spcPts val="0"/>
              </a:spcAft>
              <a:buClr>
                <a:srgbClr val="FFBF21"/>
              </a:buClr>
              <a:buSzPts val="3000"/>
              <a:buNone/>
              <a:defRPr sz="3000">
                <a:solidFill>
                  <a:srgbClr val="FFBF2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39" name="Google Shape;139;p25"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
        <p:nvSpPr>
          <p:cNvPr id="140" name="Google Shape;140;p25"/>
          <p:cNvSpPr/>
          <p:nvPr>
            <p:ph idx="2" type="pic"/>
          </p:nvPr>
        </p:nvSpPr>
        <p:spPr>
          <a:xfrm>
            <a:off x="321407" y="328900"/>
            <a:ext cx="3255900" cy="2894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
        <p:nvSpPr>
          <p:cNvPr id="141" name="Google Shape;141;p25"/>
          <p:cNvSpPr/>
          <p:nvPr>
            <p:ph idx="3" type="pic"/>
          </p:nvPr>
        </p:nvSpPr>
        <p:spPr>
          <a:xfrm>
            <a:off x="2425798" y="1955454"/>
            <a:ext cx="3255900" cy="2894400"/>
          </a:xfrm>
          <a:prstGeom prst="rect">
            <a:avLst/>
          </a:prstGeom>
          <a:noFill/>
          <a:ln cap="flat" cmpd="sng" w="38100">
            <a:solidFill>
              <a:srgbClr val="FFBF21"/>
            </a:solidFill>
            <a:prstDash val="solid"/>
            <a:round/>
            <a:headEnd len="sm" w="sm" type="none"/>
            <a:tailEnd len="sm" w="sm" type="none"/>
          </a:ln>
          <a:effectLst>
            <a:outerShdw blurRad="57150" rotWithShape="0" algn="bl" dir="5400000" dist="19050">
              <a:srgbClr val="000000">
                <a:alpha val="50000"/>
              </a:srgbClr>
            </a:outerShdw>
          </a:effectLst>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2" name="Shape 142"/>
        <p:cNvGrpSpPr/>
        <p:nvPr/>
      </p:nvGrpSpPr>
      <p:grpSpPr>
        <a:xfrm>
          <a:off x="0" y="0"/>
          <a:ext cx="0" cy="0"/>
          <a:chOff x="0" y="0"/>
          <a:chExt cx="0" cy="0"/>
        </a:xfrm>
      </p:grpSpPr>
      <p:sp>
        <p:nvSpPr>
          <p:cNvPr id="143" name="Google Shape;143;p26"/>
          <p:cNvSpPr/>
          <p:nvPr>
            <p:ph idx="2" type="pic"/>
          </p:nvPr>
        </p:nvSpPr>
        <p:spPr>
          <a:xfrm>
            <a:off x="2" y="-12300"/>
            <a:ext cx="9144000" cy="5168100"/>
          </a:xfrm>
          <a:prstGeom prst="rect">
            <a:avLst/>
          </a:prstGeom>
          <a:noFill/>
          <a:ln>
            <a:noFill/>
          </a:ln>
        </p:spPr>
      </p:sp>
      <p:sp>
        <p:nvSpPr>
          <p:cNvPr id="144" name="Google Shape;144;p26"/>
          <p:cNvSpPr txBox="1"/>
          <p:nvPr>
            <p:ph idx="1" type="subTitle"/>
          </p:nvPr>
        </p:nvSpPr>
        <p:spPr>
          <a:xfrm>
            <a:off x="460825" y="4325310"/>
            <a:ext cx="8214600" cy="455100"/>
          </a:xfrm>
          <a:prstGeom prst="rect">
            <a:avLst/>
          </a:prstGeom>
        </p:spPr>
        <p:txBody>
          <a:bodyPr anchorCtr="0" anchor="t" bIns="91425" lIns="91425" spcFirstLastPara="1" rIns="91425" wrap="square" tIns="91425">
            <a:normAutofit/>
          </a:bodyPr>
          <a:lstStyle>
            <a:lvl1pPr lvl="0" algn="ctr">
              <a:spcBef>
                <a:spcPts val="0"/>
              </a:spcBef>
              <a:spcAft>
                <a:spcPts val="0"/>
              </a:spcAft>
              <a:buClr>
                <a:srgbClr val="FFBF21"/>
              </a:buClr>
              <a:buSzPts val="2100"/>
              <a:buFont typeface="Poppins SemiBold"/>
              <a:buNone/>
              <a:defRPr sz="2100">
                <a:solidFill>
                  <a:srgbClr val="FFBF21"/>
                </a:solidFill>
                <a:latin typeface="Poppins SemiBold"/>
                <a:ea typeface="Poppins SemiBold"/>
                <a:cs typeface="Poppins SemiBold"/>
                <a:sym typeface="Poppins SemiBold"/>
              </a:defRPr>
            </a:lvl1pPr>
            <a:lvl2pPr lvl="1">
              <a:spcBef>
                <a:spcPts val="1000"/>
              </a:spcBef>
              <a:spcAft>
                <a:spcPts val="0"/>
              </a:spcAft>
              <a:buSzPts val="1400"/>
              <a:buNone/>
              <a:defRPr/>
            </a:lvl2pPr>
            <a:lvl3pPr lvl="2">
              <a:spcBef>
                <a:spcPts val="100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6"/>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Font typeface="Fraunces SemiBold"/>
              <a:buNone/>
              <a:defRPr sz="3600">
                <a:solidFill>
                  <a:schemeClr val="lt1"/>
                </a:solidFill>
                <a:latin typeface="Fraunces SemiBold"/>
                <a:ea typeface="Fraunces SemiBold"/>
                <a:cs typeface="Fraunces SemiBold"/>
                <a:sym typeface="Fraunces SemiBold"/>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146" name="Google Shape;146;p26" title="ST-logo-horiz-RGB-rev@2x.png"/>
          <p:cNvPicPr preferRelativeResize="0"/>
          <p:nvPr/>
        </p:nvPicPr>
        <p:blipFill rotWithShape="1">
          <a:blip r:embed="rId2">
            <a:alphaModFix/>
          </a:blip>
          <a:srcRect b="0" l="0" r="0" t="0"/>
          <a:stretch/>
        </p:blipFill>
        <p:spPr>
          <a:xfrm>
            <a:off x="7552620" y="4815255"/>
            <a:ext cx="1487800" cy="23247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147" name="Shape 14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7"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CF2DA"/>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002E65"/>
              </a:buClr>
              <a:buSzPts val="2800"/>
              <a:buFont typeface="Fraunces Medium"/>
              <a:buNone/>
              <a:defRPr sz="2800">
                <a:solidFill>
                  <a:srgbClr val="002E65"/>
                </a:solidFill>
                <a:latin typeface="Fraunces Medium"/>
                <a:ea typeface="Fraunces Medium"/>
                <a:cs typeface="Fraunces Medium"/>
                <a:sym typeface="Fraunces Medium"/>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30200" lvl="0" marL="457200">
              <a:lnSpc>
                <a:spcPct val="115000"/>
              </a:lnSpc>
              <a:spcBef>
                <a:spcPts val="0"/>
              </a:spcBef>
              <a:spcAft>
                <a:spcPts val="0"/>
              </a:spcAft>
              <a:buClr>
                <a:srgbClr val="FFBF21"/>
              </a:buClr>
              <a:buSzPts val="1600"/>
              <a:buFont typeface="Poppins Light"/>
              <a:buChar char="●"/>
              <a:defRPr sz="1600">
                <a:solidFill>
                  <a:schemeClr val="dk1"/>
                </a:solidFill>
                <a:latin typeface="Poppins Light"/>
                <a:ea typeface="Poppins Light"/>
                <a:cs typeface="Poppins Light"/>
                <a:sym typeface="Poppins Light"/>
              </a:defRPr>
            </a:lvl1pPr>
            <a:lvl2pPr indent="-317500" lvl="1" marL="914400">
              <a:lnSpc>
                <a:spcPct val="115000"/>
              </a:lnSpc>
              <a:spcBef>
                <a:spcPts val="1000"/>
              </a:spcBef>
              <a:spcAft>
                <a:spcPts val="0"/>
              </a:spcAft>
              <a:buClr>
                <a:srgbClr val="FFBF21"/>
              </a:buClr>
              <a:buSzPts val="1400"/>
              <a:buFont typeface="Poppins Light"/>
              <a:buChar char="○"/>
              <a:defRPr>
                <a:solidFill>
                  <a:schemeClr val="dk1"/>
                </a:solidFill>
                <a:latin typeface="Poppins Light"/>
                <a:ea typeface="Poppins Light"/>
                <a:cs typeface="Poppins Light"/>
                <a:sym typeface="Poppins Light"/>
              </a:defRPr>
            </a:lvl2pPr>
            <a:lvl3pPr indent="-317500" lvl="2" marL="1371600">
              <a:lnSpc>
                <a:spcPct val="115000"/>
              </a:lnSpc>
              <a:spcBef>
                <a:spcPts val="1000"/>
              </a:spcBef>
              <a:spcAft>
                <a:spcPts val="0"/>
              </a:spcAft>
              <a:buClr>
                <a:srgbClr val="FFBF21"/>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10.jpg"/><Relationship Id="rId6"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6.jpg"/><Relationship Id="rId4" Type="http://schemas.openxmlformats.org/officeDocument/2006/relationships/image" Target="../media/image12.jpg"/><Relationship Id="rId5" Type="http://schemas.openxmlformats.org/officeDocument/2006/relationships/image" Target="../media/image10.jpg"/><Relationship Id="rId6"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hyperlink" Target="http://drive.google.com/file/d/16sGm7-aDzxRS6ypC5bkS6W9MyanVso1H/view" TargetMode="Externa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hyperlink" Target="http://www.youtube.com/watch?v=_BgM1vOvI94" TargetMode="Externa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5.jpg"/><Relationship Id="rId4" Type="http://schemas.openxmlformats.org/officeDocument/2006/relationships/image" Target="../media/image11.jpg"/><Relationship Id="rId5" Type="http://schemas.openxmlformats.org/officeDocument/2006/relationships/image" Target="../media/image24.jpg"/><Relationship Id="rId6"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The Fibonacci Sequence in Nature</a:t>
            </a:r>
            <a:endParaRPr/>
          </a:p>
          <a:p>
            <a:pPr indent="0" lvl="0" marL="0" rtl="0" algn="ctr">
              <a:spcBef>
                <a:spcPts val="0"/>
              </a:spcBef>
              <a:spcAft>
                <a:spcPts val="0"/>
              </a:spcAft>
              <a:buNone/>
            </a:pPr>
            <a:r>
              <a:t/>
            </a:r>
            <a:endParaRPr/>
          </a:p>
        </p:txBody>
      </p:sp>
      <p:sp>
        <p:nvSpPr>
          <p:cNvPr id="153" name="Google Shape;153;p28"/>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pic>
        <p:nvPicPr>
          <p:cNvPr id="154" name="Google Shape;154;p28"/>
          <p:cNvPicPr preferRelativeResize="0"/>
          <p:nvPr/>
        </p:nvPicPr>
        <p:blipFill>
          <a:blip r:embed="rId3">
            <a:alphaModFix/>
          </a:blip>
          <a:stretch>
            <a:fillRect/>
          </a:stretch>
        </p:blipFill>
        <p:spPr>
          <a:xfrm>
            <a:off x="2585750" y="1606892"/>
            <a:ext cx="4461298" cy="33611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9" title="Brocolli.jpg"/>
          <p:cNvPicPr preferRelativeResize="0"/>
          <p:nvPr>
            <p:ph idx="2" type="pic"/>
          </p:nvPr>
        </p:nvPicPr>
        <p:blipFill rotWithShape="1">
          <a:blip r:embed="rId3">
            <a:alphaModFix/>
          </a:blip>
          <a:srcRect b="0" l="7497" r="7505" t="0"/>
          <a:stretch/>
        </p:blipFill>
        <p:spPr>
          <a:xfrm>
            <a:off x="3897700" y="355900"/>
            <a:ext cx="2338500" cy="2063400"/>
          </a:xfrm>
          <a:prstGeom prst="rect">
            <a:avLst/>
          </a:prstGeom>
        </p:spPr>
      </p:pic>
      <p:sp>
        <p:nvSpPr>
          <p:cNvPr id="160" name="Google Shape;160;p29"/>
          <p:cNvSpPr txBox="1"/>
          <p:nvPr>
            <p:ph type="title"/>
          </p:nvPr>
        </p:nvSpPr>
        <p:spPr>
          <a:xfrm>
            <a:off x="386054" y="355900"/>
            <a:ext cx="3125100" cy="115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Golden Spiral</a:t>
            </a:r>
            <a:endParaRPr/>
          </a:p>
        </p:txBody>
      </p:sp>
      <p:sp>
        <p:nvSpPr>
          <p:cNvPr id="161" name="Google Shape;161;p29"/>
          <p:cNvSpPr txBox="1"/>
          <p:nvPr>
            <p:ph idx="1" type="body"/>
          </p:nvPr>
        </p:nvSpPr>
        <p:spPr>
          <a:xfrm>
            <a:off x="385979" y="1381475"/>
            <a:ext cx="3125100" cy="32811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Patterns such as the Fibonacci sequence in nature point to a universe that is</a:t>
            </a:r>
            <a:r>
              <a:rPr b="1" lang="en">
                <a:latin typeface="Poppins"/>
                <a:ea typeface="Poppins"/>
                <a:cs typeface="Poppins"/>
                <a:sym typeface="Poppins"/>
              </a:rPr>
              <a:t> intelligible, beautiful, and ordered,</a:t>
            </a:r>
            <a:r>
              <a:rPr lang="en"/>
              <a:t> and to a Creator whose </a:t>
            </a:r>
            <a:r>
              <a:rPr b="1" lang="en">
                <a:latin typeface="Poppins"/>
                <a:ea typeface="Poppins"/>
                <a:cs typeface="Poppins"/>
                <a:sym typeface="Poppins"/>
              </a:rPr>
              <a:t>wisdom</a:t>
            </a:r>
            <a:r>
              <a:rPr lang="en"/>
              <a:t> is reflected in the </a:t>
            </a:r>
            <a:r>
              <a:rPr b="1" lang="en">
                <a:latin typeface="Poppins"/>
                <a:ea typeface="Poppins"/>
                <a:cs typeface="Poppins"/>
                <a:sym typeface="Poppins"/>
              </a:rPr>
              <a:t>harmony</a:t>
            </a:r>
            <a:r>
              <a:rPr lang="en"/>
              <a:t> of all He has made.</a:t>
            </a:r>
            <a:endParaRPr/>
          </a:p>
        </p:txBody>
      </p:sp>
      <p:pic>
        <p:nvPicPr>
          <p:cNvPr id="162" name="Google Shape;162;p29" title="pineapple.jpeg"/>
          <p:cNvPicPr preferRelativeResize="0"/>
          <p:nvPr>
            <p:ph idx="3" type="pic"/>
          </p:nvPr>
        </p:nvPicPr>
        <p:blipFill rotWithShape="1">
          <a:blip r:embed="rId4">
            <a:alphaModFix/>
          </a:blip>
          <a:srcRect b="0" l="7497" r="7505" t="0"/>
          <a:stretch/>
        </p:blipFill>
        <p:spPr>
          <a:xfrm>
            <a:off x="6435371" y="355900"/>
            <a:ext cx="2338500" cy="2063400"/>
          </a:xfrm>
          <a:prstGeom prst="rect">
            <a:avLst/>
          </a:prstGeom>
        </p:spPr>
      </p:pic>
      <p:pic>
        <p:nvPicPr>
          <p:cNvPr id="163" name="Google Shape;163;p29" title="pinecone.jpeg"/>
          <p:cNvPicPr preferRelativeResize="0"/>
          <p:nvPr>
            <p:ph idx="4" type="pic"/>
          </p:nvPr>
        </p:nvPicPr>
        <p:blipFill rotWithShape="1">
          <a:blip r:embed="rId5">
            <a:alphaModFix/>
          </a:blip>
          <a:srcRect b="7748" l="0" r="0" t="7757"/>
          <a:stretch/>
        </p:blipFill>
        <p:spPr>
          <a:xfrm>
            <a:off x="3897700" y="2599270"/>
            <a:ext cx="2338500" cy="2063400"/>
          </a:xfrm>
          <a:prstGeom prst="rect">
            <a:avLst/>
          </a:prstGeom>
        </p:spPr>
      </p:pic>
      <p:pic>
        <p:nvPicPr>
          <p:cNvPr id="164" name="Google Shape;164;p29" title="sunflower.jpeg"/>
          <p:cNvPicPr preferRelativeResize="0"/>
          <p:nvPr>
            <p:ph idx="5" type="pic"/>
          </p:nvPr>
        </p:nvPicPr>
        <p:blipFill rotWithShape="1">
          <a:blip r:embed="rId6">
            <a:alphaModFix/>
          </a:blip>
          <a:srcRect b="0" l="739" r="739" t="0"/>
          <a:stretch/>
        </p:blipFill>
        <p:spPr>
          <a:xfrm>
            <a:off x="6435371" y="2599270"/>
            <a:ext cx="2338499" cy="2063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0"/>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The Fibonacci Sequence in Nature</a:t>
            </a:r>
            <a:endParaRPr/>
          </a:p>
          <a:p>
            <a:pPr indent="0" lvl="0" marL="0" rtl="0" algn="ctr">
              <a:spcBef>
                <a:spcPts val="0"/>
              </a:spcBef>
              <a:spcAft>
                <a:spcPts val="0"/>
              </a:spcAft>
              <a:buNone/>
            </a:pPr>
            <a:r>
              <a:t/>
            </a:r>
            <a:endParaRPr/>
          </a:p>
        </p:txBody>
      </p:sp>
      <p:sp>
        <p:nvSpPr>
          <p:cNvPr id="170" name="Google Shape;170;p30"/>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pic>
        <p:nvPicPr>
          <p:cNvPr id="171" name="Google Shape;171;p30"/>
          <p:cNvPicPr preferRelativeResize="0"/>
          <p:nvPr/>
        </p:nvPicPr>
        <p:blipFill>
          <a:blip r:embed="rId3">
            <a:alphaModFix/>
          </a:blip>
          <a:stretch>
            <a:fillRect/>
          </a:stretch>
        </p:blipFill>
        <p:spPr>
          <a:xfrm>
            <a:off x="3070125" y="1618442"/>
            <a:ext cx="3361134" cy="33611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1"/>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The Fibonacci Sequence in Nature</a:t>
            </a:r>
            <a:endParaRPr/>
          </a:p>
          <a:p>
            <a:pPr indent="0" lvl="0" marL="0" rtl="0" algn="ctr">
              <a:spcBef>
                <a:spcPts val="0"/>
              </a:spcBef>
              <a:spcAft>
                <a:spcPts val="0"/>
              </a:spcAft>
              <a:buNone/>
            </a:pPr>
            <a:r>
              <a:t/>
            </a:r>
            <a:endParaRPr/>
          </a:p>
        </p:txBody>
      </p:sp>
      <p:sp>
        <p:nvSpPr>
          <p:cNvPr id="177" name="Google Shape;177;p31"/>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pic>
        <p:nvPicPr>
          <p:cNvPr id="178" name="Google Shape;178;p31"/>
          <p:cNvPicPr preferRelativeResize="0"/>
          <p:nvPr/>
        </p:nvPicPr>
        <p:blipFill>
          <a:blip r:embed="rId3">
            <a:alphaModFix/>
          </a:blip>
          <a:stretch>
            <a:fillRect/>
          </a:stretch>
        </p:blipFill>
        <p:spPr>
          <a:xfrm>
            <a:off x="2327750" y="1595392"/>
            <a:ext cx="4461298" cy="33611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id="183" name="Google Shape;183;p32" title="Chalkboard@2x.png"/>
          <p:cNvPicPr preferRelativeResize="0"/>
          <p:nvPr/>
        </p:nvPicPr>
        <p:blipFill>
          <a:blip r:embed="rId3">
            <a:alphaModFix/>
          </a:blip>
          <a:stretch>
            <a:fillRect/>
          </a:stretch>
        </p:blipFill>
        <p:spPr>
          <a:xfrm>
            <a:off x="-118525" y="0"/>
            <a:ext cx="9262525" cy="52101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Experiment at Your Desks</a:t>
            </a:r>
            <a:endParaRPr/>
          </a:p>
          <a:p>
            <a:pPr indent="0" lvl="0" marL="0" rtl="0" algn="ctr">
              <a:spcBef>
                <a:spcPts val="0"/>
              </a:spcBef>
              <a:spcAft>
                <a:spcPts val="0"/>
              </a:spcAft>
              <a:buNone/>
            </a:pPr>
            <a:r>
              <a:t/>
            </a:r>
            <a:endParaRPr/>
          </a:p>
        </p:txBody>
      </p:sp>
      <p:sp>
        <p:nvSpPr>
          <p:cNvPr id="189" name="Google Shape;189;p33"/>
          <p:cNvSpPr txBox="1"/>
          <p:nvPr>
            <p:ph idx="2" type="body"/>
          </p:nvPr>
        </p:nvSpPr>
        <p:spPr>
          <a:xfrm>
            <a:off x="534500" y="1833725"/>
            <a:ext cx="8050200" cy="2820600"/>
          </a:xfrm>
          <a:prstGeom prst="rect">
            <a:avLst/>
          </a:prstGeom>
        </p:spPr>
        <p:txBody>
          <a:bodyPr anchorCtr="0" anchor="t" bIns="91425" lIns="91425" spcFirstLastPara="1" rIns="91425" wrap="square" tIns="91425">
            <a:normAutofit/>
          </a:bodyPr>
          <a:lstStyle/>
          <a:p>
            <a:pPr indent="-368300" lvl="0" marL="457200" rtl="0" algn="l">
              <a:spcBef>
                <a:spcPts val="0"/>
              </a:spcBef>
              <a:spcAft>
                <a:spcPts val="0"/>
              </a:spcAft>
              <a:buSzPts val="2200"/>
              <a:buChar char="●"/>
            </a:pPr>
            <a:r>
              <a:rPr lang="en" sz="2200"/>
              <a:t>Using your note paper, choose any two numbers AT RANDOM and write them, one above the other like an addition problem. </a:t>
            </a:r>
            <a:endParaRPr sz="2200"/>
          </a:p>
          <a:p>
            <a:pPr indent="-368300" lvl="0" marL="457200" rtl="0" algn="l">
              <a:spcBef>
                <a:spcPts val="0"/>
              </a:spcBef>
              <a:spcAft>
                <a:spcPts val="0"/>
              </a:spcAft>
              <a:buSzPts val="2200"/>
              <a:buChar char="●"/>
            </a:pPr>
            <a:r>
              <a:rPr lang="en" sz="2200"/>
              <a:t>Add them and write the sum below</a:t>
            </a:r>
            <a:endParaRPr sz="2200"/>
          </a:p>
          <a:p>
            <a:pPr indent="-368300" lvl="0" marL="457200" rtl="0" algn="l">
              <a:spcBef>
                <a:spcPts val="0"/>
              </a:spcBef>
              <a:spcAft>
                <a:spcPts val="0"/>
              </a:spcAft>
              <a:buSzPts val="2200"/>
              <a:buChar char="●"/>
            </a:pPr>
            <a:r>
              <a:rPr lang="en" sz="2200"/>
              <a:t>Then add the sum to the previous number. </a:t>
            </a:r>
            <a:endParaRPr sz="2200"/>
          </a:p>
          <a:p>
            <a:pPr indent="-368300" lvl="0" marL="457200" rtl="0" algn="l">
              <a:spcBef>
                <a:spcPts val="0"/>
              </a:spcBef>
              <a:spcAft>
                <a:spcPts val="0"/>
              </a:spcAft>
              <a:buSzPts val="2200"/>
              <a:buChar char="●"/>
            </a:pPr>
            <a:r>
              <a:rPr lang="en" sz="2200"/>
              <a:t>Continue 10-12 more times. </a:t>
            </a:r>
            <a:endParaRPr sz="2200"/>
          </a:p>
        </p:txBody>
      </p:sp>
      <p:sp>
        <p:nvSpPr>
          <p:cNvPr id="190" name="Google Shape;190;p33"/>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4"/>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Experiment at Your Tables</a:t>
            </a:r>
            <a:endParaRPr/>
          </a:p>
          <a:p>
            <a:pPr indent="0" lvl="0" marL="0" rtl="0" algn="ctr">
              <a:spcBef>
                <a:spcPts val="0"/>
              </a:spcBef>
              <a:spcAft>
                <a:spcPts val="0"/>
              </a:spcAft>
              <a:buNone/>
            </a:pPr>
            <a:r>
              <a:t/>
            </a:r>
            <a:endParaRPr/>
          </a:p>
        </p:txBody>
      </p:sp>
      <p:sp>
        <p:nvSpPr>
          <p:cNvPr id="196" name="Google Shape;196;p34"/>
          <p:cNvSpPr txBox="1"/>
          <p:nvPr>
            <p:ph idx="2" type="body"/>
          </p:nvPr>
        </p:nvSpPr>
        <p:spPr>
          <a:xfrm>
            <a:off x="534500" y="1833725"/>
            <a:ext cx="8050200" cy="28206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sz="2100"/>
              <a:t>After you have about 12 numbers, </a:t>
            </a:r>
            <a:r>
              <a:rPr b="1" lang="en" sz="2100">
                <a:latin typeface="Poppins"/>
                <a:ea typeface="Poppins"/>
                <a:cs typeface="Poppins"/>
                <a:sym typeface="Poppins"/>
              </a:rPr>
              <a:t>divide</a:t>
            </a:r>
            <a:r>
              <a:rPr lang="en" sz="2100"/>
              <a:t> the last number by the one just above it. </a:t>
            </a:r>
            <a:br>
              <a:rPr lang="en" sz="2100"/>
            </a:br>
            <a:endParaRPr sz="2100"/>
          </a:p>
          <a:p>
            <a:pPr indent="-361950" lvl="0" marL="457200" rtl="0" algn="l">
              <a:spcBef>
                <a:spcPts val="0"/>
              </a:spcBef>
              <a:spcAft>
                <a:spcPts val="0"/>
              </a:spcAft>
              <a:buSzPts val="2100"/>
              <a:buChar char="●"/>
            </a:pPr>
            <a:r>
              <a:rPr lang="en" sz="2100"/>
              <a:t>On your whiteboards: </a:t>
            </a:r>
            <a:r>
              <a:rPr b="1" lang="en" sz="2100">
                <a:latin typeface="Poppins"/>
                <a:ea typeface="Poppins"/>
                <a:cs typeface="Poppins"/>
                <a:sym typeface="Poppins"/>
              </a:rPr>
              <a:t>write your result on your whiteboard </a:t>
            </a:r>
            <a:br>
              <a:rPr b="1" lang="en" sz="2100">
                <a:latin typeface="Poppins"/>
                <a:ea typeface="Poppins"/>
                <a:cs typeface="Poppins"/>
                <a:sym typeface="Poppins"/>
              </a:rPr>
            </a:br>
            <a:endParaRPr b="1" sz="2100">
              <a:latin typeface="Poppins"/>
              <a:ea typeface="Poppins"/>
              <a:cs typeface="Poppins"/>
              <a:sym typeface="Poppins"/>
            </a:endParaRPr>
          </a:p>
          <a:p>
            <a:pPr indent="-361950" lvl="0" marL="457200" rtl="0" algn="l">
              <a:spcBef>
                <a:spcPts val="0"/>
              </a:spcBef>
              <a:spcAft>
                <a:spcPts val="0"/>
              </a:spcAft>
              <a:buSzPts val="2100"/>
              <a:buChar char="●"/>
            </a:pPr>
            <a:r>
              <a:rPr lang="en" sz="2100"/>
              <a:t>Shhh….Do not reveal until it’s time. </a:t>
            </a:r>
            <a:endParaRPr sz="2100"/>
          </a:p>
        </p:txBody>
      </p:sp>
      <p:sp>
        <p:nvSpPr>
          <p:cNvPr id="197" name="Google Shape;197;p34"/>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Experiment at Your Tables</a:t>
            </a:r>
            <a:endParaRPr/>
          </a:p>
          <a:p>
            <a:pPr indent="0" lvl="0" marL="0" rtl="0" algn="ctr">
              <a:spcBef>
                <a:spcPts val="0"/>
              </a:spcBef>
              <a:spcAft>
                <a:spcPts val="0"/>
              </a:spcAft>
              <a:buNone/>
            </a:pPr>
            <a:r>
              <a:t/>
            </a:r>
            <a:endParaRPr/>
          </a:p>
        </p:txBody>
      </p:sp>
      <p:sp>
        <p:nvSpPr>
          <p:cNvPr id="203" name="Google Shape;203;p35"/>
          <p:cNvSpPr txBox="1"/>
          <p:nvPr>
            <p:ph idx="2" type="body"/>
          </p:nvPr>
        </p:nvSpPr>
        <p:spPr>
          <a:xfrm>
            <a:off x="534500" y="1833725"/>
            <a:ext cx="8050200" cy="2820600"/>
          </a:xfrm>
          <a:prstGeom prst="rect">
            <a:avLst/>
          </a:prstGeom>
        </p:spPr>
        <p:txBody>
          <a:bodyPr anchorCtr="0" anchor="t" bIns="91425" lIns="91425" spcFirstLastPara="1" rIns="91425" wrap="square" tIns="91425">
            <a:normAutofit/>
          </a:bodyPr>
          <a:lstStyle/>
          <a:p>
            <a:pPr indent="-361950" lvl="0" marL="457200" rtl="0" algn="l">
              <a:spcBef>
                <a:spcPts val="0"/>
              </a:spcBef>
              <a:spcAft>
                <a:spcPts val="0"/>
              </a:spcAft>
              <a:buSzPts val="2100"/>
              <a:buChar char="●"/>
            </a:pPr>
            <a:r>
              <a:rPr lang="en"/>
              <a:t>The Fibonacci Sequence is a sequence where every number after the first two is the sum of the two numbers before it. </a:t>
            </a:r>
            <a:endParaRPr/>
          </a:p>
          <a:p>
            <a:pPr indent="-361950" lvl="0" marL="457200" rtl="0" algn="l">
              <a:spcBef>
                <a:spcPts val="1000"/>
              </a:spcBef>
              <a:spcAft>
                <a:spcPts val="1000"/>
              </a:spcAft>
              <a:buSzPts val="2100"/>
              <a:buChar char="●"/>
            </a:pPr>
            <a:r>
              <a:rPr lang="en"/>
              <a:t>When Fibonacci numbers get larger, the ratio between neighboring numbers approaches </a:t>
            </a:r>
            <a:r>
              <a:rPr b="1" lang="en">
                <a:latin typeface="Poppins"/>
                <a:ea typeface="Poppins"/>
                <a:cs typeface="Poppins"/>
                <a:sym typeface="Poppins"/>
              </a:rPr>
              <a:t>the Golden Ratio (about 1.618) </a:t>
            </a:r>
            <a:r>
              <a:rPr lang="en"/>
              <a:t>This number is so significant that it has several names, including the “Golden Ratio” or </a:t>
            </a:r>
            <a:r>
              <a:rPr i="1" lang="en"/>
              <a:t>Phi</a:t>
            </a:r>
            <a:r>
              <a:rPr lang="en"/>
              <a:t>, represented by the Greek letter φ.</a:t>
            </a:r>
            <a:endParaRPr sz="2100"/>
          </a:p>
        </p:txBody>
      </p:sp>
      <p:sp>
        <p:nvSpPr>
          <p:cNvPr id="204" name="Google Shape;204;p35"/>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6"/>
          <p:cNvSpPr txBox="1"/>
          <p:nvPr>
            <p:ph type="title"/>
          </p:nvPr>
        </p:nvSpPr>
        <p:spPr>
          <a:xfrm>
            <a:off x="298103" y="635767"/>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en"/>
              <a:t>The Fibonacci Sequence on Graph Paper</a:t>
            </a:r>
            <a:endParaRPr/>
          </a:p>
          <a:p>
            <a:pPr indent="0" lvl="0" marL="0" rtl="0" algn="ctr">
              <a:spcBef>
                <a:spcPts val="0"/>
              </a:spcBef>
              <a:spcAft>
                <a:spcPts val="0"/>
              </a:spcAft>
              <a:buNone/>
            </a:pPr>
            <a:r>
              <a:t/>
            </a:r>
            <a:endParaRPr/>
          </a:p>
        </p:txBody>
      </p:sp>
      <p:sp>
        <p:nvSpPr>
          <p:cNvPr id="210" name="Google Shape;210;p36"/>
          <p:cNvSpPr txBox="1"/>
          <p:nvPr>
            <p:ph idx="2" type="body"/>
          </p:nvPr>
        </p:nvSpPr>
        <p:spPr>
          <a:xfrm>
            <a:off x="534500" y="1833725"/>
            <a:ext cx="8050200" cy="2820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Now, render the Fibonacci Sequence on graph paper. Begin with 1 and 1: draw two single squares on the grid paper, adjacent to each other. </a:t>
            </a:r>
            <a:endParaRPr sz="1800"/>
          </a:p>
          <a:p>
            <a:pPr indent="-342900" lvl="0" marL="457200" rtl="0" algn="l">
              <a:spcBef>
                <a:spcPts val="1000"/>
              </a:spcBef>
              <a:spcAft>
                <a:spcPts val="0"/>
              </a:spcAft>
              <a:buSzPts val="1800"/>
              <a:buChar char="●"/>
            </a:pPr>
            <a:r>
              <a:rPr lang="en" sz="1800"/>
              <a:t>Next to them, draw a 2x2 square, and, next to that, a 3x3 square (i.e., the sum of the previous two). </a:t>
            </a:r>
            <a:endParaRPr sz="1800"/>
          </a:p>
          <a:p>
            <a:pPr indent="-342900" lvl="0" marL="457200" rtl="0" algn="l">
              <a:spcBef>
                <a:spcPts val="1000"/>
              </a:spcBef>
              <a:spcAft>
                <a:spcPts val="1000"/>
              </a:spcAft>
              <a:buSzPts val="1800"/>
              <a:buChar char="●"/>
            </a:pPr>
            <a:r>
              <a:rPr lang="en" sz="1800"/>
              <a:t>Continue with this pattern with the Fibonacci numbers and see how many squares you can draw. Finally, draw a curved line through the opposite corners of each square</a:t>
            </a:r>
            <a:endParaRPr sz="1800"/>
          </a:p>
        </p:txBody>
      </p:sp>
      <p:sp>
        <p:nvSpPr>
          <p:cNvPr id="211" name="Google Shape;211;p36"/>
          <p:cNvSpPr txBox="1"/>
          <p:nvPr>
            <p:ph idx="1" type="subTitle"/>
          </p:nvPr>
        </p:nvSpPr>
        <p:spPr>
          <a:xfrm>
            <a:off x="1529453" y="241868"/>
            <a:ext cx="6057900" cy="393900"/>
          </a:xfrm>
          <a:prstGeom prst="rect">
            <a:avLst/>
          </a:prstGeom>
        </p:spPr>
        <p:txBody>
          <a:bodyPr anchorCtr="0" anchor="t" bIns="91425" lIns="91425" spcFirstLastPara="1" rIns="91425" wrap="square" tIns="91425">
            <a:normAutofit fontScale="77500" lnSpcReduction="20000"/>
          </a:bodyPr>
          <a:lstStyle/>
          <a:p>
            <a:pPr indent="0" lvl="0" marL="0" rtl="0" algn="ctr">
              <a:spcBef>
                <a:spcPts val="0"/>
              </a:spcBef>
              <a:spcAft>
                <a:spcPts val="1000"/>
              </a:spcAft>
              <a:buNone/>
            </a:pPr>
            <a:r>
              <a:rPr lang="en"/>
              <a:t>The Fibonacci Sequence and the Golden Spiral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37" title="Step 1 — Two 1×1 squares@2x.png"/>
          <p:cNvPicPr preferRelativeResize="0"/>
          <p:nvPr/>
        </p:nvPicPr>
        <p:blipFill rotWithShape="1">
          <a:blip r:embed="rId3">
            <a:alphaModFix/>
          </a:blip>
          <a:srcRect b="2162" l="0" r="0" t="0"/>
          <a:stretch/>
        </p:blipFill>
        <p:spPr>
          <a:xfrm>
            <a:off x="-202057" y="0"/>
            <a:ext cx="9346058"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8" title="Step 2 — Add 2×2@2x.png"/>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39" title="Step 3 — Add 3×3@2x.png"/>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p40" title="Step 4 — Add 5×5@2x.png"/>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41" title="Step 5 — Keep going@2x.png"/>
          <p:cNvPicPr preferRelativeResize="0"/>
          <p:nvPr/>
        </p:nvPicPr>
        <p:blipFill>
          <a:blip r:embed="rId3">
            <a:alphaModFix/>
          </a:blip>
          <a:stretch>
            <a:fillRect/>
          </a:stretch>
        </p:blipFill>
        <p:spPr>
          <a:xfrm>
            <a:off x="0" y="0"/>
            <a:ext cx="9144003" cy="514349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2"/>
          <p:cNvSpPr txBox="1"/>
          <p:nvPr>
            <p:ph idx="1" type="subTitle"/>
          </p:nvPr>
        </p:nvSpPr>
        <p:spPr>
          <a:xfrm>
            <a:off x="460825" y="4325310"/>
            <a:ext cx="8214600" cy="455100"/>
          </a:xfrm>
          <a:prstGeom prst="rect">
            <a:avLst/>
          </a:prstGeom>
        </p:spPr>
        <p:txBody>
          <a:bodyPr anchorCtr="0" anchor="t" bIns="91425" lIns="91425" spcFirstLastPara="1" rIns="91425" wrap="square" tIns="91425">
            <a:normAutofit fontScale="85000"/>
          </a:bodyPr>
          <a:lstStyle/>
          <a:p>
            <a:pPr indent="0" lvl="0" marL="0" rtl="0" algn="ctr">
              <a:spcBef>
                <a:spcPts val="0"/>
              </a:spcBef>
              <a:spcAft>
                <a:spcPts val="1000"/>
              </a:spcAft>
              <a:buNone/>
            </a:pPr>
            <a:r>
              <a:t/>
            </a:r>
            <a:endParaRPr/>
          </a:p>
        </p:txBody>
      </p:sp>
      <p:sp>
        <p:nvSpPr>
          <p:cNvPr id="242" name="Google Shape;242;p42"/>
          <p:cNvSpPr/>
          <p:nvPr>
            <p:ph idx="2" type="pic"/>
          </p:nvPr>
        </p:nvSpPr>
        <p:spPr>
          <a:xfrm>
            <a:off x="2" y="-12300"/>
            <a:ext cx="9144000" cy="5168100"/>
          </a:xfrm>
          <a:prstGeom prst="rect">
            <a:avLst/>
          </a:prstGeom>
        </p:spPr>
      </p:sp>
      <p:sp>
        <p:nvSpPr>
          <p:cNvPr id="243" name="Google Shape;243;p42"/>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pic>
        <p:nvPicPr>
          <p:cNvPr id="244" name="Google Shape;244;p42"/>
          <p:cNvPicPr preferRelativeResize="0"/>
          <p:nvPr/>
        </p:nvPicPr>
        <p:blipFill>
          <a:blip r:embed="rId3">
            <a:alphaModFix/>
          </a:blip>
          <a:stretch>
            <a:fillRect/>
          </a:stretch>
        </p:blipFill>
        <p:spPr>
          <a:xfrm>
            <a:off x="557301" y="-83400"/>
            <a:ext cx="8029399" cy="5143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43" title="Brocolli.jpg"/>
          <p:cNvPicPr preferRelativeResize="0"/>
          <p:nvPr>
            <p:ph idx="2" type="pic"/>
          </p:nvPr>
        </p:nvPicPr>
        <p:blipFill rotWithShape="1">
          <a:blip r:embed="rId3">
            <a:alphaModFix/>
          </a:blip>
          <a:srcRect b="0" l="7497" r="7505" t="0"/>
          <a:stretch/>
        </p:blipFill>
        <p:spPr>
          <a:xfrm>
            <a:off x="3897700" y="355900"/>
            <a:ext cx="2338500" cy="2063400"/>
          </a:xfrm>
          <a:prstGeom prst="rect">
            <a:avLst/>
          </a:prstGeom>
        </p:spPr>
      </p:pic>
      <p:sp>
        <p:nvSpPr>
          <p:cNvPr id="250" name="Google Shape;250;p43"/>
          <p:cNvSpPr txBox="1"/>
          <p:nvPr>
            <p:ph type="title"/>
          </p:nvPr>
        </p:nvSpPr>
        <p:spPr>
          <a:xfrm>
            <a:off x="386054" y="355900"/>
            <a:ext cx="3125100" cy="115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Golden Spiral</a:t>
            </a:r>
            <a:endParaRPr/>
          </a:p>
        </p:txBody>
      </p:sp>
      <p:sp>
        <p:nvSpPr>
          <p:cNvPr id="251" name="Google Shape;251;p43"/>
          <p:cNvSpPr txBox="1"/>
          <p:nvPr>
            <p:ph idx="1" type="body"/>
          </p:nvPr>
        </p:nvSpPr>
        <p:spPr>
          <a:xfrm>
            <a:off x="385979" y="1381475"/>
            <a:ext cx="3125100" cy="32811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P</a:t>
            </a:r>
            <a:r>
              <a:rPr lang="en"/>
              <a:t>atterns such as the Fibonacci sequence in nature point to a universe that is</a:t>
            </a:r>
            <a:r>
              <a:rPr b="1" lang="en">
                <a:latin typeface="Poppins"/>
                <a:ea typeface="Poppins"/>
                <a:cs typeface="Poppins"/>
                <a:sym typeface="Poppins"/>
              </a:rPr>
              <a:t> intelligible, beautiful, and ordered,</a:t>
            </a:r>
            <a:r>
              <a:rPr lang="en"/>
              <a:t> and to a Creator whose </a:t>
            </a:r>
            <a:r>
              <a:rPr b="1" lang="en">
                <a:latin typeface="Poppins"/>
                <a:ea typeface="Poppins"/>
                <a:cs typeface="Poppins"/>
                <a:sym typeface="Poppins"/>
              </a:rPr>
              <a:t>wisdom</a:t>
            </a:r>
            <a:r>
              <a:rPr lang="en"/>
              <a:t> is reflected in the </a:t>
            </a:r>
            <a:r>
              <a:rPr b="1" lang="en">
                <a:latin typeface="Poppins"/>
                <a:ea typeface="Poppins"/>
                <a:cs typeface="Poppins"/>
                <a:sym typeface="Poppins"/>
              </a:rPr>
              <a:t>harmony</a:t>
            </a:r>
            <a:r>
              <a:rPr lang="en"/>
              <a:t> of all He has made.</a:t>
            </a:r>
            <a:endParaRPr/>
          </a:p>
        </p:txBody>
      </p:sp>
      <p:pic>
        <p:nvPicPr>
          <p:cNvPr id="252" name="Google Shape;252;p43" title="pineapple.jpeg"/>
          <p:cNvPicPr preferRelativeResize="0"/>
          <p:nvPr>
            <p:ph idx="3" type="pic"/>
          </p:nvPr>
        </p:nvPicPr>
        <p:blipFill rotWithShape="1">
          <a:blip r:embed="rId4">
            <a:alphaModFix/>
          </a:blip>
          <a:srcRect b="0" l="7497" r="7505" t="0"/>
          <a:stretch/>
        </p:blipFill>
        <p:spPr>
          <a:xfrm>
            <a:off x="6435371" y="355900"/>
            <a:ext cx="2338500" cy="2063400"/>
          </a:xfrm>
          <a:prstGeom prst="rect">
            <a:avLst/>
          </a:prstGeom>
        </p:spPr>
      </p:pic>
      <p:pic>
        <p:nvPicPr>
          <p:cNvPr id="253" name="Google Shape;253;p43" title="pinecone.jpeg"/>
          <p:cNvPicPr preferRelativeResize="0"/>
          <p:nvPr>
            <p:ph idx="4" type="pic"/>
          </p:nvPr>
        </p:nvPicPr>
        <p:blipFill rotWithShape="1">
          <a:blip r:embed="rId5">
            <a:alphaModFix/>
          </a:blip>
          <a:srcRect b="7748" l="0" r="0" t="7757"/>
          <a:stretch/>
        </p:blipFill>
        <p:spPr>
          <a:xfrm>
            <a:off x="3897700" y="2599270"/>
            <a:ext cx="2338500" cy="2063400"/>
          </a:xfrm>
          <a:prstGeom prst="rect">
            <a:avLst/>
          </a:prstGeom>
        </p:spPr>
      </p:pic>
      <p:pic>
        <p:nvPicPr>
          <p:cNvPr id="254" name="Google Shape;254;p43" title="sunflower.jpeg"/>
          <p:cNvPicPr preferRelativeResize="0"/>
          <p:nvPr>
            <p:ph idx="5" type="pic"/>
          </p:nvPr>
        </p:nvPicPr>
        <p:blipFill rotWithShape="1">
          <a:blip r:embed="rId6">
            <a:alphaModFix/>
          </a:blip>
          <a:srcRect b="0" l="739" r="739" t="0"/>
          <a:stretch/>
        </p:blipFill>
        <p:spPr>
          <a:xfrm>
            <a:off x="6435371" y="2599270"/>
            <a:ext cx="2338499" cy="20634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4"/>
          <p:cNvSpPr txBox="1"/>
          <p:nvPr>
            <p:ph type="title"/>
          </p:nvPr>
        </p:nvSpPr>
        <p:spPr>
          <a:xfrm>
            <a:off x="311700" y="192850"/>
            <a:ext cx="8520600" cy="14775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lang="en"/>
              <a:t>Vi Hart: Doodling in Math</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pic>
        <p:nvPicPr>
          <p:cNvPr id="260" name="Google Shape;260;p44" title="doodling_in_math__spirals,_fibonacci,_and_being_a_plant_[part_1_of_3]_v1 (360p).mp4">
            <a:hlinkClick r:id="rId3"/>
          </p:cNvPr>
          <p:cNvPicPr preferRelativeResize="0"/>
          <p:nvPr/>
        </p:nvPicPr>
        <p:blipFill>
          <a:blip r:embed="rId4">
            <a:alphaModFix/>
          </a:blip>
          <a:stretch>
            <a:fillRect/>
          </a:stretch>
        </p:blipFill>
        <p:spPr>
          <a:xfrm>
            <a:off x="1609475" y="148213"/>
            <a:ext cx="6462750" cy="4847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5"/>
          <p:cNvSpPr txBox="1"/>
          <p:nvPr>
            <p:ph type="title"/>
          </p:nvPr>
        </p:nvSpPr>
        <p:spPr>
          <a:xfrm>
            <a:off x="468275" y="1293325"/>
            <a:ext cx="3151500" cy="115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600"/>
              <a:t>Skim the essay and </a:t>
            </a:r>
            <a:r>
              <a:rPr lang="en" sz="2600"/>
              <a:t>discuss the questions with your neighbors</a:t>
            </a:r>
            <a:endParaRPr sz="2600"/>
          </a:p>
          <a:p>
            <a:pPr indent="0" lvl="0" marL="0" rtl="0" algn="l">
              <a:spcBef>
                <a:spcPts val="0"/>
              </a:spcBef>
              <a:spcAft>
                <a:spcPts val="0"/>
              </a:spcAft>
              <a:buSzPts val="990"/>
              <a:buNone/>
            </a:pPr>
            <a:r>
              <a:t/>
            </a:r>
            <a:endParaRPr sz="2600"/>
          </a:p>
          <a:p>
            <a:pPr indent="0" lvl="0" marL="0" rtl="0" algn="l">
              <a:spcBef>
                <a:spcPts val="0"/>
              </a:spcBef>
              <a:spcAft>
                <a:spcPts val="0"/>
              </a:spcAft>
              <a:buSzPts val="990"/>
              <a:buNone/>
            </a:pPr>
            <a:r>
              <a:rPr lang="en" sz="2600"/>
              <a:t>Use your tape measures to do the measurements</a:t>
            </a:r>
            <a:endParaRPr sz="2600"/>
          </a:p>
        </p:txBody>
      </p:sp>
      <p:sp>
        <p:nvSpPr>
          <p:cNvPr id="266" name="Google Shape;266;p45"/>
          <p:cNvSpPr txBox="1"/>
          <p:nvPr>
            <p:ph idx="1" type="subTitle"/>
          </p:nvPr>
        </p:nvSpPr>
        <p:spPr>
          <a:xfrm>
            <a:off x="468275" y="795300"/>
            <a:ext cx="3151500" cy="7953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Practicum</a:t>
            </a:r>
            <a:endParaRPr/>
          </a:p>
        </p:txBody>
      </p:sp>
      <p:pic>
        <p:nvPicPr>
          <p:cNvPr id="267" name="Google Shape;267;p45" title="Screenshot 2026-09-23 at 1.35.06 PM.png"/>
          <p:cNvPicPr preferRelativeResize="0"/>
          <p:nvPr/>
        </p:nvPicPr>
        <p:blipFill>
          <a:blip r:embed="rId3">
            <a:alphaModFix/>
          </a:blip>
          <a:stretch>
            <a:fillRect/>
          </a:stretch>
        </p:blipFill>
        <p:spPr>
          <a:xfrm>
            <a:off x="4494250" y="343400"/>
            <a:ext cx="2251625" cy="2928637"/>
          </a:xfrm>
          <a:prstGeom prst="rect">
            <a:avLst/>
          </a:prstGeom>
          <a:noFill/>
          <a:ln>
            <a:noFill/>
          </a:ln>
          <a:effectLst>
            <a:outerShdw blurRad="57150" rotWithShape="0" algn="bl" dir="5400000" dist="19050">
              <a:srgbClr val="000000">
                <a:alpha val="50000"/>
              </a:srgbClr>
            </a:outerShdw>
          </a:effectLst>
        </p:spPr>
      </p:pic>
      <p:pic>
        <p:nvPicPr>
          <p:cNvPr id="268" name="Google Shape;268;p45" title="Screenshot 2026-09-23 at 4.37.11 PM.png"/>
          <p:cNvPicPr preferRelativeResize="0"/>
          <p:nvPr/>
        </p:nvPicPr>
        <p:blipFill>
          <a:blip r:embed="rId4">
            <a:alphaModFix/>
          </a:blip>
          <a:stretch>
            <a:fillRect/>
          </a:stretch>
        </p:blipFill>
        <p:spPr>
          <a:xfrm>
            <a:off x="6564500" y="1746075"/>
            <a:ext cx="2251626" cy="293856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6"/>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Art, Architecture and Music</a:t>
            </a:r>
            <a:endParaRPr/>
          </a:p>
        </p:txBody>
      </p:sp>
      <p:sp>
        <p:nvSpPr>
          <p:cNvPr id="274" name="Google Shape;274;p46"/>
          <p:cNvSpPr txBox="1"/>
          <p:nvPr>
            <p:ph idx="1" type="body"/>
          </p:nvPr>
        </p:nvSpPr>
        <p:spPr>
          <a:xfrm>
            <a:off x="3820575" y="1092625"/>
            <a:ext cx="4876200" cy="352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t>Lesson 2 turns from what God has created to what human beings make. Students explore how architects, artists, and musicians have used </a:t>
            </a:r>
            <a:r>
              <a:rPr b="1" lang="en" sz="1900">
                <a:latin typeface="Poppins"/>
                <a:ea typeface="Poppins"/>
                <a:cs typeface="Poppins"/>
                <a:sym typeface="Poppins"/>
              </a:rPr>
              <a:t>ratio and proportion</a:t>
            </a:r>
            <a:r>
              <a:rPr lang="en" sz="1900"/>
              <a:t>, sometimes deliberately and sometimes intuitively, to make beautiful works.</a:t>
            </a:r>
            <a:endParaRPr sz="1900"/>
          </a:p>
          <a:p>
            <a:pPr indent="0" lvl="0" marL="0" rtl="0" algn="l">
              <a:spcBef>
                <a:spcPts val="0"/>
              </a:spcBef>
              <a:spcAft>
                <a:spcPts val="1000"/>
              </a:spcAft>
              <a:buNone/>
            </a:pPr>
            <a:r>
              <a:t/>
            </a:r>
            <a:endParaRPr/>
          </a:p>
        </p:txBody>
      </p:sp>
      <p:sp>
        <p:nvSpPr>
          <p:cNvPr id="275" name="Google Shape;275;p46"/>
          <p:cNvSpPr txBox="1"/>
          <p:nvPr>
            <p:ph idx="2" type="subTitle"/>
          </p:nvPr>
        </p:nvSpPr>
        <p:spPr>
          <a:xfrm>
            <a:off x="460825" y="1092783"/>
            <a:ext cx="2809500" cy="35232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Mathematical Beauty and Design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7"/>
          <p:cNvSpPr txBox="1"/>
          <p:nvPr>
            <p:ph type="title"/>
          </p:nvPr>
        </p:nvSpPr>
        <p:spPr>
          <a:xfrm>
            <a:off x="402503" y="355900"/>
            <a:ext cx="3297900" cy="115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Close </a:t>
            </a:r>
            <a:r>
              <a:rPr lang="en"/>
              <a:t>your eyes and l</a:t>
            </a:r>
            <a:r>
              <a:rPr lang="en"/>
              <a:t>isten</a:t>
            </a:r>
            <a:endParaRPr/>
          </a:p>
        </p:txBody>
      </p:sp>
      <p:sp>
        <p:nvSpPr>
          <p:cNvPr id="281" name="Google Shape;281;p47"/>
          <p:cNvSpPr txBox="1"/>
          <p:nvPr>
            <p:ph idx="1" type="body"/>
          </p:nvPr>
        </p:nvSpPr>
        <p:spPr>
          <a:xfrm>
            <a:off x="402425" y="1381475"/>
            <a:ext cx="3297900" cy="328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000"/>
              <a:t>You will hear</a:t>
            </a:r>
            <a:r>
              <a:rPr lang="en" sz="2000"/>
              <a:t> two pairs of notes. </a:t>
            </a:r>
            <a:endParaRPr sz="2000"/>
          </a:p>
          <a:p>
            <a:pPr indent="0" lvl="0" marL="0" rtl="0" algn="l">
              <a:spcBef>
                <a:spcPts val="1000"/>
              </a:spcBef>
              <a:spcAft>
                <a:spcPts val="0"/>
              </a:spcAft>
              <a:buNone/>
            </a:pPr>
            <a:r>
              <a:t/>
            </a:r>
            <a:endParaRPr sz="2000"/>
          </a:p>
          <a:p>
            <a:pPr indent="0" lvl="0" marL="0" rtl="0" algn="l">
              <a:spcBef>
                <a:spcPts val="1000"/>
              </a:spcBef>
              <a:spcAft>
                <a:spcPts val="1000"/>
              </a:spcAft>
              <a:buNone/>
            </a:pPr>
            <a:r>
              <a:rPr lang="en" sz="2000"/>
              <a:t>Listen for which pair sounds “better.”</a:t>
            </a:r>
            <a:endParaRPr sz="2000"/>
          </a:p>
        </p:txBody>
      </p:sp>
      <p:pic>
        <p:nvPicPr>
          <p:cNvPr id="282" name="Google Shape;282;p47" title="shutterstock_2461989085.jpg"/>
          <p:cNvPicPr preferRelativeResize="0"/>
          <p:nvPr>
            <p:ph idx="2" type="pic"/>
          </p:nvPr>
        </p:nvPicPr>
        <p:blipFill rotWithShape="1">
          <a:blip r:embed="rId3">
            <a:alphaModFix/>
          </a:blip>
          <a:srcRect b="0" l="14118" r="14110" t="0"/>
          <a:stretch/>
        </p:blipFill>
        <p:spPr>
          <a:xfrm>
            <a:off x="4103300" y="355900"/>
            <a:ext cx="4572001" cy="4248899"/>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8"/>
          <p:cNvSpPr txBox="1"/>
          <p:nvPr>
            <p:ph idx="1" type="body"/>
          </p:nvPr>
        </p:nvSpPr>
        <p:spPr>
          <a:xfrm>
            <a:off x="567400" y="1480150"/>
            <a:ext cx="3798900" cy="299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a:t>
            </a:r>
            <a:r>
              <a:rPr lang="en"/>
              <a:t>e have been experiencing ratios, or proportion. </a:t>
            </a:r>
            <a:r>
              <a:rPr b="1" lang="en">
                <a:latin typeface="Poppins"/>
                <a:ea typeface="Poppins"/>
                <a:cs typeface="Poppins"/>
                <a:sym typeface="Poppins"/>
              </a:rPr>
              <a:t>Proportion</a:t>
            </a:r>
            <a:r>
              <a:rPr lang="en"/>
              <a:t> is the relationship between the size of one part and another part (or the whole), often expressed as a </a:t>
            </a:r>
            <a:r>
              <a:rPr b="1" lang="en">
                <a:latin typeface="Poppins"/>
                <a:ea typeface="Poppins"/>
                <a:cs typeface="Poppins"/>
                <a:sym typeface="Poppins"/>
              </a:rPr>
              <a:t>ratio</a:t>
            </a:r>
            <a:r>
              <a:rPr lang="en"/>
              <a:t>. </a:t>
            </a:r>
            <a:br>
              <a:rPr lang="en"/>
            </a:br>
            <a:endParaRPr/>
          </a:p>
          <a:p>
            <a:pPr indent="0" lvl="0" marL="0" rtl="0" algn="l">
              <a:spcBef>
                <a:spcPts val="1000"/>
              </a:spcBef>
              <a:spcAft>
                <a:spcPts val="1000"/>
              </a:spcAft>
              <a:buNone/>
            </a:pPr>
            <a:r>
              <a:rPr lang="en"/>
              <a:t>(i.e. the pairs of notes we heard came from plucking pairs of string lengths of different proportions.)</a:t>
            </a:r>
            <a:endParaRPr/>
          </a:p>
        </p:txBody>
      </p:sp>
      <p:sp>
        <p:nvSpPr>
          <p:cNvPr id="288" name="Google Shape;288;p48"/>
          <p:cNvSpPr txBox="1"/>
          <p:nvPr>
            <p:ph type="title"/>
          </p:nvPr>
        </p:nvSpPr>
        <p:spPr>
          <a:xfrm>
            <a:off x="306326" y="148258"/>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Beauty in Music</a:t>
            </a:r>
            <a:endParaRPr/>
          </a:p>
        </p:txBody>
      </p:sp>
      <p:sp>
        <p:nvSpPr>
          <p:cNvPr id="289" name="Google Shape;289;p48"/>
          <p:cNvSpPr txBox="1"/>
          <p:nvPr>
            <p:ph idx="2" type="body"/>
          </p:nvPr>
        </p:nvSpPr>
        <p:spPr>
          <a:xfrm>
            <a:off x="4732636" y="1480150"/>
            <a:ext cx="3798900" cy="299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Poppins"/>
                <a:ea typeface="Poppins"/>
                <a:cs typeface="Poppins"/>
                <a:sym typeface="Poppins"/>
              </a:rPr>
              <a:t>Consonance</a:t>
            </a:r>
            <a:r>
              <a:rPr lang="en"/>
              <a:t> is a combination of tones that sounds pleasing, typically produced by frequencies form a simple whole-number ratio. </a:t>
            </a:r>
            <a:endParaRPr/>
          </a:p>
          <a:p>
            <a:pPr indent="0" lvl="0" marL="0" rtl="0" algn="l">
              <a:spcBef>
                <a:spcPts val="1000"/>
              </a:spcBef>
              <a:spcAft>
                <a:spcPts val="1000"/>
              </a:spcAft>
              <a:buNone/>
            </a:pPr>
            <a:r>
              <a:rPr lang="en"/>
              <a:t>Aquinas</a:t>
            </a:r>
            <a:r>
              <a:rPr lang="en"/>
              <a:t> taught that proportion (along with integrity and clarity), was essential to beauty.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9"/>
          <p:cNvSpPr txBox="1"/>
          <p:nvPr>
            <p:ph type="title"/>
          </p:nvPr>
        </p:nvSpPr>
        <p:spPr>
          <a:xfrm>
            <a:off x="402499" y="355900"/>
            <a:ext cx="3108600" cy="115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Pythagoras</a:t>
            </a:r>
            <a:endParaRPr/>
          </a:p>
        </p:txBody>
      </p:sp>
      <p:sp>
        <p:nvSpPr>
          <p:cNvPr id="295" name="Google Shape;295;p49"/>
          <p:cNvSpPr txBox="1"/>
          <p:nvPr>
            <p:ph idx="1" type="body"/>
          </p:nvPr>
        </p:nvSpPr>
        <p:spPr>
          <a:xfrm>
            <a:off x="402425" y="1381475"/>
            <a:ext cx="3108600" cy="3281100"/>
          </a:xfrm>
          <a:prstGeom prst="rect">
            <a:avLst/>
          </a:prstGeom>
        </p:spPr>
        <p:txBody>
          <a:bodyPr anchorCtr="0" anchor="t" bIns="91425" lIns="91425" spcFirstLastPara="1" rIns="91425" wrap="square" tIns="91425">
            <a:normAutofit/>
          </a:bodyPr>
          <a:lstStyle/>
          <a:p>
            <a:pPr indent="0" lvl="0" marL="0" rtl="0" algn="l">
              <a:spcBef>
                <a:spcPts val="0"/>
              </a:spcBef>
              <a:spcAft>
                <a:spcPts val="1000"/>
              </a:spcAft>
              <a:buNone/>
            </a:pPr>
            <a:r>
              <a:rPr lang="en"/>
              <a:t>2,500 years ago, Pythagoras discovered this pattern: the musical intervals people find most pleasing correspond to simple whole-number ratios. This discovery became a foundation of music theory for the next 2000 years.</a:t>
            </a:r>
            <a:endParaRPr/>
          </a:p>
        </p:txBody>
      </p:sp>
      <p:pic>
        <p:nvPicPr>
          <p:cNvPr id="296" name="Google Shape;296;p49" title="pythagoras.jpeg"/>
          <p:cNvPicPr preferRelativeResize="0"/>
          <p:nvPr>
            <p:ph idx="2" type="pic"/>
          </p:nvPr>
        </p:nvPicPr>
        <p:blipFill rotWithShape="1">
          <a:blip r:embed="rId3">
            <a:alphaModFix/>
          </a:blip>
          <a:srcRect b="5333" l="0" r="0" t="5342"/>
          <a:stretch/>
        </p:blipFill>
        <p:spPr>
          <a:xfrm>
            <a:off x="3831925" y="0"/>
            <a:ext cx="5312100" cy="51435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descr="In Part 2 of the Math and Music trilogy, Evan the Educator delves into how ratios work to affect harmony. Hear how humans unlocked the mysteries of harmony and get introduced to philosopher and mathematician Pythagoras. Try an experiment at home using any stringed instrument and learn to use simple ratios to create different kinds of harmonies. &#10;&#10;If you missed the previous episode, watch it at https://bit.ly/3mZVIYk.&#10;&#10;Special thanks to the Rozsa Foundation and Calgary Foundation for their support of the NMC Learning at Home series.&#10;&#10;Support music in Canada by donating to the National Music Centre (NMC). NMC is a registered charity and your donation directly shapes the future of Canadian music by providing music education programs, world-class artist development programs, and one-of-a-kind opportunities for collaboration. Learn more: http://bit.ly/SupportNMC &#10;&#10;Don’t miss a beat! Follow the National Music Centre: &#10;Facebook: https://www.facebook.com/NationalMusicCentre&#10;Twitter: http://twitter.com/nmc_canada &#10;Instagram: http://www.instagram.com/nmc_canada&#10;Website: http://studiobell.ca&#10;&#10;0:00 Opening&#10;0:23 Blend&#10;1:20 The Experiment&#10;2:47 Simplest Ratio&#10;3:21 2 : 1&#10;5:02 3 : 2&#10;6:43 More Ratios&#10;7:15 Influence&#10;7:44 Ratios and Overtones&#10;8:20 Conclusion" id="301" name="Google Shape;301;p50" title="NMC Learning at Home: Math and Music—Harmony and Ratios (Part 2)">
            <a:hlinkClick r:id="rId3"/>
          </p:cNvPr>
          <p:cNvPicPr preferRelativeResize="0"/>
          <p:nvPr/>
        </p:nvPicPr>
        <p:blipFill>
          <a:blip r:embed="rId4">
            <a:alphaModFix/>
          </a:blip>
          <a:stretch>
            <a:fillRect/>
          </a:stretch>
        </p:blipFill>
        <p:spPr>
          <a:xfrm>
            <a:off x="238575" y="172450"/>
            <a:ext cx="8723950" cy="4907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51" title="round.jpeg"/>
          <p:cNvPicPr preferRelativeResize="0"/>
          <p:nvPr>
            <p:ph idx="2" type="pic"/>
          </p:nvPr>
        </p:nvPicPr>
        <p:blipFill rotWithShape="1">
          <a:blip r:embed="rId3">
            <a:alphaModFix/>
          </a:blip>
          <a:srcRect b="0" l="12429" r="12429" t="0"/>
          <a:stretch/>
        </p:blipFill>
        <p:spPr>
          <a:xfrm>
            <a:off x="3897700" y="355900"/>
            <a:ext cx="2338500" cy="2063400"/>
          </a:xfrm>
          <a:prstGeom prst="rect">
            <a:avLst/>
          </a:prstGeom>
        </p:spPr>
      </p:pic>
      <p:sp>
        <p:nvSpPr>
          <p:cNvPr id="307" name="Google Shape;307;p51"/>
          <p:cNvSpPr txBox="1"/>
          <p:nvPr>
            <p:ph type="title"/>
          </p:nvPr>
        </p:nvSpPr>
        <p:spPr>
          <a:xfrm>
            <a:off x="386054" y="355900"/>
            <a:ext cx="3125100" cy="1152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Ratios in Art and Architecture</a:t>
            </a:r>
            <a:endParaRPr/>
          </a:p>
        </p:txBody>
      </p:sp>
      <p:sp>
        <p:nvSpPr>
          <p:cNvPr id="308" name="Google Shape;308;p51"/>
          <p:cNvSpPr txBox="1"/>
          <p:nvPr>
            <p:ph idx="1" type="body"/>
          </p:nvPr>
        </p:nvSpPr>
        <p:spPr>
          <a:xfrm>
            <a:off x="385979" y="1381475"/>
            <a:ext cx="3125100" cy="32811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SzPts val="1600"/>
              <a:buChar char="●"/>
            </a:pPr>
            <a:r>
              <a:rPr lang="en"/>
              <a:t>Whole-Number Ratios in Classical Architecture</a:t>
            </a:r>
            <a:endParaRPr/>
          </a:p>
          <a:p>
            <a:pPr indent="-330200" lvl="0" marL="457200" rtl="0" algn="l">
              <a:spcBef>
                <a:spcPts val="0"/>
              </a:spcBef>
              <a:spcAft>
                <a:spcPts val="0"/>
              </a:spcAft>
              <a:buSzPts val="1600"/>
              <a:buChar char="●"/>
            </a:pPr>
            <a:r>
              <a:rPr lang="en"/>
              <a:t>Proportion in Gothic Cathedrals</a:t>
            </a:r>
            <a:endParaRPr/>
          </a:p>
          <a:p>
            <a:pPr indent="-330200" lvl="0" marL="457200" rtl="0" algn="l">
              <a:spcBef>
                <a:spcPts val="0"/>
              </a:spcBef>
              <a:spcAft>
                <a:spcPts val="0"/>
              </a:spcAft>
              <a:buSzPts val="1600"/>
              <a:buChar char="●"/>
            </a:pPr>
            <a:r>
              <a:rPr lang="en"/>
              <a:t>Leonardo da Vinci and the “Divine Proportion”</a:t>
            </a:r>
            <a:endParaRPr/>
          </a:p>
          <a:p>
            <a:pPr indent="-330200" lvl="0" marL="457200" rtl="0" algn="l">
              <a:spcBef>
                <a:spcPts val="0"/>
              </a:spcBef>
              <a:spcAft>
                <a:spcPts val="0"/>
              </a:spcAft>
              <a:buSzPts val="1600"/>
              <a:buChar char="●"/>
            </a:pPr>
            <a:r>
              <a:rPr lang="en"/>
              <a:t>Pythagoras and the Music of Ratios</a:t>
            </a:r>
            <a:endParaRPr/>
          </a:p>
        </p:txBody>
      </p:sp>
      <p:pic>
        <p:nvPicPr>
          <p:cNvPr id="309" name="Google Shape;309;p51" title="nave.jpeg"/>
          <p:cNvPicPr preferRelativeResize="0"/>
          <p:nvPr>
            <p:ph idx="3" type="pic"/>
          </p:nvPr>
        </p:nvPicPr>
        <p:blipFill rotWithShape="1">
          <a:blip r:embed="rId4">
            <a:alphaModFix/>
          </a:blip>
          <a:srcRect b="20561" l="0" r="0" t="20561"/>
          <a:stretch/>
        </p:blipFill>
        <p:spPr>
          <a:xfrm>
            <a:off x="6435371" y="355900"/>
            <a:ext cx="2338500" cy="2063400"/>
          </a:xfrm>
          <a:prstGeom prst="rect">
            <a:avLst/>
          </a:prstGeom>
        </p:spPr>
      </p:pic>
      <p:pic>
        <p:nvPicPr>
          <p:cNvPr id="310" name="Google Shape;310;p51" title="Davinci.jpeg"/>
          <p:cNvPicPr preferRelativeResize="0"/>
          <p:nvPr>
            <p:ph idx="4" type="pic"/>
          </p:nvPr>
        </p:nvPicPr>
        <p:blipFill rotWithShape="1">
          <a:blip r:embed="rId5">
            <a:alphaModFix/>
          </a:blip>
          <a:srcRect b="24069" l="0" r="0" t="12475"/>
          <a:stretch/>
        </p:blipFill>
        <p:spPr>
          <a:xfrm>
            <a:off x="3897700" y="2599270"/>
            <a:ext cx="2338500" cy="2063400"/>
          </a:xfrm>
          <a:prstGeom prst="rect">
            <a:avLst/>
          </a:prstGeom>
        </p:spPr>
      </p:pic>
      <p:pic>
        <p:nvPicPr>
          <p:cNvPr id="311" name="Google Shape;311;p51" title="shutterstock_2461989085.jpg"/>
          <p:cNvPicPr preferRelativeResize="0"/>
          <p:nvPr>
            <p:ph idx="5" type="pic"/>
          </p:nvPr>
        </p:nvPicPr>
        <p:blipFill rotWithShape="1">
          <a:blip r:embed="rId6">
            <a:alphaModFix/>
          </a:blip>
          <a:srcRect b="0" l="12200" r="12208" t="0"/>
          <a:stretch/>
        </p:blipFill>
        <p:spPr>
          <a:xfrm>
            <a:off x="6435371" y="2599270"/>
            <a:ext cx="2338499" cy="2063401"/>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